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1EED-A86F-4F4A-96F2-6B06CEBB2F9D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BBF60-19CF-44C8-9715-779B331B84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272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2012</a:t>
            </a:r>
          </a:p>
          <a:p>
            <a:r>
              <a:rPr lang="en-IE" dirty="0"/>
              <a:t>2015</a:t>
            </a:r>
          </a:p>
          <a:p>
            <a:r>
              <a:rPr lang="en-IE" dirty="0"/>
              <a:t>As of 14:10 06.10.16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BBF60-19CF-44C8-9715-779B331B843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37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85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616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422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81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1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02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01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85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481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9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5742-C2F4-4C10-B22B-4871137D83E1}" type="datetimeFigureOut">
              <a:rPr lang="en-IE" smtClean="0"/>
              <a:t>30/11/2016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E193-81CF-4C6C-9789-8B0189048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449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journal.ie/donegal-road-deaths-2902078-Jul2016/" TargetMode="External"/><Relationship Id="rId3" Type="http://schemas.openxmlformats.org/officeDocument/2006/relationships/hyperlink" Target="http://www.independent.ie/irish-news/week-of-road-carnage-continues-as-man-dies-after-being-struck-by-truck-35032013.html" TargetMode="External"/><Relationship Id="rId7" Type="http://schemas.openxmlformats.org/officeDocument/2006/relationships/hyperlink" Target="http://www.joe.ie/motors/an-incredibly-dangerous-driving-habit-amongst-young-drivers-has-been-causing-concern-in-donegal/536949" TargetMode="External"/><Relationship Id="rId2" Type="http://schemas.openxmlformats.org/officeDocument/2006/relationships/hyperlink" Target="http://www.theaa.ie/aa/motoring-advice/driving-advice/younger-driver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rda.ie/Controller.aspx?Page=16418&amp;Lang=1" TargetMode="External"/><Relationship Id="rId5" Type="http://schemas.openxmlformats.org/officeDocument/2006/relationships/hyperlink" Target="http://www.thejournal.ie/women-death-donegal-2990410-Sep2016/" TargetMode="External"/><Relationship Id="rId10" Type="http://schemas.openxmlformats.org/officeDocument/2006/relationships/hyperlink" Target="http://www.master-of-health-administration.com/10-powerfully-creative-anti-drunk-driving-ads/" TargetMode="External"/><Relationship Id="rId4" Type="http://schemas.openxmlformats.org/officeDocument/2006/relationships/hyperlink" Target="http://www.dublininquirer.com/2015/10/20/bicycle-collision-tracker/" TargetMode="External"/><Relationship Id="rId9" Type="http://schemas.openxmlformats.org/officeDocument/2006/relationships/hyperlink" Target="http://www.thejournal.ie/road-safety-motorcycling-3007685-Oct2016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xuxangqk.com/content/go-sign-vector.html" TargetMode="External"/><Relationship Id="rId3" Type="http://schemas.openxmlformats.org/officeDocument/2006/relationships/hyperlink" Target="http://www.rsa.ie/en/RSA/Road-Safety/Our-Research/Collision-Statistics/" TargetMode="External"/><Relationship Id="rId7" Type="http://schemas.openxmlformats.org/officeDocument/2006/relationships/hyperlink" Target="http://www.rsa.ie/en/Utility/About-Us/Our-strategy/" TargetMode="External"/><Relationship Id="rId2" Type="http://schemas.openxmlformats.org/officeDocument/2006/relationships/hyperlink" Target="http://www.independent.ie/irish-news/revealed-the-shocking-figures-behind-drinkdriving-in-ireland-3483941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sa.ie/en/Utility/News/2015/Road-Deaths-Rise-For-Second-Consecutive-Year/" TargetMode="External"/><Relationship Id="rId5" Type="http://schemas.openxmlformats.org/officeDocument/2006/relationships/hyperlink" Target="http://www.rsa.ie/RSA/Road-Safety/Campaigns/Current-road-safety-campaigns/Drink-Driving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rsa.ie/RSA/Road-Safety/Our-Research/Deaths-injuries-on-Irish-roads/" TargetMode="External"/><Relationship Id="rId9" Type="http://schemas.openxmlformats.org/officeDocument/2006/relationships/hyperlink" Target="https://www.tispol.org/Edw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7283" t="29852" r="51141" b="14582"/>
          <a:stretch/>
        </p:blipFill>
        <p:spPr bwMode="auto">
          <a:xfrm>
            <a:off x="2542467" y="2263492"/>
            <a:ext cx="4498848" cy="3072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9138" y="633045"/>
            <a:ext cx="6963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deaths in an Irish context,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9138" y="5848019"/>
            <a:ext cx="5142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issues?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31458" y="6175717"/>
            <a:ext cx="2765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Arial Rounded MT Bold" panose="020F0704030504030204" pitchFamily="34" charset="0"/>
              </a:rPr>
              <a:t>By: Leah Brennan</a:t>
            </a:r>
          </a:p>
        </p:txBody>
      </p:sp>
    </p:spTree>
    <p:extLst>
      <p:ext uri="{BB962C8B-B14F-4D97-AF65-F5344CB8AC3E}">
        <p14:creationId xmlns:p14="http://schemas.microsoft.com/office/powerpoint/2010/main" val="103052204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2" y="2203938"/>
            <a:ext cx="565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5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endParaRPr lang="en-IE" sz="60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grayscl/>
          </a:blip>
          <a:srcRect l="7479" t="14779" r="37846" b="19015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2978" y="1803828"/>
            <a:ext cx="45175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169</a:t>
            </a:r>
            <a:endParaRPr lang="en-IE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181" y="4203743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6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4338" y="448424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6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5787" t="29557" r="15577" b="45320"/>
          <a:stretch/>
        </p:blipFill>
        <p:spPr bwMode="auto">
          <a:xfrm>
            <a:off x="2039816" y="238784"/>
            <a:ext cx="8018585" cy="13649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5066" y="3094893"/>
            <a:ext cx="574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7200" dirty="0">
                <a:latin typeface="Lucida Console" panose="020B06090405040202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3203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8978" y="168813"/>
            <a:ext cx="3120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b="1" dirty="0">
                <a:latin typeface="Elephant" panose="02020904090505020303" pitchFamily="18" charset="0"/>
              </a:rPr>
              <a:t>References</a:t>
            </a:r>
            <a:r>
              <a:rPr lang="en-IE" sz="2400" b="1" dirty="0">
                <a:latin typeface="Elephant" panose="02020904090505020303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39" y="876699"/>
            <a:ext cx="1073365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AA (2016) Young Drivers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http://www.theaa.ie/aa/motoring-advice/driving-advice/younger-drivers.aspx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Calnan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and Kelly L. (2016) Week of road carnage continues as man dies after being struck by truck [online article] independent.ie, 08 Sept. 2016, available from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http://www.independent.ie/irish-news/week-of-road-carnage-continues-as-man-dies-after-being-struck-by-truck-35032013.html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Dublin </a:t>
            </a:r>
            <a:r>
              <a:rPr lang="en-I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InQuirer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 Bicycle Collision Tracker Identifying Dangerous Intersections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http://www.dublininquirer.com/2015/10/20/bicycle-collision-tracker/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Fitzgerald C. (2016) Two women die in single vehicle crash in Donegal [online article] thejournal.ie Sept. 21</a:t>
            </a:r>
            <a:r>
              <a:rPr lang="en-IE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2016,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http://www.thejournal.ie/women-death-donegal-2990410-Sep2016/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Garda.ie (2016) Traffic Statistics for 2016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http://www.garda.ie/Controller.aspx?Page=16418&amp;Lang=1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Heneghan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(2016) An incredibly dangerous driving habit amongst young drivers has been causing concern in Donegal [online article] JOE.ie June 2016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http://www.joe.ie/motors/an-incredibly-dangerous-driving-habit-amongst-young-drivers-has-been-causing-concern-in-donegal/536949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Hennessy M. (2016) ‘It has destroyed the lives of five families’: 24 hours of tragedy on Donegal’s roads [online article] thejournal.ie, July 30</a:t>
            </a:r>
            <a:r>
              <a:rPr lang="en-IE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2016,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http://www.thejournal.ie/donegal-road-deaths-2902078-Jul2016/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Ryan Ó. (2016) Alcohol a factor in almost one third of fatal motorcycle crashes [online article] thejournal.ie, 03 Oct 2016,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http://www.thejournal.ie/road-safety-motorcycling-3007685-Oct2016/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MasterofHealthAdministration.com (2013) 10 Powerfully Creative Anti-Drunk Driving Ads [online image]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http://www.master-of-health-administration.com/10-powerfully-creative-anti-drunk-driving-ads/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2415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13" y="29224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Melia P. (2016) The shocking figures behind drink-driving in Ireland, independent.ie, 28/06/2016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http://www.independent.ie/irish-news/revealed-the-shocking-figures-behind-drinkdriving-in-ireland-34839416.html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RSA.ie (2016) Collision Statistics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http://www.rsa.ie/en/RSA/Road-Safety/Our-Research/Collision-Statistics/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(last accessed 06 Oct 2016).</a:t>
            </a:r>
          </a:p>
          <a:p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RSA.ie (2015) Deaths and Injuries on Irish Roads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http://www.rsa.ie/RSA/Road-Safety/Our-Research/Deaths-injuries-on-Irish-roads/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RSA.ie (2016) Drink-Driving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http://www.rsa.ie/RSA/Road-Safety/Campaigns/Current-road-safety-campaigns/Drink-Driving/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RSA.ie (2015) 2015 News; Road Deaths Rise for Second Consecutive Year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http://www.rsa.ie/en/Utility/News/2015/Road-Deaths-Rise-For-Second-Consecutive-Year/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(last accessed 06 Oct 2016).</a:t>
            </a:r>
          </a:p>
          <a:p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RSA.ie (2015) The government’s fourth Road Safety Strategy 2013-2020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http://www.rsa.ie/en/Utility/About-Us/Our-strategy/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Go Sign Vector (2016) [online image]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http://xuxangqk.com/content/go-sign-vector.html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(last accessed 06 Oct 2016).</a:t>
            </a:r>
          </a:p>
          <a:p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Tispol.org (2016) Project Edward; European Day without a Road Death; #</a:t>
            </a:r>
            <a:r>
              <a:rPr lang="en-I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ProjectEdward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[online] available from: 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https://www.tispol.org/Edward</a:t>
            </a:r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(last accessed 06 0ct 2016).</a:t>
            </a:r>
          </a:p>
          <a:p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10"/>
          <a:srcRect l="17118" t="28079" r="51141" b="14877"/>
          <a:stretch/>
        </p:blipFill>
        <p:spPr bwMode="auto">
          <a:xfrm>
            <a:off x="570913" y="4516351"/>
            <a:ext cx="2100703" cy="2092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30990" y="4916415"/>
            <a:ext cx="503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listening.</a:t>
            </a:r>
            <a:endParaRPr lang="en-I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5197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773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Elephant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Brennan</dc:creator>
  <cp:lastModifiedBy>Leah Brennan</cp:lastModifiedBy>
  <cp:revision>62</cp:revision>
  <dcterms:created xsi:type="dcterms:W3CDTF">2016-10-04T13:05:52Z</dcterms:created>
  <dcterms:modified xsi:type="dcterms:W3CDTF">2016-11-30T17:45:38Z</dcterms:modified>
</cp:coreProperties>
</file>