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5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5" r:id="rId6"/>
    <p:sldId id="266" r:id="rId7"/>
    <p:sldId id="274" r:id="rId8"/>
    <p:sldId id="268" r:id="rId9"/>
    <p:sldId id="271" r:id="rId10"/>
    <p:sldId id="269" r:id="rId11"/>
    <p:sldId id="25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98EFC-4BA2-49BC-8DD1-8F7727D67453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8985-6DA3-4A62-A043-A2B04122E1B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26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38985-6DA3-4A62-A043-A2B04122E1B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232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163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20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86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30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66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76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108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51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2094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383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7282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1923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2072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999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651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0735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1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67DBD-B984-40AC-9367-E636272E02DC}" type="datetimeFigureOut">
              <a:rPr lang="en-IE" smtClean="0"/>
              <a:t>08/12/2016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7727-9C34-45A2-B7D1-66117479E8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277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  <p:sldLayoutId id="2147484231" r:id="rId16"/>
    <p:sldLayoutId id="21474842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53170" y="391890"/>
            <a:ext cx="6096000" cy="2043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54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OTTO The Robot.</a:t>
            </a:r>
            <a:br>
              <a:rPr lang="en-IE" sz="105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E" sz="105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E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3170" y="2131120"/>
            <a:ext cx="5795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Presented by:</a:t>
            </a:r>
          </a:p>
          <a:p>
            <a:r>
              <a:rPr lang="en-IE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Leah Brennan,</a:t>
            </a:r>
          </a:p>
          <a:p>
            <a:r>
              <a:rPr lang="en-IE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Benjamin </a:t>
            </a:r>
            <a:r>
              <a:rPr lang="en-IE" sz="32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Scallan</a:t>
            </a:r>
            <a:r>
              <a:rPr lang="en-IE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IE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Timothy McCann,</a:t>
            </a:r>
          </a:p>
          <a:p>
            <a:r>
              <a:rPr lang="en-IE" sz="32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Raigridas</a:t>
            </a:r>
            <a:r>
              <a:rPr lang="en-IE" sz="32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IE" sz="32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Bartkus</a:t>
            </a:r>
            <a:r>
              <a:rPr lang="en-IE" sz="3200" b="1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endParaRPr lang="en-IE" sz="32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IE" sz="40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78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1" y="2475914"/>
            <a:ext cx="52806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6000" b="1" dirty="0">
                <a:latin typeface="Lucida Console" panose="020B0609040504020204" pitchFamily="49" charset="0"/>
              </a:rPr>
              <a:t>===VIDEO===</a:t>
            </a:r>
          </a:p>
        </p:txBody>
      </p:sp>
      <p:pic>
        <p:nvPicPr>
          <p:cNvPr id="2" name="video-14811300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6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latin typeface="Lucida Console" panose="020B0609040504020204" pitchFamily="49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4914"/>
            <a:ext cx="9905999" cy="4137246"/>
          </a:xfrm>
        </p:spPr>
        <p:txBody>
          <a:bodyPr>
            <a:normAutofit/>
          </a:bodyPr>
          <a:lstStyle/>
          <a:p>
            <a:pPr algn="just"/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Labs: Organise, discuss and focus. </a:t>
            </a:r>
          </a:p>
          <a:p>
            <a:pPr algn="just"/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down, Test, Find, Solve.</a:t>
            </a:r>
          </a:p>
          <a:p>
            <a:pPr algn="just"/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an effort to solve a problem is worthwhile.</a:t>
            </a:r>
          </a:p>
        </p:txBody>
      </p:sp>
    </p:spTree>
    <p:extLst>
      <p:ext uri="{BB962C8B-B14F-4D97-AF65-F5344CB8AC3E}">
        <p14:creationId xmlns:p14="http://schemas.microsoft.com/office/powerpoint/2010/main" val="1487364118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5913" y="1659989"/>
            <a:ext cx="7983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803" y="4445391"/>
            <a:ext cx="5187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56834673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823" y="196947"/>
            <a:ext cx="364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9823" y="1027944"/>
            <a:ext cx="6611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Otto.exe program.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 </a:t>
            </a:r>
            <a:r>
              <a:rPr lang="en-IE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Description.</a:t>
            </a:r>
            <a:endParaRPr lang="en-IE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8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>
            <a:normAutofit/>
          </a:bodyPr>
          <a:lstStyle/>
          <a:p>
            <a:r>
              <a:rPr lang="en-IE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55013"/>
            <a:ext cx="9905999" cy="3851048"/>
          </a:xfrm>
        </p:spPr>
        <p:txBody>
          <a:bodyPr>
            <a:noAutofit/>
          </a:bodyPr>
          <a:lstStyle/>
          <a:p>
            <a:pPr algn="just"/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Intricate gear system: Trial and Error, our only option.</a:t>
            </a:r>
          </a:p>
          <a:p>
            <a:pPr algn="just"/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working as a team: </a:t>
            </a:r>
          </a:p>
          <a:p>
            <a:pPr marL="0" indent="0" algn="just">
              <a:buNone/>
            </a:pPr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a) Solutions reached quicker together.</a:t>
            </a:r>
          </a:p>
          <a:p>
            <a:pPr marL="0" indent="0" algn="just">
              <a:buNone/>
            </a:pPr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 Individual Contribution.</a:t>
            </a:r>
          </a:p>
          <a:p>
            <a:pPr marL="0" indent="0" algn="just">
              <a:buNone/>
            </a:pPr>
            <a:r>
              <a:rPr lang="en-IE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 Collective Co-operation.</a:t>
            </a:r>
          </a:p>
        </p:txBody>
      </p:sp>
    </p:spTree>
    <p:extLst>
      <p:ext uri="{BB962C8B-B14F-4D97-AF65-F5344CB8AC3E}">
        <p14:creationId xmlns:p14="http://schemas.microsoft.com/office/powerpoint/2010/main" val="486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3220" y="205637"/>
            <a:ext cx="788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Thought Process: Lab 1</a:t>
            </a:r>
            <a:r>
              <a:rPr lang="en-IE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05921" y="595157"/>
            <a:ext cx="88441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Unfamiliar maze for Otto: Doesn’t recognise his charging pad.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Irregular Shaped Maze: Go beyond the obvious problems.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‘Small constituent parts’ treat each environment individually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t="41049" r="40064" b="20753"/>
          <a:stretch/>
        </p:blipFill>
        <p:spPr bwMode="auto">
          <a:xfrm>
            <a:off x="2405921" y="4675255"/>
            <a:ext cx="8499423" cy="1993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445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71803" y="134911"/>
            <a:ext cx="2833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911" y="1618756"/>
            <a:ext cx="78256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Constituent Parts:</a:t>
            </a:r>
          </a:p>
          <a:p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a)Turn Right.</a:t>
            </a:r>
          </a:p>
          <a:p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b)Turn Left.</a:t>
            </a:r>
          </a:p>
          <a:p>
            <a:endParaRPr lang="en-IE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the most difficult task: </a:t>
            </a:r>
          </a:p>
          <a:p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a)Find the commands for the simplest tasks</a:t>
            </a:r>
          </a:p>
          <a:p>
            <a:r>
              <a:rPr lang="en-IE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b)Set of commands: Solve any maze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7853" t="9407" r="48558" b="29020"/>
          <a:stretch/>
        </p:blipFill>
        <p:spPr bwMode="auto">
          <a:xfrm>
            <a:off x="7704944" y="1154244"/>
            <a:ext cx="4302176" cy="49467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556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25" t="2487" r="55880" b="50310"/>
          <a:stretch/>
        </p:blipFill>
        <p:spPr>
          <a:xfrm>
            <a:off x="858131" y="1209820"/>
            <a:ext cx="4004155" cy="4853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4868" y="1094885"/>
            <a:ext cx="4009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One: Instruct Otto to Walk in a Square… 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3865" y="6063173"/>
            <a:ext cx="738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*</a:t>
            </a:r>
            <a:r>
              <a:rPr lang="en-IE" sz="2800" dirty="0"/>
              <a:t>Typed/Unsuccessful Commands Included in Report</a:t>
            </a:r>
            <a:endParaRPr lang="en-IE" dirty="0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579" t="2843" r="43257" b="33180"/>
          <a:stretch/>
        </p:blipFill>
        <p:spPr bwMode="auto">
          <a:xfrm>
            <a:off x="6752493" y="2771335"/>
            <a:ext cx="3334043" cy="2954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74276" y="217941"/>
            <a:ext cx="574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Two: Finding Solutions</a:t>
            </a:r>
          </a:p>
        </p:txBody>
      </p:sp>
    </p:spTree>
    <p:extLst>
      <p:ext uri="{BB962C8B-B14F-4D97-AF65-F5344CB8AC3E}">
        <p14:creationId xmlns:p14="http://schemas.microsoft.com/office/powerpoint/2010/main" val="145617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154" t="1412" r="58231" b="53232"/>
          <a:stretch/>
        </p:blipFill>
        <p:spPr>
          <a:xfrm>
            <a:off x="1167617" y="886264"/>
            <a:ext cx="4164038" cy="5413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7617" y="196947"/>
            <a:ext cx="780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Two: Instruct Otto to walk to a wall…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981" t="3554" r="43257" b="32817"/>
          <a:stretch/>
        </p:blipFill>
        <p:spPr bwMode="auto">
          <a:xfrm>
            <a:off x="6060685" y="1963482"/>
            <a:ext cx="4405679" cy="4045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96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923" t="1412" r="55000" b="56105"/>
          <a:stretch/>
        </p:blipFill>
        <p:spPr>
          <a:xfrm>
            <a:off x="1633619" y="1463041"/>
            <a:ext cx="4471758" cy="46282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22581" t="4265" r="44230" b="33514"/>
          <a:stretch/>
        </p:blipFill>
        <p:spPr bwMode="auto">
          <a:xfrm>
            <a:off x="6639951" y="2102093"/>
            <a:ext cx="3306323" cy="30748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3831" y="407963"/>
            <a:ext cx="4871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Three: Sub-Task One</a:t>
            </a:r>
          </a:p>
        </p:txBody>
      </p:sp>
    </p:spTree>
    <p:extLst>
      <p:ext uri="{BB962C8B-B14F-4D97-AF65-F5344CB8AC3E}">
        <p14:creationId xmlns:p14="http://schemas.microsoft.com/office/powerpoint/2010/main" val="395506695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6770" y="211015"/>
            <a:ext cx="618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Three: Sub-Task Two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771" t="1412" r="43115" b="35173"/>
          <a:stretch/>
        </p:blipFill>
        <p:spPr>
          <a:xfrm>
            <a:off x="1672630" y="999771"/>
            <a:ext cx="4395848" cy="47328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770" t="4902" r="55346" b="83195"/>
          <a:stretch/>
        </p:blipFill>
        <p:spPr>
          <a:xfrm>
            <a:off x="6068478" y="999771"/>
            <a:ext cx="3636193" cy="81592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4"/>
          <a:srcRect l="22780" t="3198" r="43257" b="32465"/>
          <a:stretch/>
        </p:blipFill>
        <p:spPr bwMode="auto">
          <a:xfrm>
            <a:off x="6068477" y="1815696"/>
            <a:ext cx="3636193" cy="39168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77348" y="5892092"/>
            <a:ext cx="341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Screenshot: Example with one door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2631" y="5892092"/>
            <a:ext cx="3630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Correction: Step: Go to line 8, should be go to line 7.</a:t>
            </a:r>
          </a:p>
        </p:txBody>
      </p:sp>
    </p:spTree>
    <p:extLst>
      <p:ext uri="{BB962C8B-B14F-4D97-AF65-F5344CB8AC3E}">
        <p14:creationId xmlns:p14="http://schemas.microsoft.com/office/powerpoint/2010/main" val="25128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1687" y="267286"/>
            <a:ext cx="696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Three: Sub-Task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423" t="1905" r="53846" b="62443"/>
          <a:stretch/>
        </p:blipFill>
        <p:spPr>
          <a:xfrm>
            <a:off x="427702" y="1486412"/>
            <a:ext cx="3488788" cy="4455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5731" y="84008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654" t="5312" r="43577" b="68468"/>
          <a:stretch/>
        </p:blipFill>
        <p:spPr>
          <a:xfrm>
            <a:off x="4284625" y="1533861"/>
            <a:ext cx="3995224" cy="17973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3654" t="3869" r="43101" b="77173"/>
          <a:stretch/>
        </p:blipFill>
        <p:spPr>
          <a:xfrm>
            <a:off x="4318082" y="4530762"/>
            <a:ext cx="3995224" cy="15070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56131" y="921935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8082" y="3981270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9692" t="34660" r="65270" b="23269"/>
          <a:stretch/>
        </p:blipFill>
        <p:spPr>
          <a:xfrm>
            <a:off x="8936657" y="277373"/>
            <a:ext cx="2903616" cy="27430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/>
          <a:srcRect l="43255" t="35069" r="26730" b="22449"/>
          <a:stretch/>
        </p:blipFill>
        <p:spPr>
          <a:xfrm>
            <a:off x="8814534" y="3608102"/>
            <a:ext cx="3147862" cy="27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589</TotalTime>
  <Words>263</Words>
  <Application>Microsoft Office PowerPoint</Application>
  <PresentationFormat>Widescreen</PresentationFormat>
  <Paragraphs>49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Console</vt:lpstr>
      <vt:lpstr>Times New Roman</vt:lpstr>
      <vt:lpstr>Trebuchet MS</vt:lpstr>
      <vt:lpstr>Tw Cen MT</vt:lpstr>
      <vt:lpstr>Circuit</vt:lpstr>
      <vt:lpstr>PowerPoint Presentation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Brennan</dc:creator>
  <cp:lastModifiedBy>Leah Brennan</cp:lastModifiedBy>
  <cp:revision>57</cp:revision>
  <dcterms:created xsi:type="dcterms:W3CDTF">2016-11-29T16:56:23Z</dcterms:created>
  <dcterms:modified xsi:type="dcterms:W3CDTF">2016-12-08T15:08:56Z</dcterms:modified>
</cp:coreProperties>
</file>