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h Brennan" initials="LB" lastIdx="1" clrIdx="0">
    <p:extLst>
      <p:ext uri="{19B8F6BF-5375-455C-9EA6-DF929625EA0E}">
        <p15:presenceInfo xmlns:p15="http://schemas.microsoft.com/office/powerpoint/2012/main" userId="d7e4637222229e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1D7-71FB-45FE-9C69-2D5CB726D1EC}" type="datetimeFigureOut">
              <a:rPr lang="en-IE" smtClean="0"/>
              <a:t>07/12/2016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F130-A115-41E7-82A7-922FF998A0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92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1D7-71FB-45FE-9C69-2D5CB726D1EC}" type="datetimeFigureOut">
              <a:rPr lang="en-IE" smtClean="0"/>
              <a:t>07/12/2016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F130-A115-41E7-82A7-922FF998A0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831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1D7-71FB-45FE-9C69-2D5CB726D1EC}" type="datetimeFigureOut">
              <a:rPr lang="en-IE" smtClean="0"/>
              <a:t>07/12/2016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F130-A115-41E7-82A7-922FF998A0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461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1D7-71FB-45FE-9C69-2D5CB726D1EC}" type="datetimeFigureOut">
              <a:rPr lang="en-IE" smtClean="0"/>
              <a:t>07/12/2016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F130-A115-41E7-82A7-922FF998A0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766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1D7-71FB-45FE-9C69-2D5CB726D1EC}" type="datetimeFigureOut">
              <a:rPr lang="en-IE" smtClean="0"/>
              <a:t>07/12/2016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F130-A115-41E7-82A7-922FF998A0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26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1D7-71FB-45FE-9C69-2D5CB726D1EC}" type="datetimeFigureOut">
              <a:rPr lang="en-IE" smtClean="0"/>
              <a:t>07/12/2016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F130-A115-41E7-82A7-922FF998A0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069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1D7-71FB-45FE-9C69-2D5CB726D1EC}" type="datetimeFigureOut">
              <a:rPr lang="en-IE" smtClean="0"/>
              <a:t>07/12/2016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F130-A115-41E7-82A7-922FF998A0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039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1D7-71FB-45FE-9C69-2D5CB726D1EC}" type="datetimeFigureOut">
              <a:rPr lang="en-IE" smtClean="0"/>
              <a:t>07/12/2016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F130-A115-41E7-82A7-922FF998A0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535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1D7-71FB-45FE-9C69-2D5CB726D1EC}" type="datetimeFigureOut">
              <a:rPr lang="en-IE" smtClean="0"/>
              <a:t>07/12/2016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F130-A115-41E7-82A7-922FF998A0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764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1D7-71FB-45FE-9C69-2D5CB726D1EC}" type="datetimeFigureOut">
              <a:rPr lang="en-IE" smtClean="0"/>
              <a:t>07/12/2016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F130-A115-41E7-82A7-922FF998A0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602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1D7-71FB-45FE-9C69-2D5CB726D1EC}" type="datetimeFigureOut">
              <a:rPr lang="en-IE" smtClean="0"/>
              <a:t>07/12/2016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F130-A115-41E7-82A7-922FF998A0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623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41D7-71FB-45FE-9C69-2D5CB726D1EC}" type="datetimeFigureOut">
              <a:rPr lang="en-IE" smtClean="0"/>
              <a:t>07/12/2016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F130-A115-41E7-82A7-922FF998A0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922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2652" y="3781101"/>
            <a:ext cx="3571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latin typeface="Arial Rounded MT Bold" panose="020F0704030504030204" pitchFamily="34" charset="0"/>
              </a:rPr>
              <a:t>Navigation around a corner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87399" y="3763925"/>
            <a:ext cx="385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latin typeface="Arial Rounded MT Bold" panose="020F0704030504030204" pitchFamily="34" charset="0"/>
              </a:rPr>
              <a:t>Navigation through a corridor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75059" y="1981759"/>
            <a:ext cx="4357593" cy="3998795"/>
            <a:chOff x="3675059" y="1981759"/>
            <a:chExt cx="4357593" cy="3998795"/>
          </a:xfrm>
        </p:grpSpPr>
        <p:sp>
          <p:nvSpPr>
            <p:cNvPr id="4" name="Oval 3"/>
            <p:cNvSpPr/>
            <p:nvPr/>
          </p:nvSpPr>
          <p:spPr>
            <a:xfrm>
              <a:off x="4368018" y="3179298"/>
              <a:ext cx="2968283" cy="160371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400" dirty="0">
                  <a:latin typeface="Arial Rounded MT Bold" panose="020F0704030504030204" pitchFamily="34" charset="0"/>
                </a:rPr>
                <a:t>Small Constituent Parts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336301" y="3981156"/>
              <a:ext cx="6963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2"/>
            </p:cNvCxnSpPr>
            <p:nvPr/>
          </p:nvCxnSpPr>
          <p:spPr>
            <a:xfrm flipH="1" flipV="1">
              <a:off x="3675059" y="3981156"/>
              <a:ext cx="692959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0"/>
            </p:cNvCxnSpPr>
            <p:nvPr/>
          </p:nvCxnSpPr>
          <p:spPr>
            <a:xfrm flipH="1" flipV="1">
              <a:off x="5852159" y="2504049"/>
              <a:ext cx="1" cy="6752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57344" y="1981759"/>
              <a:ext cx="2630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000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Collision Avoidance</a:t>
              </a:r>
            </a:p>
          </p:txBody>
        </p:sp>
        <p:cxnSp>
          <p:nvCxnSpPr>
            <p:cNvPr id="27" name="Straight Connector 26"/>
            <p:cNvCxnSpPr>
              <a:stCxn id="4" idx="4"/>
            </p:cNvCxnSpPr>
            <p:nvPr/>
          </p:nvCxnSpPr>
          <p:spPr>
            <a:xfrm flipH="1">
              <a:off x="5852159" y="4783015"/>
              <a:ext cx="1" cy="6752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009620" y="5580444"/>
              <a:ext cx="1685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000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Using doors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21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99803" y="293189"/>
            <a:ext cx="4098388" cy="5712599"/>
            <a:chOff x="3699803" y="293189"/>
            <a:chExt cx="4098388" cy="57125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31385" t="12256" r="35000" b="9518"/>
            <a:stretch/>
          </p:blipFill>
          <p:spPr>
            <a:xfrm>
              <a:off x="3699803" y="293189"/>
              <a:ext cx="4098388" cy="536202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33461" t="60534" r="38095" b="34352"/>
            <a:stretch/>
          </p:blipFill>
          <p:spPr>
            <a:xfrm>
              <a:off x="4015098" y="5655212"/>
              <a:ext cx="3467798" cy="350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333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480" y="2588455"/>
            <a:ext cx="3207434" cy="18006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Rounded MT Bold" panose="020F0704030504030204" pitchFamily="34" charset="0"/>
              </a:rPr>
              <a:t>Small Constituent Parts II</a:t>
            </a:r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flipH="1" flipV="1">
            <a:off x="3545058" y="2421429"/>
            <a:ext cx="765140" cy="430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3903" y="2052097"/>
            <a:ext cx="238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Collision Avoidance</a:t>
            </a:r>
          </a:p>
        </p:txBody>
      </p:sp>
      <p:cxnSp>
        <p:nvCxnSpPr>
          <p:cNvPr id="14" name="Straight Connector 13"/>
          <p:cNvCxnSpPr>
            <a:stCxn id="4" idx="7"/>
          </p:cNvCxnSpPr>
          <p:nvPr/>
        </p:nvCxnSpPr>
        <p:spPr>
          <a:xfrm flipV="1">
            <a:off x="6578196" y="2421429"/>
            <a:ext cx="652598" cy="430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0794" y="2052097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Using doors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4137869" y="1938271"/>
            <a:ext cx="715485" cy="70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0877" y="1542339"/>
            <a:ext cx="348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Arial Rounded MT Bold" panose="020F0704030504030204" pitchFamily="34" charset="0"/>
              </a:rPr>
              <a:t>Navigation through a corridor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035040" y="1849202"/>
            <a:ext cx="543156" cy="787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8196" y="1434988"/>
            <a:ext cx="32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Arial Rounded MT Bold" panose="020F0704030504030204" pitchFamily="34" charset="0"/>
              </a:rPr>
              <a:t>Navigation around a corner</a:t>
            </a:r>
          </a:p>
        </p:txBody>
      </p:sp>
      <p:cxnSp>
        <p:nvCxnSpPr>
          <p:cNvPr id="33" name="Straight Connector 32"/>
          <p:cNvCxnSpPr>
            <a:stCxn id="4" idx="3"/>
          </p:cNvCxnSpPr>
          <p:nvPr/>
        </p:nvCxnSpPr>
        <p:spPr>
          <a:xfrm flipH="1">
            <a:off x="3657600" y="4125419"/>
            <a:ext cx="652598" cy="713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3903" y="4943707"/>
            <a:ext cx="280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Arial Rounded MT Bold" panose="020F0704030504030204" pitchFamily="34" charset="0"/>
              </a:rPr>
              <a:t>Program One: Turn Left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639951" y="4073208"/>
            <a:ext cx="647114" cy="8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04495" y="4943707"/>
            <a:ext cx="296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Arial Rounded MT Bold" panose="020F0704030504030204" pitchFamily="34" charset="0"/>
              </a:rPr>
              <a:t>Program Two: Turn Right</a:t>
            </a:r>
          </a:p>
        </p:txBody>
      </p:sp>
    </p:spTree>
    <p:extLst>
      <p:ext uri="{BB962C8B-B14F-4D97-AF65-F5344CB8AC3E}">
        <p14:creationId xmlns:p14="http://schemas.microsoft.com/office/powerpoint/2010/main" val="381654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195" y="3017929"/>
            <a:ext cx="4123314" cy="53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Collison Avoidance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37529" y="4978795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b="1" dirty="0">
                <a:latin typeface="Lucida Console" panose="020B0609040504020204" pitchFamily="49" charset="0"/>
              </a:rPr>
              <a:t>*</a:t>
            </a:r>
            <a:r>
              <a:rPr lang="en-IE" sz="2400" b="1" dirty="0">
                <a:latin typeface="Lucida Console" panose="020B0609040504020204" pitchFamily="49" charset="0"/>
              </a:rPr>
              <a:t>Touching anything? Test*</a:t>
            </a:r>
          </a:p>
          <a:p>
            <a:pPr algn="ctr"/>
            <a:r>
              <a:rPr lang="en-IE" sz="2400" b="1" dirty="0">
                <a:latin typeface="Lucida Console" panose="020B0609040504020204" pitchFamily="49" charset="0"/>
              </a:rPr>
              <a:t>Solve Task 2 &amp; 3</a:t>
            </a:r>
            <a:endParaRPr lang="en-IE" b="1" dirty="0">
              <a:latin typeface="Lucida Console" panose="020B060904050402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549" y="4591637"/>
            <a:ext cx="4159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b="1" dirty="0">
                <a:latin typeface="Lucida Console" panose="020B0609040504020204" pitchFamily="49" charset="0"/>
              </a:rPr>
              <a:t>Small Constituent Parts:</a:t>
            </a:r>
          </a:p>
          <a:p>
            <a:pPr algn="ctr"/>
            <a:r>
              <a:rPr lang="en-IE" sz="2400" b="1" dirty="0">
                <a:latin typeface="Lucida Console" panose="020B0609040504020204" pitchFamily="49" charset="0"/>
              </a:rPr>
              <a:t>Treat each environment Individually</a:t>
            </a:r>
          </a:p>
        </p:txBody>
      </p:sp>
      <p:sp>
        <p:nvSpPr>
          <p:cNvPr id="2" name="Oval 1"/>
          <p:cNvSpPr/>
          <p:nvPr/>
        </p:nvSpPr>
        <p:spPr>
          <a:xfrm>
            <a:off x="4072478" y="3135692"/>
            <a:ext cx="2758129" cy="191931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Lucida Console" panose="020B0609040504020204" pitchFamily="49" charset="0"/>
              </a:rPr>
              <a:t>Otto Lab 1.</a:t>
            </a:r>
          </a:p>
        </p:txBody>
      </p:sp>
      <p:cxnSp>
        <p:nvCxnSpPr>
          <p:cNvPr id="4" name="Straight Connector 3"/>
          <p:cNvCxnSpPr>
            <a:stCxn id="2" idx="0"/>
            <a:endCxn id="8" idx="2"/>
          </p:cNvCxnSpPr>
          <p:nvPr/>
        </p:nvCxnSpPr>
        <p:spPr>
          <a:xfrm flipV="1">
            <a:off x="5451543" y="1896513"/>
            <a:ext cx="21337" cy="1239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7679" y="286324"/>
            <a:ext cx="1990402" cy="161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b="1" dirty="0">
                <a:latin typeface="Lucida Console" panose="020B0609040504020204" pitchFamily="49" charset="0"/>
              </a:rPr>
              <a:t> Emphasis on the memory command</a:t>
            </a:r>
          </a:p>
        </p:txBody>
      </p:sp>
      <p:cxnSp>
        <p:nvCxnSpPr>
          <p:cNvPr id="10" name="Straight Connector 9"/>
          <p:cNvCxnSpPr>
            <a:stCxn id="2" idx="7"/>
          </p:cNvCxnSpPr>
          <p:nvPr/>
        </p:nvCxnSpPr>
        <p:spPr>
          <a:xfrm flipV="1">
            <a:off x="6426688" y="2920897"/>
            <a:ext cx="779472" cy="495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02067" y="1585347"/>
            <a:ext cx="1578107" cy="167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b="1" dirty="0">
                <a:latin typeface="Lucida Console" panose="020B0609040504020204" pitchFamily="49" charset="0"/>
              </a:rPr>
              <a:t>Doesn’t recognize his charging pad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48146" y="1532800"/>
            <a:ext cx="2243854" cy="167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b="1" dirty="0">
                <a:latin typeface="Lucida Console" panose="020B0609040504020204" pitchFamily="49" charset="0"/>
              </a:rPr>
              <a:t>Unable to know where he is in an unfamiliar maze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8857739" y="2385285"/>
            <a:ext cx="988804" cy="497145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" name="Straight Connector 19"/>
          <p:cNvCxnSpPr/>
          <p:nvPr/>
        </p:nvCxnSpPr>
        <p:spPr>
          <a:xfrm>
            <a:off x="6468081" y="4756352"/>
            <a:ext cx="934271" cy="39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292" y="1493867"/>
            <a:ext cx="4320958" cy="85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latin typeface="Lucida Console" panose="020B0609040504020204" pitchFamily="49" charset="0"/>
              </a:rPr>
              <a:t>Irregular Shaped Maze:</a:t>
            </a:r>
          </a:p>
          <a:p>
            <a:r>
              <a:rPr lang="en-IE" sz="2400" b="1" dirty="0">
                <a:latin typeface="Lucida Console" panose="020B0609040504020204" pitchFamily="49" charset="0"/>
              </a:rPr>
              <a:t>Go beyond the obvious.</a:t>
            </a:r>
          </a:p>
        </p:txBody>
      </p:sp>
      <p:cxnSp>
        <p:nvCxnSpPr>
          <p:cNvPr id="35" name="Straight Connector 34"/>
          <p:cNvCxnSpPr>
            <a:stCxn id="2" idx="3"/>
          </p:cNvCxnSpPr>
          <p:nvPr/>
        </p:nvCxnSpPr>
        <p:spPr>
          <a:xfrm flipH="1">
            <a:off x="3565556" y="4773927"/>
            <a:ext cx="910841" cy="39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005445" y="2629563"/>
            <a:ext cx="737652" cy="6291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6719" y="2321023"/>
            <a:ext cx="2777065" cy="599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Using </a:t>
            </a:r>
            <a:r>
              <a:rPr lang="en-IE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doors</a:t>
            </a:r>
            <a:endParaRPr lang="en-IE" sz="3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9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-443715" y="409498"/>
            <a:ext cx="11983764" cy="5788808"/>
            <a:chOff x="-443715" y="409498"/>
            <a:chExt cx="11983764" cy="5788808"/>
          </a:xfrm>
        </p:grpSpPr>
        <p:grpSp>
          <p:nvGrpSpPr>
            <p:cNvPr id="82" name="Group 81"/>
            <p:cNvGrpSpPr/>
            <p:nvPr/>
          </p:nvGrpSpPr>
          <p:grpSpPr>
            <a:xfrm>
              <a:off x="-443715" y="409498"/>
              <a:ext cx="11983764" cy="5771609"/>
              <a:chOff x="-443715" y="409498"/>
              <a:chExt cx="11983764" cy="577160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318781" y="2616591"/>
                <a:ext cx="3432517" cy="209608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sz="3200" b="1" dirty="0">
                    <a:latin typeface="Lucida Console" panose="020B0609040504020204" pitchFamily="49" charset="0"/>
                  </a:rPr>
                  <a:t>Otto Lab 2.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6072436" y="2082018"/>
                <a:ext cx="4807" cy="5329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701143" y="409498"/>
                <a:ext cx="258230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E" sz="2400" b="1" dirty="0">
                    <a:latin typeface="Lucida Console" panose="020B0609040504020204" pitchFamily="49" charset="0"/>
                  </a:rPr>
                  <a:t>Step One:</a:t>
                </a:r>
              </a:p>
              <a:p>
                <a:pPr algn="ctr"/>
                <a:r>
                  <a:rPr lang="en-IE" sz="2400" b="1" dirty="0">
                    <a:latin typeface="Lucida Console" panose="020B0609040504020204" pitchFamily="49" charset="0"/>
                  </a:rPr>
                  <a:t>Solve the most difficult task.</a:t>
                </a:r>
              </a:p>
            </p:txBody>
          </p:sp>
          <p:sp>
            <p:nvSpPr>
              <p:cNvPr id="21" name="Arrow: Right 20"/>
              <p:cNvSpPr/>
              <p:nvPr/>
            </p:nvSpPr>
            <p:spPr>
              <a:xfrm>
                <a:off x="5875645" y="1144261"/>
                <a:ext cx="689317" cy="484632"/>
              </a:xfrm>
              <a:prstGeom prst="rightArrow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283452" y="532608"/>
                <a:ext cx="27879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E" sz="2400" b="1" dirty="0">
                    <a:latin typeface="Lucida Console" panose="020B0609040504020204" pitchFamily="49" charset="0"/>
                  </a:rPr>
                  <a:t>Obtain the commands to finish the easiest.</a:t>
                </a:r>
              </a:p>
            </p:txBody>
          </p:sp>
          <p:cxnSp>
            <p:nvCxnSpPr>
              <p:cNvPr id="26" name="Straight Connector 25"/>
              <p:cNvCxnSpPr>
                <a:stCxn id="4" idx="7"/>
                <a:endCxn id="29" idx="1"/>
              </p:cNvCxnSpPr>
              <p:nvPr/>
            </p:nvCxnSpPr>
            <p:spPr>
              <a:xfrm flipV="1">
                <a:off x="7248618" y="2439861"/>
                <a:ext cx="1127317" cy="483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375935" y="1839696"/>
                <a:ext cx="31641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E" sz="2400" b="1" dirty="0">
                    <a:latin typeface="Lucida Console" panose="020B0609040504020204" pitchFamily="49" charset="0"/>
                  </a:rPr>
                  <a:t>Motivation: Going into a maze.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231462" y="3122704"/>
                <a:ext cx="33085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E" sz="2400" b="1" dirty="0">
                    <a:latin typeface="Lucida Console" panose="020B0609040504020204" pitchFamily="49" charset="0"/>
                  </a:rPr>
                  <a:t>Otto’s definition of a door.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74035" y="4980778"/>
                <a:ext cx="464742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2400" b="1" dirty="0">
                    <a:latin typeface="Lucida Console" panose="020B0609040504020204" pitchFamily="49" charset="0"/>
                  </a:rPr>
                  <a:t>Small Constituent Parts:</a:t>
                </a:r>
              </a:p>
              <a:p>
                <a:pPr marL="457200" indent="-457200">
                  <a:buAutoNum type="arabicParenR"/>
                </a:pPr>
                <a:r>
                  <a:rPr lang="en-IE" sz="2400" b="1" dirty="0">
                    <a:latin typeface="Lucida Console" panose="020B0609040504020204" pitchFamily="49" charset="0"/>
                  </a:rPr>
                  <a:t>Turn Left.</a:t>
                </a:r>
              </a:p>
              <a:p>
                <a:r>
                  <a:rPr lang="en-IE" sz="2400" b="1" dirty="0">
                    <a:latin typeface="Lucida Console" panose="020B0609040504020204" pitchFamily="49" charset="0"/>
                  </a:rPr>
                  <a:t>2) Turn Right.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H="1">
                <a:off x="3647507" y="4316016"/>
                <a:ext cx="1048834" cy="58640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-443715" y="1658379"/>
                <a:ext cx="42763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E" sz="2400" b="1" u="sng" dirty="0">
                    <a:latin typeface="Lucida Console" panose="020B0609040504020204" pitchFamily="49" charset="0"/>
                  </a:rPr>
                  <a:t>Set of commands:</a:t>
                </a:r>
              </a:p>
              <a:p>
                <a:pPr algn="ctr"/>
                <a:r>
                  <a:rPr lang="en-IE" sz="2400" b="1" dirty="0">
                    <a:latin typeface="Lucida Console" panose="020B0609040504020204" pitchFamily="49" charset="0"/>
                  </a:rPr>
                  <a:t>Allow Otto to go through any maze.</a:t>
                </a:r>
              </a:p>
            </p:txBody>
          </p:sp>
          <p:cxnSp>
            <p:nvCxnSpPr>
              <p:cNvPr id="73" name="Straight Connector 72"/>
              <p:cNvCxnSpPr>
                <a:stCxn id="4" idx="1"/>
              </p:cNvCxnSpPr>
              <p:nvPr/>
            </p:nvCxnSpPr>
            <p:spPr>
              <a:xfrm flipH="1" flipV="1">
                <a:off x="3522388" y="2477687"/>
                <a:ext cx="1299073" cy="44586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Straight Connector 88"/>
            <p:cNvCxnSpPr>
              <a:stCxn id="4" idx="5"/>
            </p:cNvCxnSpPr>
            <p:nvPr/>
          </p:nvCxnSpPr>
          <p:spPr>
            <a:xfrm>
              <a:off x="7248618" y="4405712"/>
              <a:ext cx="1263532" cy="4458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8588619" y="4628646"/>
              <a:ext cx="24686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400" b="1" dirty="0">
                  <a:latin typeface="Lucida Console" panose="020B0609040504020204" pitchFamily="49" charset="0"/>
                </a:rPr>
                <a:t>Always the same starting procedure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07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155" t="14584" r="24406" b="8700"/>
          <a:stretch/>
        </p:blipFill>
        <p:spPr>
          <a:xfrm>
            <a:off x="6091310" y="20894"/>
            <a:ext cx="5824025" cy="653465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105510" y="20894"/>
            <a:ext cx="5176911" cy="6052219"/>
            <a:chOff x="-105510" y="20894"/>
            <a:chExt cx="5176911" cy="60522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37269" t="37243" r="24643" b="39071"/>
            <a:stretch/>
          </p:blipFill>
          <p:spPr>
            <a:xfrm>
              <a:off x="-105510" y="4263085"/>
              <a:ext cx="5176911" cy="18100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35654" t="16000" r="23154" b="22113"/>
            <a:stretch/>
          </p:blipFill>
          <p:spPr>
            <a:xfrm>
              <a:off x="-105510" y="20894"/>
              <a:ext cx="5022167" cy="4242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967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1422966" cy="6150313"/>
            <a:chOff x="0" y="0"/>
            <a:chExt cx="11422966" cy="6150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36577" t="13950" r="24048" b="47897"/>
            <a:stretch/>
          </p:blipFill>
          <p:spPr>
            <a:xfrm>
              <a:off x="0" y="0"/>
              <a:ext cx="4979963" cy="27129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36692" t="20515" r="22738" b="27579"/>
            <a:stretch/>
          </p:blipFill>
          <p:spPr>
            <a:xfrm>
              <a:off x="5739618" y="0"/>
              <a:ext cx="5683348" cy="408823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37038" t="25219" r="26039" b="44202"/>
            <a:stretch/>
          </p:blipFill>
          <p:spPr>
            <a:xfrm>
              <a:off x="337626" y="3393045"/>
              <a:ext cx="5921650" cy="2757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133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00331" y="1293334"/>
            <a:ext cx="6766560" cy="3696900"/>
            <a:chOff x="900331" y="1293334"/>
            <a:chExt cx="6766560" cy="36969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36000" t="12892" r="34881" b="40098"/>
            <a:stretch/>
          </p:blipFill>
          <p:spPr>
            <a:xfrm>
              <a:off x="900331" y="1293334"/>
              <a:ext cx="3826413" cy="356002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34847" t="21361" r="51309" b="24705"/>
            <a:stretch/>
          </p:blipFill>
          <p:spPr>
            <a:xfrm>
              <a:off x="4895556" y="1293334"/>
              <a:ext cx="2771335" cy="369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43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83214" y="956602"/>
            <a:ext cx="8382889" cy="5023729"/>
            <a:chOff x="1083214" y="956602"/>
            <a:chExt cx="8382889" cy="50237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4615" t="16189" r="29038" b="24295"/>
            <a:stretch/>
          </p:blipFill>
          <p:spPr>
            <a:xfrm>
              <a:off x="1083214" y="956602"/>
              <a:ext cx="5456810" cy="50237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36000" t="46347" r="47846" b="20601"/>
            <a:stretch/>
          </p:blipFill>
          <p:spPr>
            <a:xfrm>
              <a:off x="6751038" y="1729658"/>
              <a:ext cx="2715065" cy="3123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274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161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Brennan</dc:creator>
  <cp:lastModifiedBy>Leah Brennan</cp:lastModifiedBy>
  <cp:revision>19</cp:revision>
  <dcterms:created xsi:type="dcterms:W3CDTF">2016-10-29T13:56:51Z</dcterms:created>
  <dcterms:modified xsi:type="dcterms:W3CDTF">2016-12-07T10:53:37Z</dcterms:modified>
</cp:coreProperties>
</file>