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MEASURES OF POSITION FOR UNGROUPED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MEASURES OF POSITION FOR UNGROUPED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Measures of 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Numerical values that describe the location of data points within a set.</a:t>
            </a:r>
          </a:p>
          <a:p>
            <a:pPr lvl="0"/>
            <a:r>
              <a:rPr/>
              <a:t>Help us understand how individual data points relate to the rest of the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Provide insights into the distribution of data.</a:t>
            </a:r>
          </a:p>
          <a:p>
            <a:pPr lvl="0"/>
            <a:r>
              <a:rPr/>
              <a:t>Allow for comparisons between different datasets.</a:t>
            </a:r>
          </a:p>
          <a:p>
            <a:pPr lvl="0"/>
            <a:r>
              <a:rPr/>
              <a:t>Enhance data analysis and interpretation.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 the data set into four equal parts.</a:t>
            </a:r>
          </a:p>
          <a:p>
            <a:pPr lvl="0"/>
            <a:r>
              <a:rPr/>
              <a:t>Q1 (First quartile): 25% of the data points fall below this value.</a:t>
            </a:r>
          </a:p>
          <a:p>
            <a:pPr lvl="0"/>
            <a:r>
              <a:rPr/>
              <a:t>Q2 (Second quartile) or Median: 50% of the data points fall below this value, marking the middle of the data set.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 the data set into ten equal parts</a:t>
            </a:r>
          </a:p>
          <a:p>
            <a:pPr lvl="0"/>
            <a:r>
              <a:rPr/>
              <a:t>D1 (First decile): 10% of the data points fall below this value.</a:t>
            </a:r>
          </a:p>
          <a:p>
            <a:pPr lvl="0"/>
            <a:r>
              <a:rPr/>
              <a:t>D5 (Fifth decile): 50% of the data points fall below this value.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 the data set into 100 equal parts.</a:t>
            </a:r>
          </a:p>
          <a:p>
            <a:pPr lvl="0"/>
            <a:r>
              <a:rPr/>
              <a:t>P25: 25% of the data points fall below this value.</a:t>
            </a:r>
          </a:p>
          <a:p>
            <a:pPr lvl="0"/>
            <a:r>
              <a:rPr/>
              <a:t>P50: 50% of the data points fall below this value (same as the median).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 u="sng"/>
              <a:t>Analyzing exam scores</a:t>
            </a:r>
          </a:p>
          <a:p>
            <a:pPr lvl="0" indent="0" marL="0">
              <a:buNone/>
            </a:pPr>
            <a:r>
              <a:rPr/>
              <a:t>Identifying the percentage of students below or above certain benchmarks.</a:t>
            </a:r>
          </a:p>
          <a:p>
            <a:pPr lvl="0" indent="0" marL="0">
              <a:buNone/>
            </a:pPr>
            <a:r>
              <a:rPr b="1" u="sng"/>
              <a:t>Comparing income levels</a:t>
            </a:r>
          </a:p>
          <a:p>
            <a:pPr lvl="0" indent="0" marL="0">
              <a:buNone/>
            </a:pPr>
            <a:r>
              <a:rPr/>
              <a:t>Determining the median income and decile ranges within a population.</a:t>
            </a:r>
          </a:p>
          <a:p>
            <a:pPr lvl="0" indent="0" marL="0">
              <a:buNone/>
            </a:pPr>
            <a:r>
              <a:rPr b="1" u="sng"/>
              <a:t>Studying environmental data</a:t>
            </a:r>
          </a:p>
          <a:p>
            <a:pPr lvl="0" indent="0" marL="0">
              <a:buNone/>
            </a:pPr>
            <a:r>
              <a:rPr/>
              <a:t>Tracking changes in air quality percentiles over time.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Measures of position are valuable tools for understanding data distribution.</a:t>
            </a:r>
          </a:p>
          <a:p>
            <a:pPr lvl="0"/>
            <a:r>
              <a:rPr/>
              <a:t>By calculating quartiles, deciles, and percentiles, we gain insights into where data points lie within a set.</a:t>
            </a:r>
          </a:p>
          <a:p>
            <a:pPr lvl="0"/>
            <a:r>
              <a:rPr/>
              <a:t>These insights can inform decision-making, research, and data-driven storytelling.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POSITION FOR UNGROUPED DATA</dc:title>
  <dc:creator/>
  <cp:keywords/>
  <dcterms:created xsi:type="dcterms:W3CDTF">2024-01-25T02:56:35Z</dcterms:created>
  <dcterms:modified xsi:type="dcterms:W3CDTF">2024-01-25T02:56:35Z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2024-01-05</vt:lpwstr>
  </property>
  <property fmtid="{D5CDD505-2E9C-101B-9397-08002B2CF9AE}" pid="3" name="format">
    <vt:lpwstr>presentation</vt:lpwstr>
  </property>
  <property fmtid="{D5CDD505-2E9C-101B-9397-08002B2CF9AE}" pid="4" name="output">
    <vt:lpwstr>powerpoint_presentation</vt:lpwstr>
  </property>
</Properties>
</file>