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 and Leah" initials="KaL" lastIdx="2" clrIdx="0">
    <p:extLst>
      <p:ext uri="{19B8F6BF-5375-455C-9EA6-DF929625EA0E}">
        <p15:presenceInfo xmlns:p15="http://schemas.microsoft.com/office/powerpoint/2012/main" userId="61f82cdcd61ce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0EA"/>
    <a:srgbClr val="455F6F"/>
    <a:srgbClr val="CCCACA"/>
    <a:srgbClr val="678BA1"/>
    <a:srgbClr val="58798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080" y="7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469B-45A6-48BD-A756-D24AD9B842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560224-FC88-477F-8ABC-74D08D23D013}"/>
              </a:ext>
            </a:extLst>
          </p:cNvPr>
          <p:cNvSpPr/>
          <p:nvPr/>
        </p:nvSpPr>
        <p:spPr>
          <a:xfrm>
            <a:off x="0" y="25572"/>
            <a:ext cx="6858000" cy="597174"/>
          </a:xfrm>
          <a:prstGeom prst="rect">
            <a:avLst/>
          </a:prstGeom>
          <a:solidFill>
            <a:srgbClr val="455F6F"/>
          </a:solid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ACA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36BE7-8D64-476E-A3AF-3E61E8DEE2E4}"/>
              </a:ext>
            </a:extLst>
          </p:cNvPr>
          <p:cNvSpPr/>
          <p:nvPr/>
        </p:nvSpPr>
        <p:spPr>
          <a:xfrm>
            <a:off x="11719" y="622746"/>
            <a:ext cx="6846752" cy="876751"/>
          </a:xfrm>
          <a:prstGeom prst="rect">
            <a:avLst/>
          </a:prstGeom>
          <a:blipFill dpi="0" rotWithShape="1">
            <a:blip r:embed="rId2">
              <a:alphaModFix amt="96000"/>
            </a:blip>
            <a:srcRect/>
            <a:stretch>
              <a:fillRect/>
            </a:stretch>
          </a:blip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ACA"/>
                </a:solidFill>
              </a:rPr>
              <a:t>Hero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C9A79-85BB-49A3-A207-B781107F4C8B}"/>
              </a:ext>
            </a:extLst>
          </p:cNvPr>
          <p:cNvSpPr/>
          <p:nvPr/>
        </p:nvSpPr>
        <p:spPr>
          <a:xfrm>
            <a:off x="0" y="171446"/>
            <a:ext cx="2176272" cy="383725"/>
          </a:xfrm>
          <a:prstGeom prst="rect">
            <a:avLst/>
          </a:prstGeom>
          <a:solidFill>
            <a:srgbClr val="B4E0EA"/>
          </a:solid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&lt;H1&gt;</a:t>
            </a:r>
            <a:r>
              <a:rPr lang="en-US" sz="2800" b="1" dirty="0">
                <a:solidFill>
                  <a:schemeClr val="tx1"/>
                </a:solidFill>
              </a:rPr>
              <a:t>Leah Fusari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B0053-2598-4C9D-82ED-438657129AA9}"/>
              </a:ext>
            </a:extLst>
          </p:cNvPr>
          <p:cNvSpPr/>
          <p:nvPr/>
        </p:nvSpPr>
        <p:spPr>
          <a:xfrm>
            <a:off x="4047745" y="171445"/>
            <a:ext cx="2601686" cy="383726"/>
          </a:xfrm>
          <a:prstGeom prst="rect">
            <a:avLst/>
          </a:prstGeom>
          <a:noFill/>
          <a:ln>
            <a:solidFill>
              <a:schemeClr val="bg1">
                <a:alpha val="1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rgbClr val="B4E0EA"/>
                </a:solidFill>
              </a:rPr>
              <a:t>Div</a:t>
            </a:r>
            <a:endParaRPr lang="en-US" sz="800" dirty="0">
              <a:solidFill>
                <a:srgbClr val="B4E0EA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7DF88-F452-4178-8E69-6CB190660B41}"/>
              </a:ext>
            </a:extLst>
          </p:cNvPr>
          <p:cNvSpPr/>
          <p:nvPr/>
        </p:nvSpPr>
        <p:spPr>
          <a:xfrm>
            <a:off x="4144832" y="316676"/>
            <a:ext cx="2358597" cy="153259"/>
          </a:xfrm>
          <a:prstGeom prst="rect">
            <a:avLst/>
          </a:prstGeom>
          <a:noFill/>
          <a:ln>
            <a:solidFill>
              <a:schemeClr val="bg1">
                <a:alpha val="1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u="sng" dirty="0">
                <a:solidFill>
                  <a:srgbClr val="B4E0EA"/>
                </a:solidFill>
              </a:rPr>
              <a:t>&lt;Nav&gt; </a:t>
            </a:r>
            <a:r>
              <a:rPr lang="en-US" sz="900" b="1" u="sng" dirty="0">
                <a:solidFill>
                  <a:srgbClr val="B4E0EA"/>
                </a:solidFill>
              </a:rPr>
              <a:t>About Me</a:t>
            </a:r>
            <a:r>
              <a:rPr lang="en-US" sz="900" b="1" dirty="0">
                <a:solidFill>
                  <a:srgbClr val="B4E0EA"/>
                </a:solidFill>
              </a:rPr>
              <a:t>  </a:t>
            </a:r>
            <a:r>
              <a:rPr lang="en-US" sz="900" b="1" u="sng" dirty="0">
                <a:solidFill>
                  <a:srgbClr val="B4E0EA"/>
                </a:solidFill>
              </a:rPr>
              <a:t>Work</a:t>
            </a:r>
            <a:r>
              <a:rPr lang="en-US" sz="900" b="1" dirty="0">
                <a:solidFill>
                  <a:srgbClr val="B4E0EA"/>
                </a:solidFill>
              </a:rPr>
              <a:t>   </a:t>
            </a:r>
            <a:r>
              <a:rPr lang="en-US" sz="900" b="1" u="sng" dirty="0">
                <a:solidFill>
                  <a:srgbClr val="B4E0EA"/>
                </a:solidFill>
              </a:rPr>
              <a:t>Contact Me</a:t>
            </a:r>
            <a:r>
              <a:rPr lang="en-US" sz="900" b="1" dirty="0">
                <a:solidFill>
                  <a:srgbClr val="B4E0EA"/>
                </a:solidFill>
              </a:rPr>
              <a:t>  </a:t>
            </a:r>
            <a:r>
              <a:rPr lang="en-US" sz="900" b="1" u="sng" dirty="0">
                <a:solidFill>
                  <a:srgbClr val="B4E0EA"/>
                </a:solidFill>
              </a:rPr>
              <a:t>Resume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0D428-4D35-41E3-94EB-09444F3BFED9}"/>
              </a:ext>
            </a:extLst>
          </p:cNvPr>
          <p:cNvSpPr/>
          <p:nvPr/>
        </p:nvSpPr>
        <p:spPr>
          <a:xfrm>
            <a:off x="4922522" y="1160981"/>
            <a:ext cx="1641565" cy="272869"/>
          </a:xfrm>
          <a:prstGeom prst="rect">
            <a:avLst/>
          </a:prstGeom>
          <a:solidFill>
            <a:srgbClr val="B4E0EA"/>
          </a:solid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&lt;H2&gt; </a:t>
            </a:r>
            <a:r>
              <a:rPr lang="en-US" b="1" dirty="0">
                <a:solidFill>
                  <a:schemeClr val="tx1"/>
                </a:solidFill>
              </a:rPr>
              <a:t>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C615C-F45A-4F64-B57E-6D95DB1DA6EB}"/>
              </a:ext>
            </a:extLst>
          </p:cNvPr>
          <p:cNvSpPr/>
          <p:nvPr/>
        </p:nvSpPr>
        <p:spPr>
          <a:xfrm>
            <a:off x="11249" y="1533243"/>
            <a:ext cx="6852375" cy="9759597"/>
          </a:xfrm>
          <a:prstGeom prst="rect">
            <a:avLst/>
          </a:prstGeom>
          <a:noFill/>
          <a:ln>
            <a:solidFill>
              <a:srgbClr val="00B0F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8FC34-0FC6-48F0-8B5F-7A6885E865C7}"/>
              </a:ext>
            </a:extLst>
          </p:cNvPr>
          <p:cNvSpPr/>
          <p:nvPr/>
        </p:nvSpPr>
        <p:spPr>
          <a:xfrm>
            <a:off x="1740269" y="3686234"/>
            <a:ext cx="4977117" cy="2968511"/>
          </a:xfrm>
          <a:prstGeom prst="rect">
            <a:avLst/>
          </a:prstGeom>
          <a:noFill/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rgbClr val="455F6F"/>
                </a:solidFill>
              </a:rPr>
              <a:t>Card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2D4886-07DB-47F4-ADCA-DC0A61BB53D8}"/>
              </a:ext>
            </a:extLst>
          </p:cNvPr>
          <p:cNvGrpSpPr/>
          <p:nvPr/>
        </p:nvGrpSpPr>
        <p:grpSpPr>
          <a:xfrm>
            <a:off x="566928" y="1690581"/>
            <a:ext cx="948909" cy="1589873"/>
            <a:chOff x="566928" y="1690581"/>
            <a:chExt cx="948909" cy="15898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812ABE-D9CF-446E-A37C-23DB79B68ED6}"/>
                </a:ext>
              </a:extLst>
            </p:cNvPr>
            <p:cNvSpPr/>
            <p:nvPr/>
          </p:nvSpPr>
          <p:spPr>
            <a:xfrm>
              <a:off x="566928" y="1690581"/>
              <a:ext cx="948909" cy="1589873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000" b="1" dirty="0">
                  <a:solidFill>
                    <a:srgbClr val="455F6F"/>
                  </a:solidFill>
                </a:rPr>
                <a:t>&lt;H2&gt; </a:t>
              </a:r>
              <a:r>
                <a:rPr lang="en-US" b="1" dirty="0">
                  <a:solidFill>
                    <a:srgbClr val="455F6F"/>
                  </a:solidFill>
                </a:rPr>
                <a:t>About Me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5EA9E0-0237-4172-8D48-F7624743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515837" y="1690582"/>
              <a:ext cx="0" cy="1589872"/>
            </a:xfrm>
            <a:prstGeom prst="line">
              <a:avLst/>
            </a:prstGeom>
            <a:ln w="25400">
              <a:solidFill>
                <a:srgbClr val="455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30D6FEE-6A14-435C-8DF1-27A92C9464B9}"/>
              </a:ext>
            </a:extLst>
          </p:cNvPr>
          <p:cNvSpPr/>
          <p:nvPr/>
        </p:nvSpPr>
        <p:spPr>
          <a:xfrm>
            <a:off x="1787489" y="1687043"/>
            <a:ext cx="4946680" cy="1589872"/>
          </a:xfrm>
          <a:prstGeom prst="rect">
            <a:avLst/>
          </a:prstGeom>
          <a:noFill/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0" dirty="0">
                <a:solidFill>
                  <a:srgbClr val="7B8898"/>
                </a:solidFill>
                <a:effectLst/>
                <a:latin typeface="Mercury SSm A"/>
              </a:rPr>
              <a:t>&lt;p&gt;</a:t>
            </a:r>
          </a:p>
          <a:p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</a:p>
          <a:p>
            <a:endParaRPr lang="en-US" sz="900" dirty="0">
              <a:solidFill>
                <a:srgbClr val="7B8898"/>
              </a:solidFill>
              <a:latin typeface="Mercury SSm A"/>
            </a:endParaRPr>
          </a:p>
          <a:p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Duis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900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sz="900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sz="900" dirty="0">
              <a:solidFill>
                <a:srgbClr val="678BA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F7F64-2386-4690-A6E7-FCCE6FBD34DA}"/>
              </a:ext>
            </a:extLst>
          </p:cNvPr>
          <p:cNvGrpSpPr/>
          <p:nvPr/>
        </p:nvGrpSpPr>
        <p:grpSpPr>
          <a:xfrm>
            <a:off x="566928" y="3686234"/>
            <a:ext cx="948909" cy="5394990"/>
            <a:chOff x="566928" y="3686234"/>
            <a:chExt cx="948909" cy="10290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5A7943-D2D3-4E9F-96DF-11592A11DD89}"/>
                </a:ext>
              </a:extLst>
            </p:cNvPr>
            <p:cNvSpPr/>
            <p:nvPr/>
          </p:nvSpPr>
          <p:spPr>
            <a:xfrm>
              <a:off x="566928" y="3686234"/>
              <a:ext cx="948909" cy="1029066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000" b="1" dirty="0">
                  <a:solidFill>
                    <a:srgbClr val="455F6F"/>
                  </a:solidFill>
                </a:rPr>
                <a:t>&lt;H2&gt; </a:t>
              </a:r>
              <a:r>
                <a:rPr lang="en-US" b="1" dirty="0">
                  <a:solidFill>
                    <a:srgbClr val="455F6F"/>
                  </a:solidFill>
                </a:rPr>
                <a:t>Work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345486-9EA2-47CF-B7FF-5CA7328AE02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837" y="3686234"/>
              <a:ext cx="0" cy="1029066"/>
            </a:xfrm>
            <a:prstGeom prst="line">
              <a:avLst/>
            </a:prstGeom>
            <a:ln w="25400">
              <a:solidFill>
                <a:srgbClr val="455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1E4F25-088D-46FC-929A-97A2583AED51}"/>
              </a:ext>
            </a:extLst>
          </p:cNvPr>
          <p:cNvGrpSpPr/>
          <p:nvPr/>
        </p:nvGrpSpPr>
        <p:grpSpPr>
          <a:xfrm>
            <a:off x="566928" y="9225702"/>
            <a:ext cx="948907" cy="1275717"/>
            <a:chOff x="566928" y="3686234"/>
            <a:chExt cx="948909" cy="102906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4229B8-7582-4CD0-BA8E-C5C6B04DF03A}"/>
                </a:ext>
              </a:extLst>
            </p:cNvPr>
            <p:cNvSpPr/>
            <p:nvPr/>
          </p:nvSpPr>
          <p:spPr>
            <a:xfrm>
              <a:off x="566928" y="3686234"/>
              <a:ext cx="948909" cy="1029066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900" b="1" dirty="0">
                  <a:solidFill>
                    <a:srgbClr val="455F6F"/>
                  </a:solidFill>
                </a:rPr>
                <a:t>&lt;H2&gt;</a:t>
              </a:r>
            </a:p>
            <a:p>
              <a:pPr algn="r"/>
              <a:r>
                <a:rPr lang="en-US" b="1" dirty="0">
                  <a:solidFill>
                    <a:srgbClr val="455F6F"/>
                  </a:solidFill>
                </a:rPr>
                <a:t>Contact Me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BC45B9-ED00-4E54-8DA3-15BE3B5F670D}"/>
                </a:ext>
              </a:extLst>
            </p:cNvPr>
            <p:cNvCxnSpPr>
              <a:cxnSpLocks/>
            </p:cNvCxnSpPr>
            <p:nvPr/>
          </p:nvCxnSpPr>
          <p:spPr>
            <a:xfrm>
              <a:off x="1515837" y="3686234"/>
              <a:ext cx="0" cy="1029066"/>
            </a:xfrm>
            <a:prstGeom prst="line">
              <a:avLst/>
            </a:prstGeom>
            <a:ln w="25400">
              <a:solidFill>
                <a:srgbClr val="455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E96E2E-9954-4ACF-82EB-AD9B5E11424A}"/>
              </a:ext>
            </a:extLst>
          </p:cNvPr>
          <p:cNvGrpSpPr/>
          <p:nvPr/>
        </p:nvGrpSpPr>
        <p:grpSpPr>
          <a:xfrm>
            <a:off x="1887045" y="6053433"/>
            <a:ext cx="1106090" cy="490198"/>
            <a:chOff x="1887045" y="6053433"/>
            <a:chExt cx="1106090" cy="4901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6048CE-0F23-4AFA-8D6A-4E384D8CBCF8}"/>
                </a:ext>
              </a:extLst>
            </p:cNvPr>
            <p:cNvSpPr/>
            <p:nvPr/>
          </p:nvSpPr>
          <p:spPr>
            <a:xfrm>
              <a:off x="1887045" y="6053433"/>
              <a:ext cx="1106090" cy="490198"/>
            </a:xfrm>
            <a:prstGeom prst="rect">
              <a:avLst/>
            </a:prstGeom>
            <a:solidFill>
              <a:srgbClr val="B4E0EA"/>
            </a:solidFill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455F6F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A20BC9-7968-4B49-BD1F-C41DAECB0874}"/>
                </a:ext>
              </a:extLst>
            </p:cNvPr>
            <p:cNvSpPr/>
            <p:nvPr/>
          </p:nvSpPr>
          <p:spPr>
            <a:xfrm>
              <a:off x="1975992" y="6099344"/>
              <a:ext cx="956184" cy="155889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455F6F"/>
                  </a:solidFill>
                </a:rPr>
                <a:t>&lt;H3&gt; </a:t>
              </a:r>
              <a:r>
                <a:rPr lang="en-US" sz="1200" b="1" dirty="0">
                  <a:solidFill>
                    <a:srgbClr val="455F6F"/>
                  </a:solidFill>
                </a:rPr>
                <a:t>Project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5EF204-4369-473C-B113-BA3BE6D6D8AD}"/>
                </a:ext>
              </a:extLst>
            </p:cNvPr>
            <p:cNvSpPr/>
            <p:nvPr/>
          </p:nvSpPr>
          <p:spPr>
            <a:xfrm>
              <a:off x="1975992" y="6330505"/>
              <a:ext cx="694056" cy="155889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455F6F"/>
                  </a:solidFill>
                </a:rPr>
                <a:t>&lt;p&gt; subtitle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85164B5-7F27-4E7E-88CD-CE4D3C75D74F}"/>
              </a:ext>
            </a:extLst>
          </p:cNvPr>
          <p:cNvSpPr/>
          <p:nvPr/>
        </p:nvSpPr>
        <p:spPr>
          <a:xfrm>
            <a:off x="1740269" y="9222359"/>
            <a:ext cx="4946680" cy="1282302"/>
          </a:xfrm>
          <a:prstGeom prst="rect">
            <a:avLst/>
          </a:prstGeom>
          <a:noFill/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rgbClr val="678BA1"/>
                </a:solidFill>
              </a:rPr>
              <a:t>&lt;</a:t>
            </a:r>
            <a:r>
              <a:rPr lang="en-US" sz="900" dirty="0" err="1">
                <a:solidFill>
                  <a:srgbClr val="678BA1"/>
                </a:solidFill>
              </a:rPr>
              <a:t>Div</a:t>
            </a:r>
            <a:r>
              <a:rPr lang="en-US" sz="900" dirty="0">
                <a:solidFill>
                  <a:srgbClr val="678BA1"/>
                </a:solidFill>
              </a:rPr>
              <a:t>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F16227-3ED2-4E00-88B0-DD9CCAA3B368}"/>
              </a:ext>
            </a:extLst>
          </p:cNvPr>
          <p:cNvSpPr/>
          <p:nvPr/>
        </p:nvSpPr>
        <p:spPr>
          <a:xfrm>
            <a:off x="1887045" y="9714431"/>
            <a:ext cx="4404027" cy="171187"/>
          </a:xfrm>
          <a:prstGeom prst="rect">
            <a:avLst/>
          </a:prstGeom>
          <a:noFill/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455F6F"/>
                </a:solidFill>
              </a:rPr>
              <a:t>&lt;Nav&gt; 555-555-5555</a:t>
            </a:r>
            <a:r>
              <a:rPr lang="en-US" sz="1200" b="1" dirty="0">
                <a:solidFill>
                  <a:srgbClr val="455F6F"/>
                </a:solidFill>
              </a:rPr>
              <a:t>       </a:t>
            </a:r>
            <a:r>
              <a:rPr lang="en-US" sz="1200" b="1" u="sng" dirty="0">
                <a:solidFill>
                  <a:srgbClr val="455F6F"/>
                </a:solidFill>
              </a:rPr>
              <a:t>Email@email.com</a:t>
            </a:r>
            <a:r>
              <a:rPr lang="en-US" sz="1200" b="1" dirty="0">
                <a:solidFill>
                  <a:srgbClr val="455F6F"/>
                </a:solidFill>
              </a:rPr>
              <a:t>       </a:t>
            </a:r>
            <a:r>
              <a:rPr lang="en-US" sz="1200" b="1" u="sng" dirty="0">
                <a:solidFill>
                  <a:srgbClr val="455F6F"/>
                </a:solidFill>
              </a:rPr>
              <a:t>GitHub</a:t>
            </a:r>
            <a:r>
              <a:rPr lang="en-US" sz="1200" b="1" dirty="0">
                <a:solidFill>
                  <a:srgbClr val="455F6F"/>
                </a:solidFill>
              </a:rPr>
              <a:t>       </a:t>
            </a:r>
            <a:r>
              <a:rPr lang="en-US" sz="1200" b="1" u="sng" dirty="0" err="1">
                <a:solidFill>
                  <a:srgbClr val="455F6F"/>
                </a:solidFill>
              </a:rPr>
              <a:t>Linkedin</a:t>
            </a:r>
            <a:endParaRPr lang="en-US" sz="1200" b="1" u="sng" dirty="0">
              <a:solidFill>
                <a:srgbClr val="455F6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5E8291-F429-494F-9FDA-00C09E4C323F}"/>
              </a:ext>
            </a:extLst>
          </p:cNvPr>
          <p:cNvSpPr/>
          <p:nvPr/>
        </p:nvSpPr>
        <p:spPr>
          <a:xfrm>
            <a:off x="11249" y="10512352"/>
            <a:ext cx="6858000" cy="780487"/>
          </a:xfrm>
          <a:prstGeom prst="rect">
            <a:avLst/>
          </a:prstGeom>
          <a:solidFill>
            <a:srgbClr val="455F6F"/>
          </a:solid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ACA"/>
                </a:solidFill>
              </a:rPr>
              <a:t>Footer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5B252F-9765-4BA8-B05A-5EA4077C5BBE}"/>
              </a:ext>
            </a:extLst>
          </p:cNvPr>
          <p:cNvGrpSpPr/>
          <p:nvPr/>
        </p:nvGrpSpPr>
        <p:grpSpPr>
          <a:xfrm>
            <a:off x="1745362" y="6824658"/>
            <a:ext cx="2399470" cy="1046658"/>
            <a:chOff x="1740269" y="6821326"/>
            <a:chExt cx="2399470" cy="104665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6474957-4E81-49DD-9600-C6AB3F40A1A5}"/>
                </a:ext>
              </a:extLst>
            </p:cNvPr>
            <p:cNvSpPr/>
            <p:nvPr/>
          </p:nvSpPr>
          <p:spPr>
            <a:xfrm>
              <a:off x="1740269" y="6821326"/>
              <a:ext cx="2399470" cy="1046658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rgbClr val="455F6F"/>
                  </a:solidFill>
                </a:rPr>
                <a:t>Card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B98B978-4FCB-4062-BDC2-67547BF9D427}"/>
                </a:ext>
              </a:extLst>
            </p:cNvPr>
            <p:cNvGrpSpPr/>
            <p:nvPr/>
          </p:nvGrpSpPr>
          <p:grpSpPr>
            <a:xfrm>
              <a:off x="1833914" y="7280927"/>
              <a:ext cx="1098262" cy="490198"/>
              <a:chOff x="1887045" y="6053433"/>
              <a:chExt cx="1106090" cy="49019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AF76C7-9A61-4337-96C9-A8F69A8148E0}"/>
                  </a:ext>
                </a:extLst>
              </p:cNvPr>
              <p:cNvSpPr/>
              <p:nvPr/>
            </p:nvSpPr>
            <p:spPr>
              <a:xfrm>
                <a:off x="1887045" y="6053433"/>
                <a:ext cx="1106090" cy="490198"/>
              </a:xfrm>
              <a:prstGeom prst="rect">
                <a:avLst/>
              </a:prstGeom>
              <a:solidFill>
                <a:srgbClr val="B4E0EA"/>
              </a:solidFill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800" dirty="0">
                    <a:solidFill>
                      <a:srgbClr val="455F6F"/>
                    </a:solidFill>
                  </a:rPr>
                  <a:t>&lt;</a:t>
                </a:r>
                <a:r>
                  <a:rPr lang="en-US" sz="800" dirty="0" err="1">
                    <a:solidFill>
                      <a:srgbClr val="455F6F"/>
                    </a:solidFill>
                  </a:rPr>
                  <a:t>Div</a:t>
                </a:r>
                <a:r>
                  <a:rPr lang="en-US" sz="800" dirty="0">
                    <a:solidFill>
                      <a:srgbClr val="455F6F"/>
                    </a:solidFill>
                  </a:rPr>
                  <a:t>&gt;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9EE40D5-1ADD-4080-85A6-7F9E23AAF143}"/>
                  </a:ext>
                </a:extLst>
              </p:cNvPr>
              <p:cNvSpPr/>
              <p:nvPr/>
            </p:nvSpPr>
            <p:spPr>
              <a:xfrm>
                <a:off x="1975992" y="6099344"/>
                <a:ext cx="956184" cy="155889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455F6F"/>
                    </a:solidFill>
                  </a:rPr>
                  <a:t>&lt;H3&gt; </a:t>
                </a:r>
                <a:r>
                  <a:rPr lang="en-US" sz="1200" b="1" dirty="0">
                    <a:solidFill>
                      <a:srgbClr val="455F6F"/>
                    </a:solidFill>
                  </a:rPr>
                  <a:t>Project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9991B0-EB1E-4F04-B627-0EB9FB89EB48}"/>
                  </a:ext>
                </a:extLst>
              </p:cNvPr>
              <p:cNvSpPr/>
              <p:nvPr/>
            </p:nvSpPr>
            <p:spPr>
              <a:xfrm>
                <a:off x="1975992" y="6330506"/>
                <a:ext cx="688927" cy="125030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rgbClr val="455F6F"/>
                    </a:solidFill>
                  </a:rPr>
                  <a:t>&lt;p&gt; subtitle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09E03-6D4C-4711-9399-757F8C061EF6}"/>
              </a:ext>
            </a:extLst>
          </p:cNvPr>
          <p:cNvGrpSpPr/>
          <p:nvPr/>
        </p:nvGrpSpPr>
        <p:grpSpPr>
          <a:xfrm>
            <a:off x="4228827" y="6824658"/>
            <a:ext cx="2399470" cy="1046658"/>
            <a:chOff x="1740269" y="6821326"/>
            <a:chExt cx="2399470" cy="104665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84BCD81-A0DB-4031-AAB5-78F1E016F65A}"/>
                </a:ext>
              </a:extLst>
            </p:cNvPr>
            <p:cNvSpPr/>
            <p:nvPr/>
          </p:nvSpPr>
          <p:spPr>
            <a:xfrm>
              <a:off x="1740269" y="6821326"/>
              <a:ext cx="2399470" cy="1046658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rgbClr val="455F6F"/>
                  </a:solidFill>
                </a:rPr>
                <a:t>Card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0A782BF-D604-4F8C-BE74-BAB80AF0E0BC}"/>
                </a:ext>
              </a:extLst>
            </p:cNvPr>
            <p:cNvGrpSpPr/>
            <p:nvPr/>
          </p:nvGrpSpPr>
          <p:grpSpPr>
            <a:xfrm>
              <a:off x="1833914" y="7280927"/>
              <a:ext cx="1098262" cy="490198"/>
              <a:chOff x="1887045" y="6053433"/>
              <a:chExt cx="1106090" cy="49019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9B1DC96-C925-43FB-984B-15006E082078}"/>
                  </a:ext>
                </a:extLst>
              </p:cNvPr>
              <p:cNvSpPr/>
              <p:nvPr/>
            </p:nvSpPr>
            <p:spPr>
              <a:xfrm>
                <a:off x="1887045" y="6053433"/>
                <a:ext cx="1106090" cy="490198"/>
              </a:xfrm>
              <a:prstGeom prst="rect">
                <a:avLst/>
              </a:prstGeom>
              <a:solidFill>
                <a:srgbClr val="B4E0EA"/>
              </a:solidFill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800" dirty="0">
                    <a:solidFill>
                      <a:srgbClr val="455F6F"/>
                    </a:solidFill>
                  </a:rPr>
                  <a:t>&lt;</a:t>
                </a:r>
                <a:r>
                  <a:rPr lang="en-US" sz="800" dirty="0" err="1">
                    <a:solidFill>
                      <a:srgbClr val="455F6F"/>
                    </a:solidFill>
                  </a:rPr>
                  <a:t>Div</a:t>
                </a:r>
                <a:r>
                  <a:rPr lang="en-US" sz="800" dirty="0">
                    <a:solidFill>
                      <a:srgbClr val="455F6F"/>
                    </a:solidFill>
                  </a:rPr>
                  <a:t>&gt;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0DECAF3-FFB9-467B-9C32-738671B331B7}"/>
                  </a:ext>
                </a:extLst>
              </p:cNvPr>
              <p:cNvSpPr/>
              <p:nvPr/>
            </p:nvSpPr>
            <p:spPr>
              <a:xfrm>
                <a:off x="1975992" y="6099344"/>
                <a:ext cx="956184" cy="155889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455F6F"/>
                    </a:solidFill>
                  </a:rPr>
                  <a:t>&lt;H3&gt; </a:t>
                </a:r>
                <a:r>
                  <a:rPr lang="en-US" sz="1200" b="1" dirty="0">
                    <a:solidFill>
                      <a:srgbClr val="455F6F"/>
                    </a:solidFill>
                  </a:rPr>
                  <a:t>Project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1FA21CE-2220-4856-A418-BB4B7F4FF1AC}"/>
                  </a:ext>
                </a:extLst>
              </p:cNvPr>
              <p:cNvSpPr/>
              <p:nvPr/>
            </p:nvSpPr>
            <p:spPr>
              <a:xfrm>
                <a:off x="1975992" y="6330506"/>
                <a:ext cx="688927" cy="125030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rgbClr val="455F6F"/>
                    </a:solidFill>
                  </a:rPr>
                  <a:t>&lt;p&gt; subtitle</a:t>
                </a: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3A6408B-2831-4CD0-85BD-4D74013C91F6}"/>
              </a:ext>
            </a:extLst>
          </p:cNvPr>
          <p:cNvGrpSpPr/>
          <p:nvPr/>
        </p:nvGrpSpPr>
        <p:grpSpPr>
          <a:xfrm>
            <a:off x="1745362" y="7977501"/>
            <a:ext cx="2399470" cy="1046658"/>
            <a:chOff x="1740269" y="6821326"/>
            <a:chExt cx="2399470" cy="104665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6A8A44C-FB7E-4AE1-BD87-E71CEA6B1A56}"/>
                </a:ext>
              </a:extLst>
            </p:cNvPr>
            <p:cNvSpPr/>
            <p:nvPr/>
          </p:nvSpPr>
          <p:spPr>
            <a:xfrm>
              <a:off x="1740269" y="6821326"/>
              <a:ext cx="2399470" cy="1046658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rgbClr val="455F6F"/>
                  </a:solidFill>
                </a:rPr>
                <a:t>Card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B94A0D9-240C-469C-AF80-C113D2E7A7ED}"/>
                </a:ext>
              </a:extLst>
            </p:cNvPr>
            <p:cNvGrpSpPr/>
            <p:nvPr/>
          </p:nvGrpSpPr>
          <p:grpSpPr>
            <a:xfrm>
              <a:off x="1833914" y="7280927"/>
              <a:ext cx="1098262" cy="490198"/>
              <a:chOff x="1887045" y="6053433"/>
              <a:chExt cx="1106090" cy="49019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D0BF2D5-351C-4837-BCF7-BA8CF63DC916}"/>
                  </a:ext>
                </a:extLst>
              </p:cNvPr>
              <p:cNvSpPr/>
              <p:nvPr/>
            </p:nvSpPr>
            <p:spPr>
              <a:xfrm>
                <a:off x="1887045" y="6053433"/>
                <a:ext cx="1106090" cy="490198"/>
              </a:xfrm>
              <a:prstGeom prst="rect">
                <a:avLst/>
              </a:prstGeom>
              <a:solidFill>
                <a:srgbClr val="B4E0EA"/>
              </a:solidFill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800" dirty="0">
                    <a:solidFill>
                      <a:srgbClr val="455F6F"/>
                    </a:solidFill>
                  </a:rPr>
                  <a:t>&lt;</a:t>
                </a:r>
                <a:r>
                  <a:rPr lang="en-US" sz="800" dirty="0" err="1">
                    <a:solidFill>
                      <a:srgbClr val="455F6F"/>
                    </a:solidFill>
                  </a:rPr>
                  <a:t>Div</a:t>
                </a:r>
                <a:r>
                  <a:rPr lang="en-US" sz="800" dirty="0">
                    <a:solidFill>
                      <a:srgbClr val="455F6F"/>
                    </a:solidFill>
                  </a:rPr>
                  <a:t>&gt;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E80BF7-F484-46CA-8E4B-0A9FE34BFAD2}"/>
                  </a:ext>
                </a:extLst>
              </p:cNvPr>
              <p:cNvSpPr/>
              <p:nvPr/>
            </p:nvSpPr>
            <p:spPr>
              <a:xfrm>
                <a:off x="1975992" y="6099344"/>
                <a:ext cx="956184" cy="155889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455F6F"/>
                    </a:solidFill>
                  </a:rPr>
                  <a:t>&lt;H3&gt; </a:t>
                </a:r>
                <a:r>
                  <a:rPr lang="en-US" sz="1200" b="1" dirty="0">
                    <a:solidFill>
                      <a:srgbClr val="455F6F"/>
                    </a:solidFill>
                  </a:rPr>
                  <a:t>Project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DE5F312-26DE-47CC-95BF-3E06C9AFEFCB}"/>
                  </a:ext>
                </a:extLst>
              </p:cNvPr>
              <p:cNvSpPr/>
              <p:nvPr/>
            </p:nvSpPr>
            <p:spPr>
              <a:xfrm>
                <a:off x="1975992" y="6330506"/>
                <a:ext cx="688927" cy="125030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rgbClr val="455F6F"/>
                    </a:solidFill>
                  </a:rPr>
                  <a:t>&lt;p&gt; subtitle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A3CB6D-2799-4BBA-9117-B3B55D2A0C08}"/>
              </a:ext>
            </a:extLst>
          </p:cNvPr>
          <p:cNvGrpSpPr/>
          <p:nvPr/>
        </p:nvGrpSpPr>
        <p:grpSpPr>
          <a:xfrm>
            <a:off x="4249961" y="7972010"/>
            <a:ext cx="2399470" cy="1046658"/>
            <a:chOff x="1740269" y="6821326"/>
            <a:chExt cx="2399470" cy="104665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4B982A-669D-4441-A08E-44F97F77F3EB}"/>
                </a:ext>
              </a:extLst>
            </p:cNvPr>
            <p:cNvSpPr/>
            <p:nvPr/>
          </p:nvSpPr>
          <p:spPr>
            <a:xfrm>
              <a:off x="1740269" y="6821326"/>
              <a:ext cx="2399470" cy="1046658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rgbClr val="455F6F"/>
                  </a:solidFill>
                </a:rPr>
                <a:t>Card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FAA5498-6B59-4549-94F8-36BD998BBA7E}"/>
                </a:ext>
              </a:extLst>
            </p:cNvPr>
            <p:cNvGrpSpPr/>
            <p:nvPr/>
          </p:nvGrpSpPr>
          <p:grpSpPr>
            <a:xfrm>
              <a:off x="1833914" y="7280927"/>
              <a:ext cx="1098262" cy="490198"/>
              <a:chOff x="1887045" y="6053433"/>
              <a:chExt cx="1106090" cy="49019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8173B7F-07CA-49E1-B917-B62893D41E95}"/>
                  </a:ext>
                </a:extLst>
              </p:cNvPr>
              <p:cNvSpPr/>
              <p:nvPr/>
            </p:nvSpPr>
            <p:spPr>
              <a:xfrm>
                <a:off x="1887045" y="6053433"/>
                <a:ext cx="1106090" cy="490198"/>
              </a:xfrm>
              <a:prstGeom prst="rect">
                <a:avLst/>
              </a:prstGeom>
              <a:solidFill>
                <a:srgbClr val="B4E0EA"/>
              </a:solidFill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800" dirty="0">
                    <a:solidFill>
                      <a:srgbClr val="455F6F"/>
                    </a:solidFill>
                  </a:rPr>
                  <a:t>&lt;</a:t>
                </a:r>
                <a:r>
                  <a:rPr lang="en-US" sz="800" dirty="0" err="1">
                    <a:solidFill>
                      <a:srgbClr val="455F6F"/>
                    </a:solidFill>
                  </a:rPr>
                  <a:t>Div</a:t>
                </a:r>
                <a:r>
                  <a:rPr lang="en-US" sz="800" dirty="0">
                    <a:solidFill>
                      <a:srgbClr val="455F6F"/>
                    </a:solidFill>
                  </a:rPr>
                  <a:t>&gt;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3298646-009B-4711-8278-C4505775DD7C}"/>
                  </a:ext>
                </a:extLst>
              </p:cNvPr>
              <p:cNvSpPr/>
              <p:nvPr/>
            </p:nvSpPr>
            <p:spPr>
              <a:xfrm>
                <a:off x="1975992" y="6099344"/>
                <a:ext cx="956184" cy="155889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455F6F"/>
                    </a:solidFill>
                  </a:rPr>
                  <a:t>&lt;H3&gt; </a:t>
                </a:r>
                <a:r>
                  <a:rPr lang="en-US" sz="1200" b="1" dirty="0">
                    <a:solidFill>
                      <a:srgbClr val="455F6F"/>
                    </a:solidFill>
                  </a:rPr>
                  <a:t>Project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DD1C219-E676-4E6C-ADD8-346B5A531B8E}"/>
                  </a:ext>
                </a:extLst>
              </p:cNvPr>
              <p:cNvSpPr/>
              <p:nvPr/>
            </p:nvSpPr>
            <p:spPr>
              <a:xfrm>
                <a:off x="1975992" y="6330506"/>
                <a:ext cx="688927" cy="125030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rgbClr val="455F6F"/>
                    </a:solidFill>
                  </a:rPr>
                  <a:t>&lt;p&gt; subtitle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88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187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Mercury SSm 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 and Leah</dc:creator>
  <cp:lastModifiedBy>Kristi and Leah</cp:lastModifiedBy>
  <cp:revision>12</cp:revision>
  <dcterms:created xsi:type="dcterms:W3CDTF">2021-09-29T18:26:40Z</dcterms:created>
  <dcterms:modified xsi:type="dcterms:W3CDTF">2021-09-29T22:25:11Z</dcterms:modified>
</cp:coreProperties>
</file>