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ti and Leah" initials="KaL" lastIdx="2" clrIdx="0">
    <p:extLst>
      <p:ext uri="{19B8F6BF-5375-455C-9EA6-DF929625EA0E}">
        <p15:presenceInfo xmlns:p15="http://schemas.microsoft.com/office/powerpoint/2012/main" userId="61f82cdcd61ce1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E0EA"/>
    <a:srgbClr val="455F6F"/>
    <a:srgbClr val="CCCACA"/>
    <a:srgbClr val="678BA1"/>
    <a:srgbClr val="58798E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991" autoAdjust="0"/>
    <p:restoredTop sz="94660"/>
  </p:normalViewPr>
  <p:slideViewPr>
    <p:cSldViewPr snapToGrid="0">
      <p:cViewPr>
        <p:scale>
          <a:sx n="125" d="100"/>
          <a:sy n="125" d="100"/>
        </p:scale>
        <p:origin x="749" y="-2515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69B-45A6-48BD-A756-D24AD9B8428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BE-7705-401C-95C3-2C9E6E1E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69B-45A6-48BD-A756-D24AD9B8428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BE-7705-401C-95C3-2C9E6E1E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6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69B-45A6-48BD-A756-D24AD9B8428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BE-7705-401C-95C3-2C9E6E1E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69B-45A6-48BD-A756-D24AD9B8428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BE-7705-401C-95C3-2C9E6E1E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4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69B-45A6-48BD-A756-D24AD9B8428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BE-7705-401C-95C3-2C9E6E1E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7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69B-45A6-48BD-A756-D24AD9B8428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BE-7705-401C-95C3-2C9E6E1E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3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69B-45A6-48BD-A756-D24AD9B8428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BE-7705-401C-95C3-2C9E6E1E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3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69B-45A6-48BD-A756-D24AD9B8428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BE-7705-401C-95C3-2C9E6E1E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1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69B-45A6-48BD-A756-D24AD9B8428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BE-7705-401C-95C3-2C9E6E1E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6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69B-45A6-48BD-A756-D24AD9B8428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BE-7705-401C-95C3-2C9E6E1E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69B-45A6-48BD-A756-D24AD9B8428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38BE-7705-401C-95C3-2C9E6E1E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3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8469B-45A6-48BD-A756-D24AD9B8428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38BE-7705-401C-95C3-2C9E6E1ED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5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560224-FC88-477F-8ABC-74D08D23D013}"/>
              </a:ext>
            </a:extLst>
          </p:cNvPr>
          <p:cNvSpPr/>
          <p:nvPr/>
        </p:nvSpPr>
        <p:spPr>
          <a:xfrm>
            <a:off x="0" y="0"/>
            <a:ext cx="6858000" cy="6227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FF0000">
                <a:alpha val="14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rgbClr val="CCCACA"/>
                </a:solidFill>
              </a:rPr>
              <a:t>Header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D36BE7-8D64-476E-A3AF-3E61E8DEE2E4}"/>
              </a:ext>
            </a:extLst>
          </p:cNvPr>
          <p:cNvSpPr/>
          <p:nvPr/>
        </p:nvSpPr>
        <p:spPr>
          <a:xfrm>
            <a:off x="16873" y="622746"/>
            <a:ext cx="6846752" cy="1441866"/>
          </a:xfrm>
          <a:prstGeom prst="rect">
            <a:avLst/>
          </a:prstGeom>
          <a:blipFill dpi="0" rotWithShape="1">
            <a:blip r:embed="rId2">
              <a:alphaModFix amt="96000"/>
            </a:blip>
            <a:srcRect/>
            <a:stretch>
              <a:fillRect/>
            </a:stretch>
          </a:blipFill>
          <a:ln>
            <a:solidFill>
              <a:srgbClr val="FF0000">
                <a:alpha val="14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rgbClr val="CCCACA"/>
                </a:solidFill>
              </a:rPr>
              <a:t>Hero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5C9A79-85BB-49A3-A207-B781107F4C8B}"/>
              </a:ext>
            </a:extLst>
          </p:cNvPr>
          <p:cNvSpPr/>
          <p:nvPr/>
        </p:nvSpPr>
        <p:spPr>
          <a:xfrm>
            <a:off x="2340864" y="146259"/>
            <a:ext cx="2176272" cy="383725"/>
          </a:xfrm>
          <a:prstGeom prst="rect">
            <a:avLst/>
          </a:prstGeom>
          <a:noFill/>
          <a:ln>
            <a:solidFill>
              <a:schemeClr val="bg1">
                <a:alpha val="1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&lt;H1&gt;</a:t>
            </a: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Leah Fusari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56BCC0-3DA6-439A-9AE7-70D866084A77}"/>
              </a:ext>
            </a:extLst>
          </p:cNvPr>
          <p:cNvGrpSpPr/>
          <p:nvPr/>
        </p:nvGrpSpPr>
        <p:grpSpPr>
          <a:xfrm>
            <a:off x="2420112" y="1502068"/>
            <a:ext cx="4421016" cy="437943"/>
            <a:chOff x="587073" y="695780"/>
            <a:chExt cx="2601686" cy="3837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4B0053-2598-4C9D-82ED-438657129AA9}"/>
                </a:ext>
              </a:extLst>
            </p:cNvPr>
            <p:cNvSpPr/>
            <p:nvPr/>
          </p:nvSpPr>
          <p:spPr>
            <a:xfrm>
              <a:off x="587073" y="695780"/>
              <a:ext cx="2601686" cy="383726"/>
            </a:xfrm>
            <a:prstGeom prst="rect">
              <a:avLst/>
            </a:prstGeom>
            <a:noFill/>
            <a:ln>
              <a:solidFill>
                <a:schemeClr val="bg1">
                  <a:alpha val="14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dirty="0" err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Div</a:t>
              </a:r>
              <a:endParaRPr lang="en-US" sz="8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07DF88-F452-4178-8E69-6CB190660B41}"/>
                </a:ext>
              </a:extLst>
            </p:cNvPr>
            <p:cNvSpPr/>
            <p:nvPr/>
          </p:nvSpPr>
          <p:spPr>
            <a:xfrm>
              <a:off x="748026" y="807692"/>
              <a:ext cx="2358597" cy="153259"/>
            </a:xfrm>
            <a:prstGeom prst="rect">
              <a:avLst/>
            </a:prstGeom>
            <a:noFill/>
            <a:ln>
              <a:solidFill>
                <a:schemeClr val="bg1">
                  <a:alpha val="14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u="sng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&lt;Nav&gt; </a:t>
              </a:r>
              <a:r>
                <a:rPr lang="en-US" sz="1400" b="1" u="sng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About Me</a:t>
              </a:r>
              <a:r>
                <a:rPr lang="en-US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  </a:t>
              </a:r>
              <a:r>
                <a:rPr lang="en-US" sz="1400" b="1" u="sng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Web Design</a:t>
              </a:r>
              <a:r>
                <a:rPr lang="en-US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   </a:t>
              </a:r>
              <a:r>
                <a:rPr lang="en-US" sz="1400" b="1" u="sng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Interests</a:t>
              </a:r>
              <a:r>
                <a:rPr lang="en-US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  </a:t>
              </a:r>
              <a:r>
                <a:rPr lang="en-US" sz="1400" b="1" u="sng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Contact Me</a:t>
              </a:r>
              <a:r>
                <a:rPr lang="en-US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  </a:t>
              </a:r>
              <a:r>
                <a:rPr lang="en-US" sz="1400" b="1" u="sng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Resume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6C5E8291-F429-494F-9FDA-00C09E4C323F}"/>
              </a:ext>
            </a:extLst>
          </p:cNvPr>
          <p:cNvSpPr/>
          <p:nvPr/>
        </p:nvSpPr>
        <p:spPr>
          <a:xfrm>
            <a:off x="0" y="11053040"/>
            <a:ext cx="6869249" cy="1138960"/>
          </a:xfrm>
          <a:prstGeom prst="rect">
            <a:avLst/>
          </a:prstGeom>
          <a:blipFill>
            <a:blip r:embed="rId3">
              <a:alphaModFix amt="96000"/>
            </a:blip>
            <a:stretch>
              <a:fillRect/>
            </a:stretch>
          </a:blipFill>
          <a:ln>
            <a:solidFill>
              <a:srgbClr val="FF0000">
                <a:alpha val="14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rgbClr val="CCCACA"/>
                </a:solidFill>
              </a:rPr>
              <a:t>Footer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D798EB-5A20-4BA6-99AF-5DFC5FBA3AA9}"/>
              </a:ext>
            </a:extLst>
          </p:cNvPr>
          <p:cNvGrpSpPr/>
          <p:nvPr/>
        </p:nvGrpSpPr>
        <p:grpSpPr>
          <a:xfrm>
            <a:off x="15031" y="2082770"/>
            <a:ext cx="6829879" cy="1753771"/>
            <a:chOff x="15031" y="2082770"/>
            <a:chExt cx="6829879" cy="17537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30D6FEE-6A14-435C-8DF1-27A92C9464B9}"/>
                </a:ext>
              </a:extLst>
            </p:cNvPr>
            <p:cNvSpPr/>
            <p:nvPr/>
          </p:nvSpPr>
          <p:spPr>
            <a:xfrm>
              <a:off x="15031" y="2082770"/>
              <a:ext cx="6829879" cy="1753771"/>
            </a:xfrm>
            <a:prstGeom prst="rect">
              <a:avLst/>
            </a:prstGeom>
            <a:noFill/>
            <a:ln>
              <a:solidFill>
                <a:srgbClr val="FF0000">
                  <a:alpha val="14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i="0" dirty="0">
                  <a:solidFill>
                    <a:srgbClr val="7B8898"/>
                  </a:solidFill>
                  <a:effectLst/>
                  <a:latin typeface="Mercury SSm A"/>
                </a:rPr>
                <a:t>&lt;p&gt;</a:t>
              </a:r>
            </a:p>
            <a:p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Lorem ipsum dolor sit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amet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,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consectetur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adipiscing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elit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, sed do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eiusmod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tempor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incididunt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ut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labore et dolore magna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aliqua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. Ut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enim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ad minim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veniam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,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quis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nostrud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exercitation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ullamco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laboris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nisi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ut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aliquip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ex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ea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commodo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consequat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. </a:t>
              </a:r>
            </a:p>
            <a:p>
              <a:endParaRPr lang="en-US" sz="900" dirty="0">
                <a:solidFill>
                  <a:srgbClr val="7B8898"/>
                </a:solidFill>
                <a:latin typeface="Mercury SSm A"/>
              </a:endParaRPr>
            </a:p>
            <a:p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Duis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aute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irure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dolor in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reprehenderit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in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voluptate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velit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esse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cillum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dolore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eu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fugiat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nulla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pariatur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.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Excepteur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sint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occaecat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cupidatat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non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proident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, sunt in culpa qui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officia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deserunt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mollit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anim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id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est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 </a:t>
              </a:r>
              <a:r>
                <a:rPr lang="en-US" sz="900" b="0" i="0" dirty="0" err="1">
                  <a:solidFill>
                    <a:srgbClr val="7B8898"/>
                  </a:solidFill>
                  <a:effectLst/>
                  <a:latin typeface="Mercury SSm A"/>
                </a:rPr>
                <a:t>laborum</a:t>
              </a:r>
              <a:r>
                <a:rPr lang="en-US" sz="900" b="0" i="0" dirty="0">
                  <a:solidFill>
                    <a:srgbClr val="7B8898"/>
                  </a:solidFill>
                  <a:effectLst/>
                  <a:latin typeface="Mercury SSm A"/>
                </a:rPr>
                <a:t>.</a:t>
              </a:r>
              <a:endParaRPr lang="en-US" sz="900" dirty="0">
                <a:solidFill>
                  <a:srgbClr val="678BA1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9ED8916-18AB-4A49-818C-32A49AC7B6E7}"/>
                </a:ext>
              </a:extLst>
            </p:cNvPr>
            <p:cNvGrpSpPr/>
            <p:nvPr/>
          </p:nvGrpSpPr>
          <p:grpSpPr>
            <a:xfrm>
              <a:off x="2332989" y="2143702"/>
              <a:ext cx="2192022" cy="390582"/>
              <a:chOff x="2547619" y="2149664"/>
              <a:chExt cx="2192022" cy="39058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812ABE-D9CF-446E-A37C-23DB79B68ED6}"/>
                  </a:ext>
                </a:extLst>
              </p:cNvPr>
              <p:cNvSpPr/>
              <p:nvPr/>
            </p:nvSpPr>
            <p:spPr>
              <a:xfrm>
                <a:off x="2547619" y="2149664"/>
                <a:ext cx="2192021" cy="39058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  <a:alpha val="14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000" b="1" dirty="0">
                    <a:solidFill>
                      <a:schemeClr val="accent6">
                        <a:lumMod val="50000"/>
                      </a:schemeClr>
                    </a:solidFill>
                  </a:rPr>
                  <a:t>&lt;H2&gt; </a:t>
                </a: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About Me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B5EA9E0-0237-4172-8D48-F7624743AD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47620" y="2486757"/>
                <a:ext cx="2192021" cy="0"/>
              </a:xfrm>
              <a:prstGeom prst="line">
                <a:avLst/>
              </a:prstGeom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8CF6B1ED-E7C4-461E-8F8A-98D62BB72A94}"/>
              </a:ext>
            </a:extLst>
          </p:cNvPr>
          <p:cNvSpPr/>
          <p:nvPr/>
        </p:nvSpPr>
        <p:spPr>
          <a:xfrm>
            <a:off x="356628" y="683913"/>
            <a:ext cx="1407831" cy="1273374"/>
          </a:xfrm>
          <a:prstGeom prst="ellipse">
            <a:avLst/>
          </a:prstGeom>
          <a:blipFill>
            <a:blip r:embed="rId4">
              <a:alphaModFix amt="96000"/>
            </a:blip>
            <a:stretch>
              <a:fillRect/>
            </a:stretch>
          </a:blip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C54A26-A43A-4F20-AF11-C8951C0AE3A1}"/>
              </a:ext>
            </a:extLst>
          </p:cNvPr>
          <p:cNvGrpSpPr/>
          <p:nvPr/>
        </p:nvGrpSpPr>
        <p:grpSpPr>
          <a:xfrm>
            <a:off x="11249" y="7038544"/>
            <a:ext cx="6858000" cy="3193457"/>
            <a:chOff x="11249" y="3756625"/>
            <a:chExt cx="6858000" cy="319345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9ECF071-0FFB-4197-AC6C-E6D483A9FB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2569" y="4186894"/>
              <a:ext cx="2204656" cy="0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E1A2A0F-F3E9-4E74-BEB8-727C9E4BE9BC}"/>
                </a:ext>
              </a:extLst>
            </p:cNvPr>
            <p:cNvGrpSpPr/>
            <p:nvPr/>
          </p:nvGrpSpPr>
          <p:grpSpPr>
            <a:xfrm>
              <a:off x="11249" y="3756625"/>
              <a:ext cx="6858000" cy="3193457"/>
              <a:chOff x="11249" y="3822282"/>
              <a:chExt cx="6858000" cy="3193457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5F3E24B-3F82-477C-9ECE-D44883F8ED69}"/>
                  </a:ext>
                </a:extLst>
              </p:cNvPr>
              <p:cNvSpPr/>
              <p:nvPr/>
            </p:nvSpPr>
            <p:spPr>
              <a:xfrm>
                <a:off x="11249" y="3822282"/>
                <a:ext cx="6858000" cy="3193457"/>
              </a:xfrm>
              <a:prstGeom prst="rect">
                <a:avLst/>
              </a:prstGeom>
              <a:noFill/>
              <a:ln>
                <a:solidFill>
                  <a:srgbClr val="FF0000">
                    <a:alpha val="14000"/>
                  </a:srgb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00" dirty="0">
                  <a:solidFill>
                    <a:srgbClr val="678BA1"/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A1D685A-0BF2-4639-91AC-8C242AD5C7B1}"/>
                  </a:ext>
                </a:extLst>
              </p:cNvPr>
              <p:cNvSpPr/>
              <p:nvPr/>
            </p:nvSpPr>
            <p:spPr>
              <a:xfrm>
                <a:off x="2326672" y="3909752"/>
                <a:ext cx="2204656" cy="32111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  <a:alpha val="14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000" b="1" dirty="0">
                    <a:solidFill>
                      <a:schemeClr val="accent6">
                        <a:lumMod val="50000"/>
                      </a:schemeClr>
                    </a:solidFill>
                  </a:rPr>
                  <a:t>&lt;H2&gt; </a:t>
                </a: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Web Design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700A392-6044-43B8-BEE4-07AE6A1089D1}"/>
                  </a:ext>
                </a:extLst>
              </p:cNvPr>
              <p:cNvGrpSpPr/>
              <p:nvPr/>
            </p:nvGrpSpPr>
            <p:grpSpPr>
              <a:xfrm>
                <a:off x="949520" y="4386806"/>
                <a:ext cx="4958960" cy="2278195"/>
                <a:chOff x="105800" y="4364182"/>
                <a:chExt cx="4958960" cy="2278195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515B252F-9765-4BA8-B05A-5EA4077C5BBE}"/>
                    </a:ext>
                  </a:extLst>
                </p:cNvPr>
                <p:cNvGrpSpPr/>
                <p:nvPr/>
              </p:nvGrpSpPr>
              <p:grpSpPr>
                <a:xfrm>
                  <a:off x="105800" y="4364183"/>
                  <a:ext cx="2425452" cy="1110710"/>
                  <a:chOff x="1740269" y="6821326"/>
                  <a:chExt cx="2399470" cy="1046658"/>
                </a:xfrm>
              </p:grpSpPr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56474957-4E81-49DD-9600-C6AB3F40A1A5}"/>
                      </a:ext>
                    </a:extLst>
                  </p:cNvPr>
                  <p:cNvSpPr/>
                  <p:nvPr/>
                </p:nvSpPr>
                <p:spPr>
                  <a:xfrm>
                    <a:off x="1740269" y="6821326"/>
                    <a:ext cx="2399470" cy="1046658"/>
                  </a:xfrm>
                  <a:prstGeom prst="rect">
                    <a:avLst/>
                  </a:prstGeom>
                  <a:noFill/>
                  <a:ln>
                    <a:solidFill>
                      <a:srgbClr val="FF0000">
                        <a:alpha val="14000"/>
                      </a:srgb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sz="900" dirty="0">
                        <a:solidFill>
                          <a:srgbClr val="455F6F"/>
                        </a:solidFill>
                      </a:rPr>
                      <a:t>Card</a:t>
                    </a:r>
                  </a:p>
                </p:txBody>
              </p:sp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9B98B978-4FCB-4062-BDC2-67547BF9D427}"/>
                      </a:ext>
                    </a:extLst>
                  </p:cNvPr>
                  <p:cNvGrpSpPr/>
                  <p:nvPr/>
                </p:nvGrpSpPr>
                <p:grpSpPr>
                  <a:xfrm>
                    <a:off x="1833914" y="7280927"/>
                    <a:ext cx="1098262" cy="490198"/>
                    <a:chOff x="1887045" y="6053433"/>
                    <a:chExt cx="1106090" cy="490198"/>
                  </a:xfrm>
                </p:grpSpPr>
                <p:sp>
                  <p:nvSpPr>
                    <p:cNvPr id="86" name="Rectangle 85">
                      <a:extLst>
                        <a:ext uri="{FF2B5EF4-FFF2-40B4-BE49-F238E27FC236}">
                          <a16:creationId xmlns:a16="http://schemas.microsoft.com/office/drawing/2014/main" id="{45AF76C7-9A61-4337-96C9-A8F69A8148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7045" y="6053433"/>
                      <a:ext cx="1106090" cy="490198"/>
                    </a:xfrm>
                    <a:prstGeom prst="rect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solidFill>
                        <a:srgbClr val="FF0000">
                          <a:alpha val="14000"/>
                        </a:srgbClr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b"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&lt;</a:t>
                      </a:r>
                      <a:r>
                        <a:rPr lang="en-US" sz="800" dirty="0" err="1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Div</a:t>
                      </a:r>
                      <a:r>
                        <a:rPr lang="en-US" sz="8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&gt;</a:t>
                      </a:r>
                    </a:p>
                  </p:txBody>
                </p:sp>
                <p:sp>
                  <p:nvSpPr>
                    <p:cNvPr id="87" name="Rectangle 86">
                      <a:extLst>
                        <a:ext uri="{FF2B5EF4-FFF2-40B4-BE49-F238E27FC236}">
                          <a16:creationId xmlns:a16="http://schemas.microsoft.com/office/drawing/2014/main" id="{69EE40D5-1ADD-4080-85A6-7F9E23AAF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5992" y="6099344"/>
                      <a:ext cx="956184" cy="155889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FF0000">
                          <a:alpha val="14000"/>
                        </a:srgbClr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&lt;H3&gt; </a:t>
                      </a:r>
                      <a:r>
                        <a:rPr lang="en-US" sz="12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Project</a:t>
                      </a:r>
                    </a:p>
                  </p:txBody>
                </p:sp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F59991B0-EB1E-4F04-B627-0EB9FB89EB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5992" y="6330506"/>
                      <a:ext cx="688927" cy="125030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FF0000">
                          <a:alpha val="14000"/>
                        </a:srgbClr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8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&lt;p&gt; subtitle</a:t>
                      </a:r>
                    </a:p>
                  </p:txBody>
                </p:sp>
              </p:grp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F3031880-23D8-4CE6-AEAE-671B730DCB10}"/>
                    </a:ext>
                  </a:extLst>
                </p:cNvPr>
                <p:cNvGrpSpPr/>
                <p:nvPr/>
              </p:nvGrpSpPr>
              <p:grpSpPr>
                <a:xfrm>
                  <a:off x="2593588" y="4364182"/>
                  <a:ext cx="2471172" cy="1106039"/>
                  <a:chOff x="1740269" y="6821326"/>
                  <a:chExt cx="2399470" cy="1046658"/>
                </a:xfrm>
              </p:grpSpPr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ECD85FA8-F137-485D-A99B-7098ACF6B6DA}"/>
                      </a:ext>
                    </a:extLst>
                  </p:cNvPr>
                  <p:cNvSpPr/>
                  <p:nvPr/>
                </p:nvSpPr>
                <p:spPr>
                  <a:xfrm>
                    <a:off x="1740269" y="6821326"/>
                    <a:ext cx="2399470" cy="1046658"/>
                  </a:xfrm>
                  <a:prstGeom prst="rect">
                    <a:avLst/>
                  </a:prstGeom>
                  <a:noFill/>
                  <a:ln>
                    <a:solidFill>
                      <a:srgbClr val="FF0000">
                        <a:alpha val="14000"/>
                      </a:srgb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sz="900" dirty="0">
                        <a:solidFill>
                          <a:srgbClr val="455F6F"/>
                        </a:solidFill>
                      </a:rPr>
                      <a:t>Card</a:t>
                    </a:r>
                  </a:p>
                </p:txBody>
              </p:sp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FB5EC400-6F30-4D3A-8DFB-D0143304397D}"/>
                      </a:ext>
                    </a:extLst>
                  </p:cNvPr>
                  <p:cNvGrpSpPr/>
                  <p:nvPr/>
                </p:nvGrpSpPr>
                <p:grpSpPr>
                  <a:xfrm>
                    <a:off x="1833914" y="7280927"/>
                    <a:ext cx="1098262" cy="490198"/>
                    <a:chOff x="1887045" y="6053433"/>
                    <a:chExt cx="1106090" cy="490198"/>
                  </a:xfrm>
                </p:grpSpPr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24F1C1BA-BD47-4BE8-A887-0C9EF3A457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7045" y="6053433"/>
                      <a:ext cx="1106090" cy="490198"/>
                    </a:xfrm>
                    <a:prstGeom prst="rect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solidFill>
                        <a:srgbClr val="FF0000">
                          <a:alpha val="14000"/>
                        </a:srgbClr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b"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&lt;</a:t>
                      </a:r>
                      <a:r>
                        <a:rPr lang="en-US" sz="800" dirty="0" err="1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Div</a:t>
                      </a:r>
                      <a:r>
                        <a:rPr lang="en-US" sz="8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&gt;</a:t>
                      </a:r>
                    </a:p>
                  </p:txBody>
                </p:sp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10894DF4-FBFC-4C42-B2EE-33FDC37376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5992" y="6099344"/>
                      <a:ext cx="956184" cy="155889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FF0000">
                          <a:alpha val="14000"/>
                        </a:srgbClr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&lt;H3&gt; </a:t>
                      </a:r>
                      <a:r>
                        <a:rPr lang="en-US" sz="12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Project</a:t>
                      </a:r>
                    </a:p>
                  </p:txBody>
                </p:sp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E73AF787-4E0C-41BC-88CC-2E2EE9E03F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5992" y="6330506"/>
                      <a:ext cx="688927" cy="125030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FF0000">
                          <a:alpha val="14000"/>
                        </a:srgbClr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8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&lt;p&gt; subtitle</a:t>
                      </a:r>
                    </a:p>
                  </p:txBody>
                </p:sp>
              </p:grp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C158B225-95F9-4E3C-B145-F1CE771101C6}"/>
                    </a:ext>
                  </a:extLst>
                </p:cNvPr>
                <p:cNvGrpSpPr/>
                <p:nvPr/>
              </p:nvGrpSpPr>
              <p:grpSpPr>
                <a:xfrm>
                  <a:off x="105800" y="5569936"/>
                  <a:ext cx="2425452" cy="1072440"/>
                  <a:chOff x="1740269" y="6821326"/>
                  <a:chExt cx="2399470" cy="1046658"/>
                </a:xfrm>
              </p:grpSpPr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2B20FF85-6A4A-40DE-A8A3-48896F700418}"/>
                      </a:ext>
                    </a:extLst>
                  </p:cNvPr>
                  <p:cNvSpPr/>
                  <p:nvPr/>
                </p:nvSpPr>
                <p:spPr>
                  <a:xfrm>
                    <a:off x="1740269" y="6821326"/>
                    <a:ext cx="2399470" cy="1046658"/>
                  </a:xfrm>
                  <a:prstGeom prst="rect">
                    <a:avLst/>
                  </a:prstGeom>
                  <a:noFill/>
                  <a:ln>
                    <a:solidFill>
                      <a:srgbClr val="FF0000">
                        <a:alpha val="14000"/>
                      </a:srgb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sz="900" dirty="0">
                        <a:solidFill>
                          <a:srgbClr val="455F6F"/>
                        </a:solidFill>
                      </a:rPr>
                      <a:t>Card</a:t>
                    </a:r>
                  </a:p>
                </p:txBody>
              </p: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CC60AF49-6AAA-45CE-BBFF-640A10279BBD}"/>
                      </a:ext>
                    </a:extLst>
                  </p:cNvPr>
                  <p:cNvGrpSpPr/>
                  <p:nvPr/>
                </p:nvGrpSpPr>
                <p:grpSpPr>
                  <a:xfrm>
                    <a:off x="1833914" y="7280927"/>
                    <a:ext cx="1098262" cy="490198"/>
                    <a:chOff x="1887045" y="6053433"/>
                    <a:chExt cx="1106090" cy="490198"/>
                  </a:xfrm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3102F0E6-68B4-434B-97A9-3BBE95F573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7045" y="6053433"/>
                      <a:ext cx="1106090" cy="490198"/>
                    </a:xfrm>
                    <a:prstGeom prst="rect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solidFill>
                        <a:srgbClr val="FF0000">
                          <a:alpha val="14000"/>
                        </a:srgbClr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b"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&lt;</a:t>
                      </a:r>
                      <a:r>
                        <a:rPr lang="en-US" sz="800" dirty="0" err="1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Div</a:t>
                      </a:r>
                      <a:r>
                        <a:rPr lang="en-US" sz="8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&gt;</a:t>
                      </a:r>
                    </a:p>
                  </p:txBody>
                </p:sp>
                <p:sp>
                  <p:nvSpPr>
                    <p:cNvPr id="123" name="Rectangle 122">
                      <a:extLst>
                        <a:ext uri="{FF2B5EF4-FFF2-40B4-BE49-F238E27FC236}">
                          <a16:creationId xmlns:a16="http://schemas.microsoft.com/office/drawing/2014/main" id="{4E524DDF-070B-4FFE-B692-5EAF1D6985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5992" y="6099344"/>
                      <a:ext cx="956184" cy="155889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FF0000">
                          <a:alpha val="14000"/>
                        </a:srgbClr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&lt;H3&gt; </a:t>
                      </a:r>
                      <a:r>
                        <a:rPr lang="en-US" sz="12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Project</a:t>
                      </a:r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CC9F596A-BA9F-4E7F-8954-4E43625A80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5992" y="6330506"/>
                      <a:ext cx="688927" cy="125030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FF0000">
                          <a:alpha val="14000"/>
                        </a:srgbClr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8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&lt;p&gt; subtitle</a:t>
                      </a:r>
                    </a:p>
                  </p:txBody>
                </p:sp>
              </p:grp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2688C122-5318-45D3-9611-C68C28576408}"/>
                    </a:ext>
                  </a:extLst>
                </p:cNvPr>
                <p:cNvGrpSpPr/>
                <p:nvPr/>
              </p:nvGrpSpPr>
              <p:grpSpPr>
                <a:xfrm>
                  <a:off x="2593588" y="5561225"/>
                  <a:ext cx="2471172" cy="1081152"/>
                  <a:chOff x="1740269" y="6821326"/>
                  <a:chExt cx="2399470" cy="1046658"/>
                </a:xfrm>
              </p:grpSpPr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EF316167-F44E-446E-9A63-FDEF88F78A71}"/>
                      </a:ext>
                    </a:extLst>
                  </p:cNvPr>
                  <p:cNvSpPr/>
                  <p:nvPr/>
                </p:nvSpPr>
                <p:spPr>
                  <a:xfrm>
                    <a:off x="1740269" y="6821326"/>
                    <a:ext cx="2399470" cy="1046658"/>
                  </a:xfrm>
                  <a:prstGeom prst="rect">
                    <a:avLst/>
                  </a:prstGeom>
                  <a:noFill/>
                  <a:ln>
                    <a:solidFill>
                      <a:srgbClr val="FF0000">
                        <a:alpha val="14000"/>
                      </a:srgb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sz="900" dirty="0">
                        <a:solidFill>
                          <a:srgbClr val="455F6F"/>
                        </a:solidFill>
                      </a:rPr>
                      <a:t>Card</a:t>
                    </a:r>
                  </a:p>
                </p:txBody>
              </p:sp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BE509A00-2D88-4113-86B6-C1FAC0EBD413}"/>
                      </a:ext>
                    </a:extLst>
                  </p:cNvPr>
                  <p:cNvGrpSpPr/>
                  <p:nvPr/>
                </p:nvGrpSpPr>
                <p:grpSpPr>
                  <a:xfrm>
                    <a:off x="1833914" y="7280927"/>
                    <a:ext cx="1098262" cy="490198"/>
                    <a:chOff x="1887045" y="6053433"/>
                    <a:chExt cx="1106090" cy="490198"/>
                  </a:xfrm>
                </p:grpSpPr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1C787773-3F3E-4AE6-936A-7A6971C6C6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7045" y="6053433"/>
                      <a:ext cx="1106090" cy="490198"/>
                    </a:xfrm>
                    <a:prstGeom prst="rect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solidFill>
                        <a:srgbClr val="FF0000">
                          <a:alpha val="14000"/>
                        </a:srgbClr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b"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&lt;</a:t>
                      </a:r>
                      <a:r>
                        <a:rPr lang="en-US" sz="800" dirty="0" err="1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Div</a:t>
                      </a:r>
                      <a:r>
                        <a:rPr lang="en-US" sz="8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&gt;</a:t>
                      </a: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0707170D-A4C5-4A6B-9033-B1E2F2E730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5992" y="6099344"/>
                      <a:ext cx="956184" cy="155889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FF0000">
                          <a:alpha val="14000"/>
                        </a:srgbClr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&lt;H3&gt; </a:t>
                      </a:r>
                      <a:r>
                        <a:rPr lang="en-US" sz="12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Project</a:t>
                      </a:r>
                    </a:p>
                  </p:txBody>
                </p:sp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6BCE7C46-8238-4606-8C67-D14E1DD87B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5992" y="6330506"/>
                      <a:ext cx="688927" cy="125030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FF0000">
                          <a:alpha val="14000"/>
                        </a:srgbClr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8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&lt;p&gt; subtitle</a:t>
                      </a:r>
                    </a:p>
                  </p:txBody>
                </p:sp>
              </p:grpSp>
            </p:grpSp>
          </p:grp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60C77E9-E170-4CAE-96FC-6280F2A34DEF}"/>
              </a:ext>
            </a:extLst>
          </p:cNvPr>
          <p:cNvGrpSpPr/>
          <p:nvPr/>
        </p:nvGrpSpPr>
        <p:grpSpPr>
          <a:xfrm>
            <a:off x="-1" y="3849520"/>
            <a:ext cx="6858000" cy="3193457"/>
            <a:chOff x="11249" y="3756625"/>
            <a:chExt cx="6858000" cy="3193457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FE61E2D-4FEA-4C6E-A030-7F7668C349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2569" y="4186894"/>
              <a:ext cx="2204656" cy="0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AD6E895-9635-4B7C-9230-EFB41521179A}"/>
                </a:ext>
              </a:extLst>
            </p:cNvPr>
            <p:cNvGrpSpPr/>
            <p:nvPr/>
          </p:nvGrpSpPr>
          <p:grpSpPr>
            <a:xfrm>
              <a:off x="11249" y="3756625"/>
              <a:ext cx="6858000" cy="3193457"/>
              <a:chOff x="11249" y="3822282"/>
              <a:chExt cx="6858000" cy="319345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1F77311D-8BAA-4E69-A758-87ACE1DC83A9}"/>
                  </a:ext>
                </a:extLst>
              </p:cNvPr>
              <p:cNvSpPr/>
              <p:nvPr/>
            </p:nvSpPr>
            <p:spPr>
              <a:xfrm>
                <a:off x="11249" y="3822282"/>
                <a:ext cx="6858000" cy="3193457"/>
              </a:xfrm>
              <a:prstGeom prst="rect">
                <a:avLst/>
              </a:prstGeom>
              <a:noFill/>
              <a:ln>
                <a:solidFill>
                  <a:srgbClr val="FF0000">
                    <a:alpha val="14000"/>
                  </a:srgb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00" dirty="0">
                  <a:solidFill>
                    <a:srgbClr val="678BA1"/>
                  </a:solidFill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0A98804-A1EE-4E0B-9E5A-0BD67F2694B3}"/>
                  </a:ext>
                </a:extLst>
              </p:cNvPr>
              <p:cNvSpPr/>
              <p:nvPr/>
            </p:nvSpPr>
            <p:spPr>
              <a:xfrm>
                <a:off x="2326672" y="3909752"/>
                <a:ext cx="2204656" cy="32111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  <a:alpha val="14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000" b="1" dirty="0">
                    <a:solidFill>
                      <a:schemeClr val="accent6">
                        <a:lumMod val="50000"/>
                      </a:schemeClr>
                    </a:solidFill>
                  </a:rPr>
                  <a:t>&lt;H2&gt; </a:t>
                </a: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Interests</a:t>
                </a: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9A68BADD-3366-4C7B-8EC8-DE6D2C3C909E}"/>
                  </a:ext>
                </a:extLst>
              </p:cNvPr>
              <p:cNvGrpSpPr/>
              <p:nvPr/>
            </p:nvGrpSpPr>
            <p:grpSpPr>
              <a:xfrm>
                <a:off x="949520" y="4386806"/>
                <a:ext cx="4958960" cy="2278195"/>
                <a:chOff x="105800" y="4364182"/>
                <a:chExt cx="4958960" cy="2278195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3F08D985-6354-454F-A952-B28576FF7ADD}"/>
                    </a:ext>
                  </a:extLst>
                </p:cNvPr>
                <p:cNvGrpSpPr/>
                <p:nvPr/>
              </p:nvGrpSpPr>
              <p:grpSpPr>
                <a:xfrm>
                  <a:off x="105800" y="4364183"/>
                  <a:ext cx="2425452" cy="1110710"/>
                  <a:chOff x="1740269" y="6821326"/>
                  <a:chExt cx="2399470" cy="1046658"/>
                </a:xfrm>
              </p:grpSpPr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603CEEFC-5F17-4241-9914-9E5A13681217}"/>
                      </a:ext>
                    </a:extLst>
                  </p:cNvPr>
                  <p:cNvSpPr/>
                  <p:nvPr/>
                </p:nvSpPr>
                <p:spPr>
                  <a:xfrm>
                    <a:off x="1740269" y="6821326"/>
                    <a:ext cx="2399470" cy="1046658"/>
                  </a:xfrm>
                  <a:prstGeom prst="rect">
                    <a:avLst/>
                  </a:prstGeom>
                  <a:noFill/>
                  <a:ln>
                    <a:solidFill>
                      <a:srgbClr val="FF0000">
                        <a:alpha val="14000"/>
                      </a:srgb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sz="900" dirty="0">
                        <a:solidFill>
                          <a:srgbClr val="455F6F"/>
                        </a:solidFill>
                      </a:rPr>
                      <a:t>Card</a:t>
                    </a:r>
                  </a:p>
                  <a:p>
                    <a:r>
                      <a:rPr lang="en-US" sz="900" dirty="0">
                        <a:solidFill>
                          <a:srgbClr val="455F6F"/>
                        </a:solidFill>
                      </a:rPr>
                      <a:t>&lt;article&gt;</a:t>
                    </a:r>
                  </a:p>
                </p:txBody>
              </p:sp>
              <p:grpSp>
                <p:nvGrpSpPr>
                  <p:cNvPr id="157" name="Group 156">
                    <a:extLst>
                      <a:ext uri="{FF2B5EF4-FFF2-40B4-BE49-F238E27FC236}">
                        <a16:creationId xmlns:a16="http://schemas.microsoft.com/office/drawing/2014/main" id="{06C0AABF-E958-4C90-B822-D1E93D077573}"/>
                      </a:ext>
                    </a:extLst>
                  </p:cNvPr>
                  <p:cNvGrpSpPr/>
                  <p:nvPr/>
                </p:nvGrpSpPr>
                <p:grpSpPr>
                  <a:xfrm>
                    <a:off x="1833914" y="7280927"/>
                    <a:ext cx="1098262" cy="490198"/>
                    <a:chOff x="1887045" y="6053433"/>
                    <a:chExt cx="1106090" cy="490198"/>
                  </a:xfrm>
                </p:grpSpPr>
                <p:sp>
                  <p:nvSpPr>
                    <p:cNvPr id="158" name="Rectangle 157">
                      <a:extLst>
                        <a:ext uri="{FF2B5EF4-FFF2-40B4-BE49-F238E27FC236}">
                          <a16:creationId xmlns:a16="http://schemas.microsoft.com/office/drawing/2014/main" id="{2FFD8859-7751-46EC-A7C3-191AD770AC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7045" y="6053433"/>
                      <a:ext cx="1106090" cy="490198"/>
                    </a:xfrm>
                    <a:prstGeom prst="rect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solidFill>
                        <a:srgbClr val="FF0000">
                          <a:alpha val="14000"/>
                        </a:srgbClr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b"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&lt;</a:t>
                      </a:r>
                      <a:r>
                        <a:rPr lang="en-US" sz="800" dirty="0" err="1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Div</a:t>
                      </a:r>
                      <a:r>
                        <a:rPr lang="en-US" sz="8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&gt;</a:t>
                      </a:r>
                    </a:p>
                  </p:txBody>
                </p:sp>
                <p:sp>
                  <p:nvSpPr>
                    <p:cNvPr id="159" name="Rectangle 158">
                      <a:extLst>
                        <a:ext uri="{FF2B5EF4-FFF2-40B4-BE49-F238E27FC236}">
                          <a16:creationId xmlns:a16="http://schemas.microsoft.com/office/drawing/2014/main" id="{41746437-9758-4E6B-9F01-7D83AE2036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61998" y="6201592"/>
                      <a:ext cx="956184" cy="153107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FF0000">
                          <a:alpha val="14000"/>
                        </a:srgbClr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&lt;H3&gt; </a:t>
                      </a:r>
                      <a:r>
                        <a:rPr lang="en-US" sz="12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Music</a:t>
                      </a:r>
                    </a:p>
                  </p:txBody>
                </p:sp>
              </p:grp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59F67548-741C-4ABE-B14A-B15FE91EB4A6}"/>
                    </a:ext>
                  </a:extLst>
                </p:cNvPr>
                <p:cNvGrpSpPr/>
                <p:nvPr/>
              </p:nvGrpSpPr>
              <p:grpSpPr>
                <a:xfrm>
                  <a:off x="2593588" y="4364182"/>
                  <a:ext cx="2471172" cy="1106039"/>
                  <a:chOff x="1740269" y="6821326"/>
                  <a:chExt cx="2399470" cy="1046658"/>
                </a:xfrm>
              </p:grpSpPr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AC597B4D-ABA1-47E5-A5FA-6E5F70F070C6}"/>
                      </a:ext>
                    </a:extLst>
                  </p:cNvPr>
                  <p:cNvSpPr/>
                  <p:nvPr/>
                </p:nvSpPr>
                <p:spPr>
                  <a:xfrm>
                    <a:off x="1740269" y="6821326"/>
                    <a:ext cx="2399470" cy="1046658"/>
                  </a:xfrm>
                  <a:prstGeom prst="rect">
                    <a:avLst/>
                  </a:prstGeom>
                  <a:noFill/>
                  <a:ln>
                    <a:solidFill>
                      <a:srgbClr val="FF0000">
                        <a:alpha val="14000"/>
                      </a:srgb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sz="900" dirty="0">
                        <a:solidFill>
                          <a:srgbClr val="455F6F"/>
                        </a:solidFill>
                      </a:rPr>
                      <a:t>Card</a:t>
                    </a:r>
                  </a:p>
                </p:txBody>
              </p:sp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14802DA6-EDC4-4101-AF55-DFC26269886D}"/>
                      </a:ext>
                    </a:extLst>
                  </p:cNvPr>
                  <p:cNvGrpSpPr/>
                  <p:nvPr/>
                </p:nvGrpSpPr>
                <p:grpSpPr>
                  <a:xfrm>
                    <a:off x="1833914" y="7280927"/>
                    <a:ext cx="1098262" cy="490198"/>
                    <a:chOff x="1887045" y="6053433"/>
                    <a:chExt cx="1106090" cy="490198"/>
                  </a:xfrm>
                </p:grpSpPr>
                <p:sp>
                  <p:nvSpPr>
                    <p:cNvPr id="153" name="Rectangle 152">
                      <a:extLst>
                        <a:ext uri="{FF2B5EF4-FFF2-40B4-BE49-F238E27FC236}">
                          <a16:creationId xmlns:a16="http://schemas.microsoft.com/office/drawing/2014/main" id="{580694E5-A896-470F-BB13-56993E606D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7045" y="6053433"/>
                      <a:ext cx="1106090" cy="490198"/>
                    </a:xfrm>
                    <a:prstGeom prst="rect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solidFill>
                        <a:srgbClr val="FF0000">
                          <a:alpha val="14000"/>
                        </a:srgbClr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b"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&lt;</a:t>
                      </a:r>
                      <a:r>
                        <a:rPr lang="en-US" sz="800" dirty="0" err="1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Div</a:t>
                      </a:r>
                      <a:r>
                        <a:rPr lang="en-US" sz="8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&gt;</a:t>
                      </a:r>
                    </a:p>
                  </p:txBody>
                </p:sp>
                <p:sp>
                  <p:nvSpPr>
                    <p:cNvPr id="154" name="Rectangle 153">
                      <a:extLst>
                        <a:ext uri="{FF2B5EF4-FFF2-40B4-BE49-F238E27FC236}">
                          <a16:creationId xmlns:a16="http://schemas.microsoft.com/office/drawing/2014/main" id="{7997F3FD-9169-4279-9075-CED3B02D9A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5992" y="6157521"/>
                      <a:ext cx="956184" cy="155889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FF0000">
                          <a:alpha val="14000"/>
                        </a:srgbClr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&lt;H3&gt; </a:t>
                      </a:r>
                      <a:r>
                        <a:rPr lang="en-US" sz="12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Outdoors</a:t>
                      </a:r>
                    </a:p>
                  </p:txBody>
                </p:sp>
              </p:grpSp>
            </p:grp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8950AF95-6CF0-4B44-8FAE-0451B62AAE56}"/>
                    </a:ext>
                  </a:extLst>
                </p:cNvPr>
                <p:cNvGrpSpPr/>
                <p:nvPr/>
              </p:nvGrpSpPr>
              <p:grpSpPr>
                <a:xfrm>
                  <a:off x="105800" y="5569936"/>
                  <a:ext cx="2425452" cy="1072440"/>
                  <a:chOff x="1740269" y="6821326"/>
                  <a:chExt cx="2399470" cy="1046658"/>
                </a:xfrm>
              </p:grpSpPr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3BE8B4E9-A969-46EA-994E-2DC6E43558CE}"/>
                      </a:ext>
                    </a:extLst>
                  </p:cNvPr>
                  <p:cNvSpPr/>
                  <p:nvPr/>
                </p:nvSpPr>
                <p:spPr>
                  <a:xfrm>
                    <a:off x="1740269" y="6821326"/>
                    <a:ext cx="2399470" cy="1046658"/>
                  </a:xfrm>
                  <a:prstGeom prst="rect">
                    <a:avLst/>
                  </a:prstGeom>
                  <a:noFill/>
                  <a:ln>
                    <a:solidFill>
                      <a:srgbClr val="FF0000">
                        <a:alpha val="14000"/>
                      </a:srgb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sz="900" dirty="0">
                        <a:solidFill>
                          <a:srgbClr val="455F6F"/>
                        </a:solidFill>
                      </a:rPr>
                      <a:t>Card</a:t>
                    </a:r>
                  </a:p>
                </p:txBody>
              </p: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2FB705BF-5E10-4281-8D07-22607CA638E3}"/>
                      </a:ext>
                    </a:extLst>
                  </p:cNvPr>
                  <p:cNvGrpSpPr/>
                  <p:nvPr/>
                </p:nvGrpSpPr>
                <p:grpSpPr>
                  <a:xfrm>
                    <a:off x="1830172" y="7280927"/>
                    <a:ext cx="1102003" cy="490198"/>
                    <a:chOff x="1883277" y="6053433"/>
                    <a:chExt cx="1109858" cy="490198"/>
                  </a:xfrm>
                </p:grpSpPr>
                <p:sp>
                  <p:nvSpPr>
                    <p:cNvPr id="148" name="Rectangle 147">
                      <a:extLst>
                        <a:ext uri="{FF2B5EF4-FFF2-40B4-BE49-F238E27FC236}">
                          <a16:creationId xmlns:a16="http://schemas.microsoft.com/office/drawing/2014/main" id="{3F377FA8-9D19-4D91-B69B-04D8CDE9AE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7045" y="6053433"/>
                      <a:ext cx="1106090" cy="490198"/>
                    </a:xfrm>
                    <a:prstGeom prst="rect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solidFill>
                        <a:srgbClr val="FF0000">
                          <a:alpha val="14000"/>
                        </a:srgbClr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b"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&lt;</a:t>
                      </a:r>
                      <a:r>
                        <a:rPr lang="en-US" sz="800" dirty="0" err="1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Div</a:t>
                      </a:r>
                      <a:r>
                        <a:rPr lang="en-US" sz="8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&gt;</a:t>
                      </a:r>
                    </a:p>
                  </p:txBody>
                </p:sp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48F479F9-17F5-4026-AFF7-BA6F7985CF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3277" y="6212134"/>
                      <a:ext cx="1106090" cy="115855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FF0000">
                          <a:alpha val="14000"/>
                        </a:srgbClr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&lt;H3&gt; </a:t>
                      </a:r>
                      <a:r>
                        <a:rPr lang="en-US" sz="12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Martial Arts</a:t>
                      </a:r>
                    </a:p>
                  </p:txBody>
                </p:sp>
              </p:grpSp>
            </p:grp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556F717E-A54A-46C3-B5C7-F5CE26B0C3EC}"/>
                    </a:ext>
                  </a:extLst>
                </p:cNvPr>
                <p:cNvGrpSpPr/>
                <p:nvPr/>
              </p:nvGrpSpPr>
              <p:grpSpPr>
                <a:xfrm>
                  <a:off x="2593588" y="5561225"/>
                  <a:ext cx="2471172" cy="1081152"/>
                  <a:chOff x="1740269" y="6821326"/>
                  <a:chExt cx="2399470" cy="1046658"/>
                </a:xfrm>
              </p:grpSpPr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F183A288-0831-4F85-9167-5F485A655382}"/>
                      </a:ext>
                    </a:extLst>
                  </p:cNvPr>
                  <p:cNvSpPr/>
                  <p:nvPr/>
                </p:nvSpPr>
                <p:spPr>
                  <a:xfrm>
                    <a:off x="1740269" y="6821326"/>
                    <a:ext cx="2399470" cy="1046658"/>
                  </a:xfrm>
                  <a:prstGeom prst="rect">
                    <a:avLst/>
                  </a:prstGeom>
                  <a:noFill/>
                  <a:ln>
                    <a:solidFill>
                      <a:srgbClr val="FF0000">
                        <a:alpha val="14000"/>
                      </a:srgb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sz="900" dirty="0">
                        <a:solidFill>
                          <a:srgbClr val="455F6F"/>
                        </a:solidFill>
                      </a:rPr>
                      <a:t>Card</a:t>
                    </a:r>
                  </a:p>
                </p:txBody>
              </p:sp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FA17A2E9-4B18-44C4-A3D3-6C0AFA919840}"/>
                      </a:ext>
                    </a:extLst>
                  </p:cNvPr>
                  <p:cNvGrpSpPr/>
                  <p:nvPr/>
                </p:nvGrpSpPr>
                <p:grpSpPr>
                  <a:xfrm>
                    <a:off x="1833914" y="7280927"/>
                    <a:ext cx="1098262" cy="490198"/>
                    <a:chOff x="1887045" y="6053433"/>
                    <a:chExt cx="1106090" cy="490198"/>
                  </a:xfrm>
                </p:grpSpPr>
                <p:sp>
                  <p:nvSpPr>
                    <p:cNvPr id="143" name="Rectangle 142">
                      <a:extLst>
                        <a:ext uri="{FF2B5EF4-FFF2-40B4-BE49-F238E27FC236}">
                          <a16:creationId xmlns:a16="http://schemas.microsoft.com/office/drawing/2014/main" id="{47C07AB9-5294-4D2E-B5BC-1AACE7691E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7045" y="6053433"/>
                      <a:ext cx="1106090" cy="490198"/>
                    </a:xfrm>
                    <a:prstGeom prst="rect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solidFill>
                        <a:srgbClr val="FF0000">
                          <a:alpha val="14000"/>
                        </a:srgbClr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b"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&lt;</a:t>
                      </a:r>
                      <a:r>
                        <a:rPr lang="en-US" sz="800" dirty="0" err="1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Div</a:t>
                      </a:r>
                      <a:r>
                        <a:rPr lang="en-US" sz="8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&gt;</a:t>
                      </a:r>
                    </a:p>
                  </p:txBody>
                </p:sp>
                <p:sp>
                  <p:nvSpPr>
                    <p:cNvPr id="144" name="Rectangle 143">
                      <a:extLst>
                        <a:ext uri="{FF2B5EF4-FFF2-40B4-BE49-F238E27FC236}">
                          <a16:creationId xmlns:a16="http://schemas.microsoft.com/office/drawing/2014/main" id="{BC735037-8776-4817-B803-C19A4873F3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5992" y="6099343"/>
                      <a:ext cx="956184" cy="346519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FF0000">
                          <a:alpha val="14000"/>
                        </a:srgbClr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&lt;H3&gt; </a:t>
                      </a:r>
                      <a:r>
                        <a:rPr lang="en-US" sz="10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Rockhounding</a:t>
                      </a:r>
                    </a:p>
                  </p:txBody>
                </p:sp>
              </p:grpSp>
            </p:grp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094553-3F6C-41FF-81D0-537E4D1F709C}"/>
              </a:ext>
            </a:extLst>
          </p:cNvPr>
          <p:cNvGrpSpPr/>
          <p:nvPr/>
        </p:nvGrpSpPr>
        <p:grpSpPr>
          <a:xfrm>
            <a:off x="4647" y="10232001"/>
            <a:ext cx="6858000" cy="820309"/>
            <a:chOff x="-16872" y="9692043"/>
            <a:chExt cx="6858000" cy="82030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85164B5-7F27-4E7E-88CD-CE4D3C75D74F}"/>
                </a:ext>
              </a:extLst>
            </p:cNvPr>
            <p:cNvSpPr/>
            <p:nvPr/>
          </p:nvSpPr>
          <p:spPr>
            <a:xfrm>
              <a:off x="-16872" y="9692043"/>
              <a:ext cx="6858000" cy="820309"/>
            </a:xfrm>
            <a:prstGeom prst="rect">
              <a:avLst/>
            </a:prstGeom>
            <a:noFill/>
            <a:ln>
              <a:solidFill>
                <a:srgbClr val="FF0000">
                  <a:alpha val="14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>
                  <a:solidFill>
                    <a:srgbClr val="678BA1"/>
                  </a:solidFill>
                </a:rPr>
                <a:t>&lt;</a:t>
              </a:r>
              <a:r>
                <a:rPr lang="en-US" sz="900" dirty="0" err="1">
                  <a:solidFill>
                    <a:srgbClr val="678BA1"/>
                  </a:solidFill>
                </a:rPr>
                <a:t>Div</a:t>
              </a:r>
              <a:r>
                <a:rPr lang="en-US" sz="900" dirty="0">
                  <a:solidFill>
                    <a:srgbClr val="678BA1"/>
                  </a:solidFill>
                </a:rPr>
                <a:t>&gt;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2F16227-3ED2-4E00-88B0-DD9CCAA3B368}"/>
                </a:ext>
              </a:extLst>
            </p:cNvPr>
            <p:cNvSpPr/>
            <p:nvPr/>
          </p:nvSpPr>
          <p:spPr>
            <a:xfrm>
              <a:off x="1226987" y="10211638"/>
              <a:ext cx="4404027" cy="171187"/>
            </a:xfrm>
            <a:prstGeom prst="rect">
              <a:avLst/>
            </a:prstGeom>
            <a:noFill/>
            <a:ln>
              <a:solidFill>
                <a:srgbClr val="FF0000">
                  <a:alpha val="14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accent6">
                      <a:lumMod val="50000"/>
                    </a:schemeClr>
                  </a:solidFill>
                </a:rPr>
                <a:t>&lt;Nav&gt; </a:t>
              </a:r>
              <a:r>
                <a:rPr lang="en-US" sz="1200" b="1" u="sng" dirty="0">
                  <a:solidFill>
                    <a:schemeClr val="accent6">
                      <a:lumMod val="50000"/>
                    </a:schemeClr>
                  </a:solidFill>
                </a:rPr>
                <a:t>555-555-5555</a:t>
              </a:r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       </a:t>
              </a:r>
              <a:r>
                <a:rPr lang="en-US" sz="1200" b="1" u="sng" dirty="0">
                  <a:solidFill>
                    <a:schemeClr val="accent6">
                      <a:lumMod val="50000"/>
                    </a:schemeClr>
                  </a:solidFill>
                </a:rPr>
                <a:t>Email@email.com</a:t>
              </a:r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       </a:t>
              </a:r>
              <a:r>
                <a:rPr lang="en-US" sz="1200" b="1" u="sng" dirty="0">
                  <a:solidFill>
                    <a:schemeClr val="accent6">
                      <a:lumMod val="50000"/>
                    </a:schemeClr>
                  </a:solidFill>
                </a:rPr>
                <a:t>GitHub</a:t>
              </a:r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       </a:t>
              </a:r>
              <a:r>
                <a:rPr lang="en-US" sz="1200" b="1" u="sng" dirty="0" err="1">
                  <a:solidFill>
                    <a:schemeClr val="accent6">
                      <a:lumMod val="50000"/>
                    </a:schemeClr>
                  </a:solidFill>
                </a:rPr>
                <a:t>Linkedin</a:t>
              </a:r>
              <a:endParaRPr lang="en-US" sz="1200" b="1" u="sng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D20C6B74-E9C9-4C42-9CD9-700579E8F423}"/>
                </a:ext>
              </a:extLst>
            </p:cNvPr>
            <p:cNvSpPr/>
            <p:nvPr/>
          </p:nvSpPr>
          <p:spPr>
            <a:xfrm>
              <a:off x="2326672" y="9759380"/>
              <a:ext cx="2204656" cy="32111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  <a:alpha val="14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accent6">
                      <a:lumMod val="50000"/>
                    </a:schemeClr>
                  </a:solidFill>
                </a:rPr>
                <a:t>&lt;H2&gt; </a:t>
              </a: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Contact Me</a:t>
              </a:r>
            </a:p>
          </p:txBody>
        </p: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1732980-CAE2-43F1-9553-FC708C047848}"/>
              </a:ext>
            </a:extLst>
          </p:cNvPr>
          <p:cNvSpPr/>
          <p:nvPr/>
        </p:nvSpPr>
        <p:spPr>
          <a:xfrm>
            <a:off x="5380238" y="12016909"/>
            <a:ext cx="1460890" cy="141557"/>
          </a:xfrm>
          <a:prstGeom prst="rect">
            <a:avLst/>
          </a:prstGeom>
          <a:noFill/>
          <a:ln>
            <a:solidFill>
              <a:srgbClr val="FF0000">
                <a:alpha val="14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&lt;copy&gt; © 2021 Leah Fusari</a:t>
            </a:r>
            <a:endParaRPr lang="en-US" sz="800" b="1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88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</TotalTime>
  <Words>224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Mercury SSm 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 and Leah</dc:creator>
  <cp:lastModifiedBy>Kristi and Leah</cp:lastModifiedBy>
  <cp:revision>16</cp:revision>
  <dcterms:created xsi:type="dcterms:W3CDTF">2021-09-29T18:26:40Z</dcterms:created>
  <dcterms:modified xsi:type="dcterms:W3CDTF">2021-09-30T20:29:32Z</dcterms:modified>
</cp:coreProperties>
</file>