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  <p:sldMasterId id="2147483973" r:id="rId5"/>
  </p:sldMasterIdLst>
  <p:notesMasterIdLst>
    <p:notesMasterId r:id="rId12"/>
  </p:notesMasterIdLst>
  <p:handoutMasterIdLst>
    <p:handoutMasterId r:id="rId13"/>
  </p:handoutMasterIdLst>
  <p:sldIdLst>
    <p:sldId id="646" r:id="rId6"/>
    <p:sldId id="647" r:id="rId7"/>
    <p:sldId id="727" r:id="rId8"/>
    <p:sldId id="728" r:id="rId9"/>
    <p:sldId id="729" r:id="rId10"/>
    <p:sldId id="730" r:id="rId11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05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4C"/>
    <a:srgbClr val="FF5DFE"/>
    <a:srgbClr val="1E7640"/>
    <a:srgbClr val="2B6ABE"/>
    <a:srgbClr val="1BD011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F8004-D248-9543-83AC-DAA6461E9073}" v="8" dt="2021-12-01T19:33:38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4" autoAdjust="0"/>
    <p:restoredTop sz="95231" autoAdjust="0"/>
  </p:normalViewPr>
  <p:slideViewPr>
    <p:cSldViewPr snapToGrid="0" showGuides="1">
      <p:cViewPr varScale="1">
        <p:scale>
          <a:sx n="107" d="100"/>
          <a:sy n="107" d="100"/>
        </p:scale>
        <p:origin x="1104" y="160"/>
      </p:cViewPr>
      <p:guideLst>
        <p:guide orient="horz" pos="1205"/>
        <p:guide pos="3839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, Subil" userId="56b022d1-40f7-4093-85c4-91c4ba6d9c47" providerId="ADAL" clId="{D7CF8004-D248-9543-83AC-DAA6461E9073}"/>
    <pc:docChg chg="modSld">
      <pc:chgData name="Abraham, Subil" userId="56b022d1-40f7-4093-85c4-91c4ba6d9c47" providerId="ADAL" clId="{D7CF8004-D248-9543-83AC-DAA6461E9073}" dt="2021-12-14T14:50:23.135" v="119" actId="20577"/>
      <pc:docMkLst>
        <pc:docMk/>
      </pc:docMkLst>
      <pc:sldChg chg="modSp mod">
        <pc:chgData name="Abraham, Subil" userId="56b022d1-40f7-4093-85c4-91c4ba6d9c47" providerId="ADAL" clId="{D7CF8004-D248-9543-83AC-DAA6461E9073}" dt="2021-12-06T16:27:28.032" v="0" actId="20577"/>
        <pc:sldMkLst>
          <pc:docMk/>
          <pc:sldMk cId="1021231792" sldId="727"/>
        </pc:sldMkLst>
        <pc:spChg chg="mod">
          <ac:chgData name="Abraham, Subil" userId="56b022d1-40f7-4093-85c4-91c4ba6d9c47" providerId="ADAL" clId="{D7CF8004-D248-9543-83AC-DAA6461E9073}" dt="2021-12-06T16:27:28.032" v="0" actId="20577"/>
          <ac:spMkLst>
            <pc:docMk/>
            <pc:sldMk cId="1021231792" sldId="727"/>
            <ac:spMk id="3" creationId="{002D09DB-0593-1D45-8D24-D99B939DEB6B}"/>
          </ac:spMkLst>
        </pc:spChg>
      </pc:sldChg>
      <pc:sldChg chg="modSp mod">
        <pc:chgData name="Abraham, Subil" userId="56b022d1-40f7-4093-85c4-91c4ba6d9c47" providerId="ADAL" clId="{D7CF8004-D248-9543-83AC-DAA6461E9073}" dt="2021-12-13T21:11:37.037" v="30" actId="1076"/>
        <pc:sldMkLst>
          <pc:docMk/>
          <pc:sldMk cId="3536524621" sldId="728"/>
        </pc:sldMkLst>
        <pc:spChg chg="mod">
          <ac:chgData name="Abraham, Subil" userId="56b022d1-40f7-4093-85c4-91c4ba6d9c47" providerId="ADAL" clId="{D7CF8004-D248-9543-83AC-DAA6461E9073}" dt="2021-12-13T21:11:37.037" v="30" actId="1076"/>
          <ac:spMkLst>
            <pc:docMk/>
            <pc:sldMk cId="3536524621" sldId="728"/>
            <ac:spMk id="2" creationId="{42C3F5B9-7DDC-8243-B20A-51FE7ACC2267}"/>
          </ac:spMkLst>
        </pc:spChg>
        <pc:spChg chg="mod">
          <ac:chgData name="Abraham, Subil" userId="56b022d1-40f7-4093-85c4-91c4ba6d9c47" providerId="ADAL" clId="{D7CF8004-D248-9543-83AC-DAA6461E9073}" dt="2021-12-13T21:11:30.825" v="29" actId="14100"/>
          <ac:spMkLst>
            <pc:docMk/>
            <pc:sldMk cId="3536524621" sldId="728"/>
            <ac:spMk id="3" creationId="{002D09DB-0593-1D45-8D24-D99B939DEB6B}"/>
          </ac:spMkLst>
        </pc:spChg>
      </pc:sldChg>
      <pc:sldChg chg="modSp mod">
        <pc:chgData name="Abraham, Subil" userId="56b022d1-40f7-4093-85c4-91c4ba6d9c47" providerId="ADAL" clId="{D7CF8004-D248-9543-83AC-DAA6461E9073}" dt="2021-12-14T14:50:23.135" v="119" actId="20577"/>
        <pc:sldMkLst>
          <pc:docMk/>
          <pc:sldMk cId="2220546592" sldId="729"/>
        </pc:sldMkLst>
        <pc:spChg chg="mod">
          <ac:chgData name="Abraham, Subil" userId="56b022d1-40f7-4093-85c4-91c4ba6d9c47" providerId="ADAL" clId="{D7CF8004-D248-9543-83AC-DAA6461E9073}" dt="2021-12-14T14:50:23.135" v="119" actId="20577"/>
          <ac:spMkLst>
            <pc:docMk/>
            <pc:sldMk cId="2220546592" sldId="729"/>
            <ac:spMk id="3" creationId="{002D09DB-0593-1D45-8D24-D99B939DEB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tiff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tiff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420" y="65"/>
            <a:ext cx="3875405" cy="6270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AFD79-64F6-EB40-8DE3-1E57FFAB99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5619" y="1781035"/>
            <a:ext cx="1955287" cy="1955287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16652-037F-8044-B1B8-42EBA257821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7916" y="3137855"/>
            <a:ext cx="1735347" cy="172944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accent2">
                <a:alpha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355073" y="62707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39005" y="320040"/>
            <a:ext cx="5545451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7472" y="2001549"/>
            <a:ext cx="548529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A15E2D-679D-B24A-88A6-7E9DCE8575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74"/>
          <a:stretch/>
        </p:blipFill>
        <p:spPr>
          <a:xfrm>
            <a:off x="7003142" y="1238073"/>
            <a:ext cx="2188561" cy="2190927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6850"/>
            </a:stretch>
          </a:blipFill>
          <a:ln w="76200">
            <a:solidFill>
              <a:schemeClr val="accent2">
                <a:alpha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</p:pic>
      <p:pic>
        <p:nvPicPr>
          <p:cNvPr id="20" name="Picture 2" descr="https://portal09.ornl.gov/sites/cm/branding/Logo%20Downloads/OLCF_official_color_10_26_15.png">
            <a:extLst>
              <a:ext uri="{FF2B5EF4-FFF2-40B4-BE49-F238E27FC236}">
                <a16:creationId xmlns:a16="http://schemas.microsoft.com/office/drawing/2014/main" id="{DF045CAB-9770-2F4C-BE87-746F93C68A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30936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39FD-63CC-9248-8F02-5B940C0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11326-7576-DB44-98E0-3A69606DB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3F943-9AA8-E544-B5F6-0BABAE82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8D50-A873-4743-8337-4FF69035F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9EE3-D6AC-8B4A-A86F-E04827DF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CC52C-3487-AF46-9336-3C1C9564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98CB-B600-E64B-B77F-A0321A38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FC51-B198-9942-9FBB-B0C1700C2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EC1D-53D6-F34B-90EF-63883FFE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35079-14A8-3342-9C64-7B2B0C339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E87D6-F0F8-3445-ACC9-2A1271B2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EEED-22FD-C84C-AAF4-48E607E8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7DA15-899D-F14D-9E00-4BBB9F0D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937A63-6307-7F4C-A82A-63ADEDDD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C5B3-D406-5541-8F36-FE6E0F73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7B2D6-33E2-334B-BDA5-26D75C4A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FFDAB-CBCE-584E-93B2-42DC396C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7EA3-A33A-B94C-8E71-6C2C0FCB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9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866ED-D6C0-4B4C-BEB9-367B4332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335DE-84B6-624D-89E6-12EE3C8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FFA1A-9FDC-5A4A-BE49-6ECA3F53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7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98F-C2D8-8B42-A710-78924494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EDB1-D3B8-CE48-A7B1-0AA84467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DFC1-6616-3E41-B54B-D1E3632F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87D5-3605-FE48-BCF8-E4F5579F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B2588-CC13-684C-846F-7329FBFF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42AF-A4FE-414B-BE7F-331436F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8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58A1-7654-6340-BEE7-E78E9E7D2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992AA-07E3-614C-BA77-0A0F329EA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A4D37-B361-1B4F-8C2A-6DEE7FACF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B3F8-C3BA-F248-9931-B14E257D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F563-FB1D-B845-BF38-6C4C0D2C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B055C-28FD-224E-B584-563E201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5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4163-21B5-484C-A2B4-07BAF748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DC21E-501F-A841-A215-3FECC40C4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5092-777F-B843-8C57-70565668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B6C0-613B-6649-88C4-3A1789E1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80D3E-0EAF-0E43-915B-38BBD8FF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5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B840-B430-DB4E-9EAB-4875EC73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25A75-6F3C-384C-9CD8-717B790BA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3DD2-2A5D-8B40-9E2D-273B2AB4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1A92-D3ED-8143-BE96-5DF6CC6D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5DFB8-C589-7748-B520-450C3148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5087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63496" y="27007"/>
            <a:ext cx="4322618" cy="4226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6" y="320040"/>
            <a:ext cx="3803952" cy="8771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Freeform 12"/>
          <p:cNvSpPr>
            <a:spLocks/>
          </p:cNvSpPr>
          <p:nvPr userDrawn="1"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3"/>
          <p:cNvSpPr>
            <a:spLocks/>
          </p:cNvSpPr>
          <p:nvPr userDrawn="1"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420" y="65"/>
            <a:ext cx="3875405" cy="6270643"/>
          </a:xfrm>
          <a:prstGeom prst="rect">
            <a:avLst/>
          </a:prstGeom>
        </p:spPr>
      </p:pic>
      <p:pic>
        <p:nvPicPr>
          <p:cNvPr id="9" name="Picture 2" descr="https://portal09.ornl.gov/sites/cm/branding/Logo%20Downloads/OLCF_official_color_10_26_15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30936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5599" y="6356350"/>
            <a:ext cx="1146820" cy="365125"/>
          </a:xfrm>
          <a:prstGeom prst="rect">
            <a:avLst/>
          </a:prstGeom>
        </p:spPr>
        <p:txBody>
          <a:bodyPr/>
          <a:lstStyle/>
          <a:p>
            <a:fld id="{83D21A5F-A782-4E19-A2C2-3F5DE93587DD}" type="datetimeFigureOut">
              <a:rPr lang="en-US" smtClean="0"/>
              <a:t>12/13/21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1164" y="3543905"/>
            <a:ext cx="6432818" cy="237988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936809" y="1252301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" y="2557830"/>
            <a:ext cx="12188825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i="1" dirty="0"/>
              <a:t>Jack C. Wells, Director of Science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/>
              <a:t>Oak Ridge Leadership Computing Facility/Oak Ridge National Laboratory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3117225" y="6265862"/>
            <a:ext cx="6152032" cy="27305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dirty="0"/>
              <a:t>Join the Conversation #</a:t>
            </a:r>
            <a:r>
              <a:rPr lang="en-US" sz="1799" dirty="0" err="1"/>
              <a:t>OpenPOWERSummit</a:t>
            </a:r>
            <a:endParaRPr lang="en-US" sz="1799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BC172F-98F1-DC47-8F03-AA82AEB53F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86897" cy="99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4FFA-1DE5-594F-AB88-AA4C23F87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5B279-18FE-1745-86CD-EAF1AB1FA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DC5E-1223-184A-BB2B-27A21B5A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23658-FE37-F943-B87E-4F99B7E6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0344-AD5F-424A-B24F-B9C685AF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803-2572-7944-B399-4639EA63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BEEE-F728-AD44-8FD1-A1A42CFE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C64E-121D-7140-AB72-C7D86D25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2E318-D58F-BF47-9F0C-7A82D0B0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AAFA-E570-B94A-A342-46CB3048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F6F7-8F28-6545-BFF8-6CE925E4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FD0ED-00F4-EC4F-B1C3-902AE4BE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F738-60F7-CF48-AF48-E485DA69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568D-D21C-CB4B-A807-C70C881A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E5CA7-CE99-1947-A107-B62A95C7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7095" y="3128211"/>
            <a:ext cx="4151730" cy="34890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159976" y="123488"/>
            <a:ext cx="3276386" cy="29871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508760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2" descr="https://portal09.ornl.gov/sites/cm/branding/Logo%20Downloads/OLCF_official_color_10_26_15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586" y="6447910"/>
            <a:ext cx="1906015" cy="32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23DB4-C40D-9B4D-A3AC-3D76E010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01B35-97E6-2A43-AEE9-F6698CD58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E9B15-2F13-0A4C-A2E4-4E504E867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D74F-6CCB-224F-86C9-31E8FC4F9F3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571A-E90E-E74B-AD6E-BD9E99A73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5644-6BC0-8C4B-8BAE-3D04275FE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831-494A-9F48-8510-B42F3F2EB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m.org/docs" TargetMode="External"/><Relationship Id="rId2" Type="http://schemas.openxmlformats.org/officeDocument/2006/relationships/hyperlink" Target="https://vim-adventure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93" y="424924"/>
            <a:ext cx="6096540" cy="5109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Intro to Vim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8992" y="1744168"/>
            <a:ext cx="6639749" cy="180417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 err="1"/>
              <a:t>Subil</a:t>
            </a:r>
            <a:r>
              <a:rPr lang="en-US" sz="2000" dirty="0"/>
              <a:t> Abraham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Oak Ridge Leadership Computing Facility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Oak Ridge National Laboratory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/>
              <a:t>January 20, 2021</a:t>
            </a:r>
          </a:p>
        </p:txBody>
      </p:sp>
    </p:spTree>
    <p:extLst>
      <p:ext uri="{BB962C8B-B14F-4D97-AF65-F5344CB8AC3E}">
        <p14:creationId xmlns:p14="http://schemas.microsoft.com/office/powerpoint/2010/main" val="386746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What is Vim?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do I use Vim?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Where can I learn more about Vim?</a:t>
            </a:r>
          </a:p>
        </p:txBody>
      </p:sp>
    </p:spTree>
    <p:extLst>
      <p:ext uri="{BB962C8B-B14F-4D97-AF65-F5344CB8AC3E}">
        <p14:creationId xmlns:p14="http://schemas.microsoft.com/office/powerpoint/2010/main" val="142128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What is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“Vim is a highly configurable text editor built to enable efficient text editing. It is an improved version of the vi </a:t>
            </a:r>
            <a:r>
              <a:rPr lang="en-US" sz="2400"/>
              <a:t>editor distributed </a:t>
            </a:r>
            <a:r>
              <a:rPr lang="en-US" sz="2400" dirty="0"/>
              <a:t>with most UNIX systems”</a:t>
            </a:r>
          </a:p>
          <a:p>
            <a:r>
              <a:rPr lang="en-US" sz="2400" dirty="0"/>
              <a:t>Modal command-line text editor</a:t>
            </a:r>
          </a:p>
          <a:p>
            <a:r>
              <a:rPr lang="en-US" sz="2400" dirty="0"/>
              <a:t>Common in HPC environments</a:t>
            </a:r>
          </a:p>
          <a:p>
            <a:pPr lvl="1"/>
            <a:r>
              <a:rPr lang="en-US" sz="2000" dirty="0"/>
              <a:t>Edit source code, job submission </a:t>
            </a:r>
            <a:br>
              <a:rPr lang="en-US" sz="2000" dirty="0"/>
            </a:br>
            <a:r>
              <a:rPr lang="en-US" sz="2000" dirty="0"/>
              <a:t>scripts, config files, &amp; others!</a:t>
            </a:r>
          </a:p>
          <a:p>
            <a:r>
              <a:rPr lang="en-US" sz="2400" dirty="0"/>
              <a:t>Vi and Vim are often used </a:t>
            </a:r>
            <a:br>
              <a:rPr lang="en-US" sz="2400" dirty="0"/>
            </a:br>
            <a:r>
              <a:rPr lang="en-US" sz="2400" dirty="0"/>
              <a:t>synonymously</a:t>
            </a:r>
          </a:p>
          <a:p>
            <a:pPr lvl="1"/>
            <a:r>
              <a:rPr lang="en-US" sz="2000" dirty="0"/>
              <a:t>Vim is a superset of 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AB9B4-E43C-784F-B8B1-E6D20CF484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6094412" y="2963427"/>
            <a:ext cx="4032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04" y="320040"/>
            <a:ext cx="11422261" cy="510909"/>
          </a:xfrm>
        </p:spPr>
        <p:txBody>
          <a:bodyPr/>
          <a:lstStyle/>
          <a:p>
            <a:r>
              <a:rPr lang="en-US" dirty="0"/>
              <a:t>Installing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1247694"/>
          </a:xfrm>
        </p:spPr>
        <p:txBody>
          <a:bodyPr/>
          <a:lstStyle/>
          <a:p>
            <a:r>
              <a:rPr lang="en-US" sz="2400" dirty="0"/>
              <a:t>Available by default on all OLCF systems </a:t>
            </a:r>
          </a:p>
          <a:p>
            <a:r>
              <a:rPr lang="en-US" sz="2400" dirty="0"/>
              <a:t>Easily installable to your own laptop to edit your own files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AE84C-3624-DC42-9B15-20CE68747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4" y="2591453"/>
            <a:ext cx="7571446" cy="394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How do I use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Let’s go to the command line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1400" dirty="0">
                <a:latin typeface="Andale Mono" panose="020B0509000000000004" pitchFamily="49" charset="0"/>
              </a:rPr>
              <a:t>$ cd </a:t>
            </a:r>
            <a:r>
              <a:rPr lang="en-US" sz="1400" dirty="0" err="1">
                <a:latin typeface="Andale Mono" panose="020B0509000000000004" pitchFamily="49" charset="0"/>
              </a:rPr>
              <a:t>foundational_hpc_skills</a:t>
            </a:r>
            <a:r>
              <a:rPr lang="en-US" sz="1400" dirty="0">
                <a:latin typeface="Andale Mono" panose="020B0509000000000004" pitchFamily="49" charset="0"/>
              </a:rPr>
              <a:t>/</a:t>
            </a:r>
            <a:r>
              <a:rPr lang="en-US" sz="1400" dirty="0" err="1">
                <a:latin typeface="Andale Mono" panose="020B0509000000000004" pitchFamily="49" charset="0"/>
              </a:rPr>
              <a:t>intro_to_vim</a:t>
            </a:r>
            <a:endParaRPr lang="en-US" sz="14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Andale Mono" panose="020B0509000000000004" pitchFamily="49" charset="0"/>
              </a:rPr>
              <a:t>$ vim </a:t>
            </a:r>
            <a:r>
              <a:rPr lang="en-US" sz="1400" dirty="0" err="1">
                <a:latin typeface="Andale Mono" panose="020B0509000000000004" pitchFamily="49" charset="0"/>
              </a:rPr>
              <a:t>intro_vim_with_exercises.txt</a:t>
            </a:r>
            <a:endParaRPr lang="en-US" sz="14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F5B9-7DDC-8243-B20A-51FE7ACC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8" y="320040"/>
            <a:ext cx="11422261" cy="510909"/>
          </a:xfrm>
        </p:spPr>
        <p:txBody>
          <a:bodyPr/>
          <a:lstStyle/>
          <a:p>
            <a:r>
              <a:rPr lang="en-US" dirty="0"/>
              <a:t>Where can I learn more about Vim?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09DB-0593-1D45-8D24-D99B939D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" y="1653161"/>
            <a:ext cx="11419077" cy="3582228"/>
          </a:xfrm>
        </p:spPr>
        <p:txBody>
          <a:bodyPr/>
          <a:lstStyle/>
          <a:p>
            <a:r>
              <a:rPr lang="en-US" sz="2400" dirty="0"/>
              <a:t>In command line: $ </a:t>
            </a:r>
            <a:r>
              <a:rPr lang="en-US" sz="2400" dirty="0" err="1"/>
              <a:t>vimtutor</a:t>
            </a:r>
            <a:endParaRPr lang="en-US" sz="2400" dirty="0"/>
          </a:p>
          <a:p>
            <a:r>
              <a:rPr lang="en-US" sz="2400" dirty="0">
                <a:hlinkClick r:id="rId2"/>
              </a:rPr>
              <a:t>vim-</a:t>
            </a:r>
            <a:r>
              <a:rPr lang="en-US" sz="2400" dirty="0" err="1">
                <a:hlinkClick r:id="rId2"/>
              </a:rPr>
              <a:t>adventures.com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www.vim.org/docs</a:t>
            </a:r>
            <a:endParaRPr lang="en-US" sz="2400" dirty="0"/>
          </a:p>
          <a:p>
            <a:r>
              <a:rPr lang="en-US" sz="2400" dirty="0"/>
              <a:t>Help reference in Vim: `:help`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0801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BB6CFE-4507-4B02-9220-33DC2E0B46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56311</TotalTime>
  <Words>201</Words>
  <Application>Microsoft Macintosh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Andale Mono</vt:lpstr>
      <vt:lpstr>Arial</vt:lpstr>
      <vt:lpstr>Arial Black</vt:lpstr>
      <vt:lpstr>Calibri</vt:lpstr>
      <vt:lpstr>Calibri Light</vt:lpstr>
      <vt:lpstr>Presentations (Wide Screen)</vt:lpstr>
      <vt:lpstr>Custom Design</vt:lpstr>
      <vt:lpstr>Intro to Vim</vt:lpstr>
      <vt:lpstr>Questions to answer</vt:lpstr>
      <vt:lpstr>What is Vim?</vt:lpstr>
      <vt:lpstr>Installing Vim</vt:lpstr>
      <vt:lpstr>How do I use Vim?</vt:lpstr>
      <vt:lpstr>Where can I learn more about Vim?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Abraham, Subil</cp:lastModifiedBy>
  <cp:revision>985</cp:revision>
  <cp:lastPrinted>2016-11-01T12:24:04Z</cp:lastPrinted>
  <dcterms:created xsi:type="dcterms:W3CDTF">2015-03-03T13:47:39Z</dcterms:created>
  <dcterms:modified xsi:type="dcterms:W3CDTF">2021-12-14T14:55:31Z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