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4"/>
  </p:notesMasterIdLst>
  <p:sldIdLst>
    <p:sldId id="259" r:id="rId2"/>
    <p:sldId id="257" r:id="rId3"/>
    <p:sldId id="258" r:id="rId4"/>
    <p:sldId id="260" r:id="rId5"/>
    <p:sldId id="261" r:id="rId6"/>
    <p:sldId id="262" r:id="rId7"/>
    <p:sldId id="263" r:id="rId8"/>
    <p:sldId id="268" r:id="rId9"/>
    <p:sldId id="267" r:id="rId10"/>
    <p:sldId id="266" r:id="rId11"/>
    <p:sldId id="265"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18B496"/>
    <a:srgbClr val="0099FF"/>
    <a:srgbClr val="6135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8A0195-5E29-422E-9B33-041E03FAA72A}" v="190" dt="2021-05-27T13:51:15.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p:restoredTop sz="84271" autoAdjust="0"/>
  </p:normalViewPr>
  <p:slideViewPr>
    <p:cSldViewPr snapToGrid="0" snapToObjects="1">
      <p:cViewPr varScale="1">
        <p:scale>
          <a:sx n="78" d="100"/>
          <a:sy n="78" d="100"/>
        </p:scale>
        <p:origin x="426"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h Prince" userId="97decbc3d0c306f1" providerId="LiveId" clId="{F88A0195-5E29-422E-9B33-041E03FAA72A}"/>
    <pc:docChg chg="undo custSel addSld delSld modSld">
      <pc:chgData name="Leah Prince" userId="97decbc3d0c306f1" providerId="LiveId" clId="{F88A0195-5E29-422E-9B33-041E03FAA72A}" dt="2021-05-29T14:13:44.851" v="13830" actId="1076"/>
      <pc:docMkLst>
        <pc:docMk/>
      </pc:docMkLst>
      <pc:sldChg chg="addSp delSp modSp mod modNotesTx">
        <pc:chgData name="Leah Prince" userId="97decbc3d0c306f1" providerId="LiveId" clId="{F88A0195-5E29-422E-9B33-041E03FAA72A}" dt="2021-05-24T17:33:23.596" v="5377" actId="6549"/>
        <pc:sldMkLst>
          <pc:docMk/>
          <pc:sldMk cId="416535943" sldId="257"/>
        </pc:sldMkLst>
        <pc:grpChg chg="ord">
          <ac:chgData name="Leah Prince" userId="97decbc3d0c306f1" providerId="LiveId" clId="{F88A0195-5E29-422E-9B33-041E03FAA72A}" dt="2021-05-20T01:27:35.034" v="3200" actId="167"/>
          <ac:grpSpMkLst>
            <pc:docMk/>
            <pc:sldMk cId="416535943" sldId="257"/>
            <ac:grpSpMk id="14" creationId="{0FEC4D20-4F1F-4521-ABF8-F6019C6529D6}"/>
          </ac:grpSpMkLst>
        </pc:grpChg>
        <pc:picChg chg="add del mod">
          <ac:chgData name="Leah Prince" userId="97decbc3d0c306f1" providerId="LiveId" clId="{F88A0195-5E29-422E-9B33-041E03FAA72A}" dt="2021-05-20T01:26:03.742" v="3189" actId="478"/>
          <ac:picMkLst>
            <pc:docMk/>
            <pc:sldMk cId="416535943" sldId="257"/>
            <ac:picMk id="7" creationId="{9ED95CC7-E1CD-4E4B-B099-94EBA78FE231}"/>
          </ac:picMkLst>
        </pc:picChg>
        <pc:picChg chg="add del mod ord">
          <ac:chgData name="Leah Prince" userId="97decbc3d0c306f1" providerId="LiveId" clId="{F88A0195-5E29-422E-9B33-041E03FAA72A}" dt="2021-05-20T01:28:04.467" v="3204" actId="478"/>
          <ac:picMkLst>
            <pc:docMk/>
            <pc:sldMk cId="416535943" sldId="257"/>
            <ac:picMk id="9" creationId="{1152EC60-E255-45F5-A38B-5852DDA5F2ED}"/>
          </ac:picMkLst>
        </pc:picChg>
      </pc:sldChg>
      <pc:sldChg chg="addSp modSp mod modNotesTx">
        <pc:chgData name="Leah Prince" userId="97decbc3d0c306f1" providerId="LiveId" clId="{F88A0195-5E29-422E-9B33-041E03FAA72A}" dt="2021-05-24T18:06:30.783" v="6721" actId="6549"/>
        <pc:sldMkLst>
          <pc:docMk/>
          <pc:sldMk cId="1897249275" sldId="258"/>
        </pc:sldMkLst>
        <pc:spChg chg="mod">
          <ac:chgData name="Leah Prince" userId="97decbc3d0c306f1" providerId="LiveId" clId="{F88A0195-5E29-422E-9B33-041E03FAA72A}" dt="2021-05-24T17:42:42.515" v="5869" actId="20577"/>
          <ac:spMkLst>
            <pc:docMk/>
            <pc:sldMk cId="1897249275" sldId="258"/>
            <ac:spMk id="2" creationId="{C7AC913B-C5F1-4408-8069-9E7069726B95}"/>
          </ac:spMkLst>
        </pc:spChg>
        <pc:spChg chg="add mod">
          <ac:chgData name="Leah Prince" userId="97decbc3d0c306f1" providerId="LiveId" clId="{F88A0195-5E29-422E-9B33-041E03FAA72A}" dt="2021-05-19T18:15:11.177" v="78" actId="1076"/>
          <ac:spMkLst>
            <pc:docMk/>
            <pc:sldMk cId="1897249275" sldId="258"/>
            <ac:spMk id="9" creationId="{C5F5F168-39B8-4DCE-B780-6715A4C6CFA5}"/>
          </ac:spMkLst>
        </pc:spChg>
      </pc:sldChg>
      <pc:sldChg chg="addSp delSp modSp mod modNotesTx">
        <pc:chgData name="Leah Prince" userId="97decbc3d0c306f1" providerId="LiveId" clId="{F88A0195-5E29-422E-9B33-041E03FAA72A}" dt="2021-05-24T17:23:15.058" v="4488" actId="20577"/>
        <pc:sldMkLst>
          <pc:docMk/>
          <pc:sldMk cId="1154169031" sldId="259"/>
        </pc:sldMkLst>
        <pc:spChg chg="add mod">
          <ac:chgData name="Leah Prince" userId="97decbc3d0c306f1" providerId="LiveId" clId="{F88A0195-5E29-422E-9B33-041E03FAA72A}" dt="2021-05-19T18:26:59.575" v="219" actId="207"/>
          <ac:spMkLst>
            <pc:docMk/>
            <pc:sldMk cId="1154169031" sldId="259"/>
            <ac:spMk id="45" creationId="{A97058FE-5403-490A-9617-9CA43F0F0302}"/>
          </ac:spMkLst>
        </pc:spChg>
        <pc:spChg chg="add del mod">
          <ac:chgData name="Leah Prince" userId="97decbc3d0c306f1" providerId="LiveId" clId="{F88A0195-5E29-422E-9B33-041E03FAA72A}" dt="2021-05-19T18:26:36.813" v="218" actId="478"/>
          <ac:spMkLst>
            <pc:docMk/>
            <pc:sldMk cId="1154169031" sldId="259"/>
            <ac:spMk id="46" creationId="{4D7D9E35-C197-4F83-B39F-9C753D16A108}"/>
          </ac:spMkLst>
        </pc:spChg>
        <pc:spChg chg="add mod">
          <ac:chgData name="Leah Prince" userId="97decbc3d0c306f1" providerId="LiveId" clId="{F88A0195-5E29-422E-9B33-041E03FAA72A}" dt="2021-05-19T19:24:57.965" v="954" actId="404"/>
          <ac:spMkLst>
            <pc:docMk/>
            <pc:sldMk cId="1154169031" sldId="259"/>
            <ac:spMk id="47" creationId="{827FF330-AF31-4B7E-A79E-98CA52664776}"/>
          </ac:spMkLst>
        </pc:spChg>
      </pc:sldChg>
      <pc:sldChg chg="addSp delSp modSp add mod modNotesTx">
        <pc:chgData name="Leah Prince" userId="97decbc3d0c306f1" providerId="LiveId" clId="{F88A0195-5E29-422E-9B33-041E03FAA72A}" dt="2021-05-24T17:34:45.165" v="5489" actId="20577"/>
        <pc:sldMkLst>
          <pc:docMk/>
          <pc:sldMk cId="1731074633" sldId="260"/>
        </pc:sldMkLst>
        <pc:spChg chg="mod">
          <ac:chgData name="Leah Prince" userId="97decbc3d0c306f1" providerId="LiveId" clId="{F88A0195-5E29-422E-9B33-041E03FAA72A}" dt="2021-05-19T18:16:56.666" v="105" actId="20577"/>
          <ac:spMkLst>
            <pc:docMk/>
            <pc:sldMk cId="1731074633" sldId="260"/>
            <ac:spMk id="2" creationId="{C7AC913B-C5F1-4408-8069-9E7069726B95}"/>
          </ac:spMkLst>
        </pc:spChg>
        <pc:spChg chg="add mod topLvl">
          <ac:chgData name="Leah Prince" userId="97decbc3d0c306f1" providerId="LiveId" clId="{F88A0195-5E29-422E-9B33-041E03FAA72A}" dt="2021-05-19T18:32:18.856" v="310" actId="164"/>
          <ac:spMkLst>
            <pc:docMk/>
            <pc:sldMk cId="1731074633" sldId="260"/>
            <ac:spMk id="4" creationId="{409EE3B6-D437-40A0-8588-F2C77145C3C2}"/>
          </ac:spMkLst>
        </pc:spChg>
        <pc:spChg chg="del">
          <ac:chgData name="Leah Prince" userId="97decbc3d0c306f1" providerId="LiveId" clId="{F88A0195-5E29-422E-9B33-041E03FAA72A}" dt="2021-05-19T18:15:44.362" v="81" actId="478"/>
          <ac:spMkLst>
            <pc:docMk/>
            <pc:sldMk cId="1731074633" sldId="260"/>
            <ac:spMk id="9" creationId="{C5F5F168-39B8-4DCE-B780-6715A4C6CFA5}"/>
          </ac:spMkLst>
        </pc:spChg>
        <pc:spChg chg="add mod">
          <ac:chgData name="Leah Prince" userId="97decbc3d0c306f1" providerId="LiveId" clId="{F88A0195-5E29-422E-9B33-041E03FAA72A}" dt="2021-05-19T18:32:10.817" v="309" actId="165"/>
          <ac:spMkLst>
            <pc:docMk/>
            <pc:sldMk cId="1731074633" sldId="260"/>
            <ac:spMk id="10" creationId="{3377C160-26CC-4DC7-A27D-430EFCA0C668}"/>
          </ac:spMkLst>
        </pc:spChg>
        <pc:spChg chg="add mod ord">
          <ac:chgData name="Leah Prince" userId="97decbc3d0c306f1" providerId="LiveId" clId="{F88A0195-5E29-422E-9B33-041E03FAA72A}" dt="2021-05-19T18:32:10.817" v="309" actId="165"/>
          <ac:spMkLst>
            <pc:docMk/>
            <pc:sldMk cId="1731074633" sldId="260"/>
            <ac:spMk id="11" creationId="{A38DB7E3-23F7-4047-8FDD-3DDDB3317427}"/>
          </ac:spMkLst>
        </pc:spChg>
        <pc:spChg chg="add mod">
          <ac:chgData name="Leah Prince" userId="97decbc3d0c306f1" providerId="LiveId" clId="{F88A0195-5E29-422E-9B33-041E03FAA72A}" dt="2021-05-19T18:32:10.817" v="309" actId="165"/>
          <ac:spMkLst>
            <pc:docMk/>
            <pc:sldMk cId="1731074633" sldId="260"/>
            <ac:spMk id="15" creationId="{FA17FC18-28EA-4357-8EF6-5D28DBA4FD6C}"/>
          </ac:spMkLst>
        </pc:spChg>
        <pc:spChg chg="add mod ord topLvl">
          <ac:chgData name="Leah Prince" userId="97decbc3d0c306f1" providerId="LiveId" clId="{F88A0195-5E29-422E-9B33-041E03FAA72A}" dt="2021-05-19T18:32:18.856" v="310" actId="164"/>
          <ac:spMkLst>
            <pc:docMk/>
            <pc:sldMk cId="1731074633" sldId="260"/>
            <ac:spMk id="16" creationId="{65E675B1-3FBC-4EEF-9480-4BBC2F208C74}"/>
          </ac:spMkLst>
        </pc:spChg>
        <pc:spChg chg="add mod">
          <ac:chgData name="Leah Prince" userId="97decbc3d0c306f1" providerId="LiveId" clId="{F88A0195-5E29-422E-9B33-041E03FAA72A}" dt="2021-05-19T18:32:10.817" v="309" actId="165"/>
          <ac:spMkLst>
            <pc:docMk/>
            <pc:sldMk cId="1731074633" sldId="260"/>
            <ac:spMk id="17" creationId="{F9FF635F-BDD4-43CD-B7E3-CA3A43BE9C79}"/>
          </ac:spMkLst>
        </pc:spChg>
        <pc:spChg chg="add mod">
          <ac:chgData name="Leah Prince" userId="97decbc3d0c306f1" providerId="LiveId" clId="{F88A0195-5E29-422E-9B33-041E03FAA72A}" dt="2021-05-19T18:32:10.817" v="309" actId="165"/>
          <ac:spMkLst>
            <pc:docMk/>
            <pc:sldMk cId="1731074633" sldId="260"/>
            <ac:spMk id="18" creationId="{205D7A44-5B08-4333-B996-2C593291AA3C}"/>
          </ac:spMkLst>
        </pc:spChg>
        <pc:spChg chg="add mod">
          <ac:chgData name="Leah Prince" userId="97decbc3d0c306f1" providerId="LiveId" clId="{F88A0195-5E29-422E-9B33-041E03FAA72A}" dt="2021-05-19T18:32:10.817" v="309" actId="165"/>
          <ac:spMkLst>
            <pc:docMk/>
            <pc:sldMk cId="1731074633" sldId="260"/>
            <ac:spMk id="19" creationId="{C7FBBA40-6176-47D8-9F95-D508CA810786}"/>
          </ac:spMkLst>
        </pc:spChg>
        <pc:spChg chg="add mod">
          <ac:chgData name="Leah Prince" userId="97decbc3d0c306f1" providerId="LiveId" clId="{F88A0195-5E29-422E-9B33-041E03FAA72A}" dt="2021-05-19T18:32:10.817" v="309" actId="165"/>
          <ac:spMkLst>
            <pc:docMk/>
            <pc:sldMk cId="1731074633" sldId="260"/>
            <ac:spMk id="20" creationId="{E57F75BC-8AF0-4A0B-9F50-9A7AEF309615}"/>
          </ac:spMkLst>
        </pc:spChg>
        <pc:spChg chg="add mod">
          <ac:chgData name="Leah Prince" userId="97decbc3d0c306f1" providerId="LiveId" clId="{F88A0195-5E29-422E-9B33-041E03FAA72A}" dt="2021-05-19T18:29:49.107" v="243" actId="164"/>
          <ac:spMkLst>
            <pc:docMk/>
            <pc:sldMk cId="1731074633" sldId="260"/>
            <ac:spMk id="22" creationId="{F5F99A3D-DA18-43AF-B29E-5E9244008D51}"/>
          </ac:spMkLst>
        </pc:spChg>
        <pc:spChg chg="add mod">
          <ac:chgData name="Leah Prince" userId="97decbc3d0c306f1" providerId="LiveId" clId="{F88A0195-5E29-422E-9B33-041E03FAA72A}" dt="2021-05-19T18:30:52.702" v="276" actId="164"/>
          <ac:spMkLst>
            <pc:docMk/>
            <pc:sldMk cId="1731074633" sldId="260"/>
            <ac:spMk id="24" creationId="{B36ED567-6421-4363-919C-3AB495D36514}"/>
          </ac:spMkLst>
        </pc:spChg>
        <pc:spChg chg="mod">
          <ac:chgData name="Leah Prince" userId="97decbc3d0c306f1" providerId="LiveId" clId="{F88A0195-5E29-422E-9B33-041E03FAA72A}" dt="2021-05-19T18:25:34.409" v="193"/>
          <ac:spMkLst>
            <pc:docMk/>
            <pc:sldMk cId="1731074633" sldId="260"/>
            <ac:spMk id="26" creationId="{7E462CC8-9C58-4442-AEE0-06F5068F342E}"/>
          </ac:spMkLst>
        </pc:spChg>
        <pc:spChg chg="mod">
          <ac:chgData name="Leah Prince" userId="97decbc3d0c306f1" providerId="LiveId" clId="{F88A0195-5E29-422E-9B33-041E03FAA72A}" dt="2021-05-19T18:25:34.409" v="193"/>
          <ac:spMkLst>
            <pc:docMk/>
            <pc:sldMk cId="1731074633" sldId="260"/>
            <ac:spMk id="27" creationId="{1ACA0D17-F3A9-4D6B-A8F5-D53576125107}"/>
          </ac:spMkLst>
        </pc:spChg>
        <pc:spChg chg="mod">
          <ac:chgData name="Leah Prince" userId="97decbc3d0c306f1" providerId="LiveId" clId="{F88A0195-5E29-422E-9B33-041E03FAA72A}" dt="2021-05-19T18:25:34.409" v="193"/>
          <ac:spMkLst>
            <pc:docMk/>
            <pc:sldMk cId="1731074633" sldId="260"/>
            <ac:spMk id="28" creationId="{A4B46ED6-A514-4492-BB82-E9CBF32D61D5}"/>
          </ac:spMkLst>
        </pc:spChg>
        <pc:spChg chg="mod">
          <ac:chgData name="Leah Prince" userId="97decbc3d0c306f1" providerId="LiveId" clId="{F88A0195-5E29-422E-9B33-041E03FAA72A}" dt="2021-05-19T18:25:34.409" v="193"/>
          <ac:spMkLst>
            <pc:docMk/>
            <pc:sldMk cId="1731074633" sldId="260"/>
            <ac:spMk id="29" creationId="{44403307-6E19-4F7E-BC81-1D342985CA21}"/>
          </ac:spMkLst>
        </pc:spChg>
        <pc:spChg chg="mod">
          <ac:chgData name="Leah Prince" userId="97decbc3d0c306f1" providerId="LiveId" clId="{F88A0195-5E29-422E-9B33-041E03FAA72A}" dt="2021-05-19T18:25:34.409" v="193"/>
          <ac:spMkLst>
            <pc:docMk/>
            <pc:sldMk cId="1731074633" sldId="260"/>
            <ac:spMk id="31" creationId="{EFA28554-5E81-43EA-81A6-D0BA5CBB7219}"/>
          </ac:spMkLst>
        </pc:spChg>
        <pc:spChg chg="mod">
          <ac:chgData name="Leah Prince" userId="97decbc3d0c306f1" providerId="LiveId" clId="{F88A0195-5E29-422E-9B33-041E03FAA72A}" dt="2021-05-19T18:25:34.409" v="193"/>
          <ac:spMkLst>
            <pc:docMk/>
            <pc:sldMk cId="1731074633" sldId="260"/>
            <ac:spMk id="32" creationId="{8B84B0DF-D08A-4FBE-B4CB-1378B8BB9021}"/>
          </ac:spMkLst>
        </pc:spChg>
        <pc:spChg chg="del mod">
          <ac:chgData name="Leah Prince" userId="97decbc3d0c306f1" providerId="LiveId" clId="{F88A0195-5E29-422E-9B33-041E03FAA72A}" dt="2021-05-19T18:27:42.533" v="220" actId="478"/>
          <ac:spMkLst>
            <pc:docMk/>
            <pc:sldMk cId="1731074633" sldId="260"/>
            <ac:spMk id="33" creationId="{6A532D5E-98A9-45BE-93B2-1B4EDFB02381}"/>
          </ac:spMkLst>
        </pc:spChg>
        <pc:spChg chg="add mod">
          <ac:chgData name="Leah Prince" userId="97decbc3d0c306f1" providerId="LiveId" clId="{F88A0195-5E29-422E-9B33-041E03FAA72A}" dt="2021-05-19T18:32:44.075" v="313" actId="208"/>
          <ac:spMkLst>
            <pc:docMk/>
            <pc:sldMk cId="1731074633" sldId="260"/>
            <ac:spMk id="35" creationId="{D5FA39E8-1FFC-4117-B675-27D14D95D7F8}"/>
          </ac:spMkLst>
        </pc:spChg>
        <pc:spChg chg="del">
          <ac:chgData name="Leah Prince" userId="97decbc3d0c306f1" providerId="LiveId" clId="{F88A0195-5E29-422E-9B33-041E03FAA72A}" dt="2021-05-19T18:15:52.625" v="83" actId="478"/>
          <ac:spMkLst>
            <pc:docMk/>
            <pc:sldMk cId="1731074633" sldId="260"/>
            <ac:spMk id="36" creationId="{C32EE264-2166-4947-BCCA-32AFC6DC480C}"/>
          </ac:spMkLst>
        </pc:spChg>
        <pc:spChg chg="add mod">
          <ac:chgData name="Leah Prince" userId="97decbc3d0c306f1" providerId="LiveId" clId="{F88A0195-5E29-422E-9B33-041E03FAA72A}" dt="2021-05-19T19:53:03.717" v="2447" actId="1038"/>
          <ac:spMkLst>
            <pc:docMk/>
            <pc:sldMk cId="1731074633" sldId="260"/>
            <ac:spMk id="38" creationId="{DB5D7902-B44A-42E5-894D-170A03CF5809}"/>
          </ac:spMkLst>
        </pc:spChg>
        <pc:spChg chg="add mod">
          <ac:chgData name="Leah Prince" userId="97decbc3d0c306f1" providerId="LiveId" clId="{F88A0195-5E29-422E-9B33-041E03FAA72A}" dt="2021-05-19T18:38:15.390" v="384" actId="1076"/>
          <ac:spMkLst>
            <pc:docMk/>
            <pc:sldMk cId="1731074633" sldId="260"/>
            <ac:spMk id="41" creationId="{3E42D396-0D97-44F1-A39D-5BD0EF11EFFC}"/>
          </ac:spMkLst>
        </pc:spChg>
        <pc:grpChg chg="del">
          <ac:chgData name="Leah Prince" userId="97decbc3d0c306f1" providerId="LiveId" clId="{F88A0195-5E29-422E-9B33-041E03FAA72A}" dt="2021-05-19T18:15:41.430" v="80" actId="478"/>
          <ac:grpSpMkLst>
            <pc:docMk/>
            <pc:sldMk cId="1731074633" sldId="260"/>
            <ac:grpSpMk id="7" creationId="{F5564366-F395-4243-B39F-C4C234EF9400}"/>
          </ac:grpSpMkLst>
        </pc:grpChg>
        <pc:grpChg chg="add mod topLvl">
          <ac:chgData name="Leah Prince" userId="97decbc3d0c306f1" providerId="LiveId" clId="{F88A0195-5E29-422E-9B33-041E03FAA72A}" dt="2021-05-19T18:32:18.856" v="310" actId="164"/>
          <ac:grpSpMkLst>
            <pc:docMk/>
            <pc:sldMk cId="1731074633" sldId="260"/>
            <ac:grpSpMk id="21" creationId="{8BE2ECB3-FBC2-4B2C-BB9C-C2267C0BD6A6}"/>
          </ac:grpSpMkLst>
        </pc:grpChg>
        <pc:grpChg chg="add mod">
          <ac:chgData name="Leah Prince" userId="97decbc3d0c306f1" providerId="LiveId" clId="{F88A0195-5E29-422E-9B33-041E03FAA72A}" dt="2021-05-19T18:30:52.702" v="276" actId="164"/>
          <ac:grpSpMkLst>
            <pc:docMk/>
            <pc:sldMk cId="1731074633" sldId="260"/>
            <ac:grpSpMk id="23" creationId="{89BD9C9F-1475-4D15-98B6-F27F5A8514AE}"/>
          </ac:grpSpMkLst>
        </pc:grpChg>
        <pc:grpChg chg="add mod">
          <ac:chgData name="Leah Prince" userId="97decbc3d0c306f1" providerId="LiveId" clId="{F88A0195-5E29-422E-9B33-041E03FAA72A}" dt="2021-05-19T18:29:49.107" v="243" actId="164"/>
          <ac:grpSpMkLst>
            <pc:docMk/>
            <pc:sldMk cId="1731074633" sldId="260"/>
            <ac:grpSpMk id="25" creationId="{AD82783F-684F-4E7B-A228-80FEAB358105}"/>
          </ac:grpSpMkLst>
        </pc:grpChg>
        <pc:grpChg chg="add mod">
          <ac:chgData name="Leah Prince" userId="97decbc3d0c306f1" providerId="LiveId" clId="{F88A0195-5E29-422E-9B33-041E03FAA72A}" dt="2021-05-19T18:38:59.391" v="387" actId="1076"/>
          <ac:grpSpMkLst>
            <pc:docMk/>
            <pc:sldMk cId="1731074633" sldId="260"/>
            <ac:grpSpMk id="37" creationId="{C63A6C0C-B382-46D1-A3C0-7F3B2609BD47}"/>
          </ac:grpSpMkLst>
        </pc:grpChg>
        <pc:grpChg chg="add del mod">
          <ac:chgData name="Leah Prince" userId="97decbc3d0c306f1" providerId="LiveId" clId="{F88A0195-5E29-422E-9B33-041E03FAA72A}" dt="2021-05-19T18:32:10.817" v="309" actId="165"/>
          <ac:grpSpMkLst>
            <pc:docMk/>
            <pc:sldMk cId="1731074633" sldId="260"/>
            <ac:grpSpMk id="39" creationId="{D1078D04-9579-433A-8870-6575BFCE550A}"/>
          </ac:grpSpMkLst>
        </pc:grpChg>
        <pc:grpChg chg="add mod">
          <ac:chgData name="Leah Prince" userId="97decbc3d0c306f1" providerId="LiveId" clId="{F88A0195-5E29-422E-9B33-041E03FAA72A}" dt="2021-05-19T18:32:23.569" v="311" actId="1076"/>
          <ac:grpSpMkLst>
            <pc:docMk/>
            <pc:sldMk cId="1731074633" sldId="260"/>
            <ac:grpSpMk id="40" creationId="{26A138F9-A2C8-47C9-9B41-00C0EFF15052}"/>
          </ac:grpSpMkLst>
        </pc:grpChg>
        <pc:graphicFrameChg chg="del">
          <ac:chgData name="Leah Prince" userId="97decbc3d0c306f1" providerId="LiveId" clId="{F88A0195-5E29-422E-9B33-041E03FAA72A}" dt="2021-05-19T18:15:50.130" v="82" actId="478"/>
          <ac:graphicFrameMkLst>
            <pc:docMk/>
            <pc:sldMk cId="1731074633" sldId="260"/>
            <ac:graphicFrameMk id="8" creationId="{1B5E316D-DD80-49B9-9931-4AA643F3FFD1}"/>
          </ac:graphicFrameMkLst>
        </pc:graphicFrameChg>
      </pc:sldChg>
      <pc:sldChg chg="addSp delSp modSp add mod modNotesTx">
        <pc:chgData name="Leah Prince" userId="97decbc3d0c306f1" providerId="LiveId" clId="{F88A0195-5E29-422E-9B33-041E03FAA72A}" dt="2021-05-24T18:14:09.915" v="7365" actId="20577"/>
        <pc:sldMkLst>
          <pc:docMk/>
          <pc:sldMk cId="4284426713" sldId="261"/>
        </pc:sldMkLst>
        <pc:spChg chg="mod">
          <ac:chgData name="Leah Prince" userId="97decbc3d0c306f1" providerId="LiveId" clId="{F88A0195-5E29-422E-9B33-041E03FAA72A}" dt="2021-05-19T18:39:46.493" v="427" actId="14100"/>
          <ac:spMkLst>
            <pc:docMk/>
            <pc:sldMk cId="4284426713" sldId="261"/>
            <ac:spMk id="2" creationId="{C7AC913B-C5F1-4408-8069-9E7069726B95}"/>
          </ac:spMkLst>
        </pc:spChg>
        <pc:spChg chg="add del mod">
          <ac:chgData name="Leah Prince" userId="97decbc3d0c306f1" providerId="LiveId" clId="{F88A0195-5E29-422E-9B33-041E03FAA72A}" dt="2021-05-19T18:44:45.586" v="704" actId="478"/>
          <ac:spMkLst>
            <pc:docMk/>
            <pc:sldMk cId="4284426713" sldId="261"/>
            <ac:spMk id="7" creationId="{E12931F1-BE5A-4B18-90EF-A894B25B4DFF}"/>
          </ac:spMkLst>
        </pc:spChg>
        <pc:spChg chg="add mod">
          <ac:chgData name="Leah Prince" userId="97decbc3d0c306f1" providerId="LiveId" clId="{F88A0195-5E29-422E-9B33-041E03FAA72A}" dt="2021-05-19T18:44:50.540" v="705" actId="1076"/>
          <ac:spMkLst>
            <pc:docMk/>
            <pc:sldMk cId="4284426713" sldId="261"/>
            <ac:spMk id="8" creationId="{71BA1BAC-9E95-4D51-8E82-9EAB40C98550}"/>
          </ac:spMkLst>
        </pc:spChg>
        <pc:spChg chg="add mod">
          <ac:chgData name="Leah Prince" userId="97decbc3d0c306f1" providerId="LiveId" clId="{F88A0195-5E29-422E-9B33-041E03FAA72A}" dt="2021-05-19T18:44:54.513" v="707" actId="404"/>
          <ac:spMkLst>
            <pc:docMk/>
            <pc:sldMk cId="4284426713" sldId="261"/>
            <ac:spMk id="36" creationId="{D8BD55E1-4C38-4A23-A53F-5D68D6BAD755}"/>
          </ac:spMkLst>
        </pc:spChg>
        <pc:spChg chg="del">
          <ac:chgData name="Leah Prince" userId="97decbc3d0c306f1" providerId="LiveId" clId="{F88A0195-5E29-422E-9B33-041E03FAA72A}" dt="2021-05-19T18:39:16.582" v="389" actId="478"/>
          <ac:spMkLst>
            <pc:docMk/>
            <pc:sldMk cId="4284426713" sldId="261"/>
            <ac:spMk id="38" creationId="{DB5D7902-B44A-42E5-894D-170A03CF5809}"/>
          </ac:spMkLst>
        </pc:spChg>
        <pc:spChg chg="del">
          <ac:chgData name="Leah Prince" userId="97decbc3d0c306f1" providerId="LiveId" clId="{F88A0195-5E29-422E-9B33-041E03FAA72A}" dt="2021-05-19T18:39:18.741" v="390" actId="478"/>
          <ac:spMkLst>
            <pc:docMk/>
            <pc:sldMk cId="4284426713" sldId="261"/>
            <ac:spMk id="41" creationId="{3E42D396-0D97-44F1-A39D-5BD0EF11EFFC}"/>
          </ac:spMkLst>
        </pc:spChg>
        <pc:spChg chg="add mod">
          <ac:chgData name="Leah Prince" userId="97decbc3d0c306f1" providerId="LiveId" clId="{F88A0195-5E29-422E-9B33-041E03FAA72A}" dt="2021-05-19T19:23:54.146" v="931" actId="164"/>
          <ac:spMkLst>
            <pc:docMk/>
            <pc:sldMk cId="4284426713" sldId="261"/>
            <ac:spMk id="42" creationId="{80FDFA92-A5FA-4A9D-9887-825670D23E5B}"/>
          </ac:spMkLst>
        </pc:spChg>
        <pc:spChg chg="add mod">
          <ac:chgData name="Leah Prince" userId="97decbc3d0c306f1" providerId="LiveId" clId="{F88A0195-5E29-422E-9B33-041E03FAA72A}" dt="2021-05-19T19:23:54.146" v="931" actId="164"/>
          <ac:spMkLst>
            <pc:docMk/>
            <pc:sldMk cId="4284426713" sldId="261"/>
            <ac:spMk id="43" creationId="{BA2C8878-D7A9-4E4C-857B-EF151E7D8640}"/>
          </ac:spMkLst>
        </pc:spChg>
        <pc:spChg chg="add mod">
          <ac:chgData name="Leah Prince" userId="97decbc3d0c306f1" providerId="LiveId" clId="{F88A0195-5E29-422E-9B33-041E03FAA72A}" dt="2021-05-19T19:23:54.146" v="931" actId="164"/>
          <ac:spMkLst>
            <pc:docMk/>
            <pc:sldMk cId="4284426713" sldId="261"/>
            <ac:spMk id="47" creationId="{37E215EF-4597-4E57-A916-C6479F9BCE32}"/>
          </ac:spMkLst>
        </pc:spChg>
        <pc:spChg chg="add mod">
          <ac:chgData name="Leah Prince" userId="97decbc3d0c306f1" providerId="LiveId" clId="{F88A0195-5E29-422E-9B33-041E03FAA72A}" dt="2021-05-19T19:23:54.146" v="931" actId="164"/>
          <ac:spMkLst>
            <pc:docMk/>
            <pc:sldMk cId="4284426713" sldId="261"/>
            <ac:spMk id="48" creationId="{1C081D2D-DC7A-4FBF-8175-6D682FE83E91}"/>
          </ac:spMkLst>
        </pc:spChg>
        <pc:spChg chg="add mod">
          <ac:chgData name="Leah Prince" userId="97decbc3d0c306f1" providerId="LiveId" clId="{F88A0195-5E29-422E-9B33-041E03FAA72A}" dt="2021-05-19T19:32:45.895" v="1489" actId="207"/>
          <ac:spMkLst>
            <pc:docMk/>
            <pc:sldMk cId="4284426713" sldId="261"/>
            <ac:spMk id="54" creationId="{2436DD26-B47F-438C-891E-89221FE5F619}"/>
          </ac:spMkLst>
        </pc:spChg>
        <pc:grpChg chg="del">
          <ac:chgData name="Leah Prince" userId="97decbc3d0c306f1" providerId="LiveId" clId="{F88A0195-5E29-422E-9B33-041E03FAA72A}" dt="2021-05-19T18:39:25.951" v="392" actId="478"/>
          <ac:grpSpMkLst>
            <pc:docMk/>
            <pc:sldMk cId="4284426713" sldId="261"/>
            <ac:grpSpMk id="37" creationId="{C63A6C0C-B382-46D1-A3C0-7F3B2609BD47}"/>
          </ac:grpSpMkLst>
        </pc:grpChg>
        <pc:grpChg chg="add del mod">
          <ac:chgData name="Leah Prince" userId="97decbc3d0c306f1" providerId="LiveId" clId="{F88A0195-5E29-422E-9B33-041E03FAA72A}" dt="2021-05-19T19:18:33.602" v="763" actId="478"/>
          <ac:grpSpMkLst>
            <pc:docMk/>
            <pc:sldMk cId="4284426713" sldId="261"/>
            <ac:grpSpMk id="39" creationId="{6EE8B329-69A3-49C0-9C2F-EE705781FE41}"/>
          </ac:grpSpMkLst>
        </pc:grpChg>
        <pc:grpChg chg="del">
          <ac:chgData name="Leah Prince" userId="97decbc3d0c306f1" providerId="LiveId" clId="{F88A0195-5E29-422E-9B33-041E03FAA72A}" dt="2021-05-19T18:39:23.559" v="391" actId="478"/>
          <ac:grpSpMkLst>
            <pc:docMk/>
            <pc:sldMk cId="4284426713" sldId="261"/>
            <ac:grpSpMk id="40" creationId="{26A138F9-A2C8-47C9-9B41-00C0EFF15052}"/>
          </ac:grpSpMkLst>
        </pc:grpChg>
        <pc:grpChg chg="add mod">
          <ac:chgData name="Leah Prince" userId="97decbc3d0c306f1" providerId="LiveId" clId="{F88A0195-5E29-422E-9B33-041E03FAA72A}" dt="2021-05-19T19:18:50.323" v="767" actId="164"/>
          <ac:grpSpMkLst>
            <pc:docMk/>
            <pc:sldMk cId="4284426713" sldId="261"/>
            <ac:grpSpMk id="46" creationId="{2D1F8A3F-972E-4937-AE71-CAD832EC90A1}"/>
          </ac:grpSpMkLst>
        </pc:grpChg>
        <pc:grpChg chg="add mod">
          <ac:chgData name="Leah Prince" userId="97decbc3d0c306f1" providerId="LiveId" clId="{F88A0195-5E29-422E-9B33-041E03FAA72A}" dt="2021-05-19T19:23:54.146" v="931" actId="164"/>
          <ac:grpSpMkLst>
            <pc:docMk/>
            <pc:sldMk cId="4284426713" sldId="261"/>
            <ac:grpSpMk id="53" creationId="{3A1AFBB5-7A00-449C-A9E8-867EF2299450}"/>
          </ac:grpSpMkLst>
        </pc:grpChg>
        <pc:picChg chg="add mod topLvl">
          <ac:chgData name="Leah Prince" userId="97decbc3d0c306f1" providerId="LiveId" clId="{F88A0195-5E29-422E-9B33-041E03FAA72A}" dt="2021-05-19T19:18:50.323" v="767" actId="164"/>
          <ac:picMkLst>
            <pc:docMk/>
            <pc:sldMk cId="4284426713" sldId="261"/>
            <ac:picMk id="30" creationId="{BDA0EBA3-402E-41E3-8C78-CAC04EEF8F46}"/>
          </ac:picMkLst>
        </pc:picChg>
        <pc:picChg chg="add del mod topLvl">
          <ac:chgData name="Leah Prince" userId="97decbc3d0c306f1" providerId="LiveId" clId="{F88A0195-5E29-422E-9B33-041E03FAA72A}" dt="2021-05-19T19:18:33.602" v="763" actId="478"/>
          <ac:picMkLst>
            <pc:docMk/>
            <pc:sldMk cId="4284426713" sldId="261"/>
            <ac:picMk id="34" creationId="{793A474E-7495-4237-BE86-AB785C0E8EA6}"/>
          </ac:picMkLst>
        </pc:picChg>
        <pc:picChg chg="add mod">
          <ac:chgData name="Leah Prince" userId="97decbc3d0c306f1" providerId="LiveId" clId="{F88A0195-5E29-422E-9B33-041E03FAA72A}" dt="2021-05-19T19:18:50.323" v="767" actId="164"/>
          <ac:picMkLst>
            <pc:docMk/>
            <pc:sldMk cId="4284426713" sldId="261"/>
            <ac:picMk id="45" creationId="{6847D540-E93B-4C51-B981-1C721E9E12C0}"/>
          </ac:picMkLst>
        </pc:picChg>
        <pc:picChg chg="add del mod">
          <ac:chgData name="Leah Prince" userId="97decbc3d0c306f1" providerId="LiveId" clId="{F88A0195-5E29-422E-9B33-041E03FAA72A}" dt="2021-05-19T19:23:16.089" v="924" actId="478"/>
          <ac:picMkLst>
            <pc:docMk/>
            <pc:sldMk cId="4284426713" sldId="261"/>
            <ac:picMk id="50" creationId="{A5059EB5-DE20-4190-978F-6A74CA288E8A}"/>
          </ac:picMkLst>
        </pc:picChg>
        <pc:picChg chg="add mod">
          <ac:chgData name="Leah Prince" userId="97decbc3d0c306f1" providerId="LiveId" clId="{F88A0195-5E29-422E-9B33-041E03FAA72A}" dt="2021-05-19T19:23:54.146" v="931" actId="164"/>
          <ac:picMkLst>
            <pc:docMk/>
            <pc:sldMk cId="4284426713" sldId="261"/>
            <ac:picMk id="52" creationId="{DAB63B79-6A16-48EF-ABB9-ACAA80458D83}"/>
          </ac:picMkLst>
        </pc:picChg>
        <pc:picChg chg="add mod">
          <ac:chgData name="Leah Prince" userId="97decbc3d0c306f1" providerId="LiveId" clId="{F88A0195-5E29-422E-9B33-041E03FAA72A}" dt="2021-05-19T19:32:25.721" v="1488" actId="1076"/>
          <ac:picMkLst>
            <pc:docMk/>
            <pc:sldMk cId="4284426713" sldId="261"/>
            <ac:picMk id="56" creationId="{5BFA4138-C277-4A33-8886-43D8F939A1F5}"/>
          </ac:picMkLst>
        </pc:picChg>
      </pc:sldChg>
      <pc:sldChg chg="addSp delSp modSp add mod modNotesTx">
        <pc:chgData name="Leah Prince" userId="97decbc3d0c306f1" providerId="LiveId" clId="{F88A0195-5E29-422E-9B33-041E03FAA72A}" dt="2021-05-24T17:45:30.822" v="5927" actId="20577"/>
        <pc:sldMkLst>
          <pc:docMk/>
          <pc:sldMk cId="3972460359" sldId="262"/>
        </pc:sldMkLst>
        <pc:spChg chg="mod">
          <ac:chgData name="Leah Prince" userId="97decbc3d0c306f1" providerId="LiveId" clId="{F88A0195-5E29-422E-9B33-041E03FAA72A}" dt="2021-05-19T19:38:53.788" v="1596" actId="20577"/>
          <ac:spMkLst>
            <pc:docMk/>
            <pc:sldMk cId="3972460359" sldId="262"/>
            <ac:spMk id="2" creationId="{C7AC913B-C5F1-4408-8069-9E7069726B95}"/>
          </ac:spMkLst>
        </pc:spChg>
        <pc:spChg chg="add del mod">
          <ac:chgData name="Leah Prince" userId="97decbc3d0c306f1" providerId="LiveId" clId="{F88A0195-5E29-422E-9B33-041E03FAA72A}" dt="2021-05-19T19:43:27.617" v="1963" actId="478"/>
          <ac:spMkLst>
            <pc:docMk/>
            <pc:sldMk cId="3972460359" sldId="262"/>
            <ac:spMk id="4" creationId="{56DFACE1-DE83-4B00-B58C-A56AE5005962}"/>
          </ac:spMkLst>
        </pc:spChg>
        <pc:spChg chg="add mod">
          <ac:chgData name="Leah Prince" userId="97decbc3d0c306f1" providerId="LiveId" clId="{F88A0195-5E29-422E-9B33-041E03FAA72A}" dt="2021-05-19T19:41:55.410" v="1704" actId="403"/>
          <ac:spMkLst>
            <pc:docMk/>
            <pc:sldMk cId="3972460359" sldId="262"/>
            <ac:spMk id="7" creationId="{E0B05E39-849E-487E-A1E0-3330EF5376E0}"/>
          </ac:spMkLst>
        </pc:spChg>
        <pc:spChg chg="del">
          <ac:chgData name="Leah Prince" userId="97decbc3d0c306f1" providerId="LiveId" clId="{F88A0195-5E29-422E-9B33-041E03FAA72A}" dt="2021-05-19T19:34:46.924" v="1491" actId="478"/>
          <ac:spMkLst>
            <pc:docMk/>
            <pc:sldMk cId="3972460359" sldId="262"/>
            <ac:spMk id="8" creationId="{71BA1BAC-9E95-4D51-8E82-9EAB40C98550}"/>
          </ac:spMkLst>
        </pc:spChg>
        <pc:spChg chg="add mod">
          <ac:chgData name="Leah Prince" userId="97decbc3d0c306f1" providerId="LiveId" clId="{F88A0195-5E29-422E-9B33-041E03FAA72A}" dt="2021-05-19T19:44:38.870" v="1974" actId="14100"/>
          <ac:spMkLst>
            <pc:docMk/>
            <pc:sldMk cId="3972460359" sldId="262"/>
            <ac:spMk id="11" creationId="{507E8703-6801-48B7-BD38-FF808C2D065A}"/>
          </ac:spMkLst>
        </pc:spChg>
        <pc:spChg chg="add del mod">
          <ac:chgData name="Leah Prince" userId="97decbc3d0c306f1" providerId="LiveId" clId="{F88A0195-5E29-422E-9B33-041E03FAA72A}" dt="2021-05-19T19:45:10.850" v="1977" actId="478"/>
          <ac:spMkLst>
            <pc:docMk/>
            <pc:sldMk cId="3972460359" sldId="262"/>
            <ac:spMk id="15" creationId="{C10EEC82-3E9A-4BEA-B9A0-64FFF62A7FB8}"/>
          </ac:spMkLst>
        </pc:spChg>
        <pc:spChg chg="add mod">
          <ac:chgData name="Leah Prince" userId="97decbc3d0c306f1" providerId="LiveId" clId="{F88A0195-5E29-422E-9B33-041E03FAA72A}" dt="2021-05-19T19:46:15.598" v="1982" actId="20577"/>
          <ac:spMkLst>
            <pc:docMk/>
            <pc:sldMk cId="3972460359" sldId="262"/>
            <ac:spMk id="16" creationId="{0D52B5D7-D838-49B3-8B29-7CFB5A9A0BFA}"/>
          </ac:spMkLst>
        </pc:spChg>
        <pc:spChg chg="add mod">
          <ac:chgData name="Leah Prince" userId="97decbc3d0c306f1" providerId="LiveId" clId="{F88A0195-5E29-422E-9B33-041E03FAA72A}" dt="2021-05-19T19:46:47.637" v="1986" actId="14100"/>
          <ac:spMkLst>
            <pc:docMk/>
            <pc:sldMk cId="3972460359" sldId="262"/>
            <ac:spMk id="29" creationId="{DE49EF38-E3FA-4389-A863-FE8C556AEE54}"/>
          </ac:spMkLst>
        </pc:spChg>
        <pc:spChg chg="add mod">
          <ac:chgData name="Leah Prince" userId="97decbc3d0c306f1" providerId="LiveId" clId="{F88A0195-5E29-422E-9B33-041E03FAA72A}" dt="2021-05-19T19:47:00.346" v="1988" actId="1076"/>
          <ac:spMkLst>
            <pc:docMk/>
            <pc:sldMk cId="3972460359" sldId="262"/>
            <ac:spMk id="31" creationId="{110D083B-E606-47B9-83BB-2D392199C53D}"/>
          </ac:spMkLst>
        </pc:spChg>
        <pc:spChg chg="del">
          <ac:chgData name="Leah Prince" userId="97decbc3d0c306f1" providerId="LiveId" clId="{F88A0195-5E29-422E-9B33-041E03FAA72A}" dt="2021-05-19T19:34:49.147" v="1492" actId="478"/>
          <ac:spMkLst>
            <pc:docMk/>
            <pc:sldMk cId="3972460359" sldId="262"/>
            <ac:spMk id="36" creationId="{D8BD55E1-4C38-4A23-A53F-5D68D6BAD755}"/>
          </ac:spMkLst>
        </pc:spChg>
        <pc:spChg chg="del">
          <ac:chgData name="Leah Prince" userId="97decbc3d0c306f1" providerId="LiveId" clId="{F88A0195-5E29-422E-9B33-041E03FAA72A}" dt="2021-05-19T19:34:55.275" v="1495" actId="478"/>
          <ac:spMkLst>
            <pc:docMk/>
            <pc:sldMk cId="3972460359" sldId="262"/>
            <ac:spMk id="54" creationId="{2436DD26-B47F-438C-891E-89221FE5F619}"/>
          </ac:spMkLst>
        </pc:spChg>
        <pc:grpChg chg="del">
          <ac:chgData name="Leah Prince" userId="97decbc3d0c306f1" providerId="LiveId" clId="{F88A0195-5E29-422E-9B33-041E03FAA72A}" dt="2021-05-19T19:34:50.841" v="1493" actId="478"/>
          <ac:grpSpMkLst>
            <pc:docMk/>
            <pc:sldMk cId="3972460359" sldId="262"/>
            <ac:grpSpMk id="46" creationId="{2D1F8A3F-972E-4937-AE71-CAD832EC90A1}"/>
          </ac:grpSpMkLst>
        </pc:grpChg>
        <pc:grpChg chg="del">
          <ac:chgData name="Leah Prince" userId="97decbc3d0c306f1" providerId="LiveId" clId="{F88A0195-5E29-422E-9B33-041E03FAA72A}" dt="2021-05-19T19:34:53.285" v="1494" actId="478"/>
          <ac:grpSpMkLst>
            <pc:docMk/>
            <pc:sldMk cId="3972460359" sldId="262"/>
            <ac:grpSpMk id="53" creationId="{3A1AFBB5-7A00-449C-A9E8-867EF2299450}"/>
          </ac:grpSpMkLst>
        </pc:grpChg>
        <pc:picChg chg="add mod">
          <ac:chgData name="Leah Prince" userId="97decbc3d0c306f1" providerId="LiveId" clId="{F88A0195-5E29-422E-9B33-041E03FAA72A}" dt="2021-05-19T19:46:23.521" v="1984" actId="1076"/>
          <ac:picMkLst>
            <pc:docMk/>
            <pc:sldMk cId="3972460359" sldId="262"/>
            <ac:picMk id="10" creationId="{609F3737-5DB4-46D2-A3BE-977D7EEB9408}"/>
          </ac:picMkLst>
        </pc:picChg>
        <pc:picChg chg="del">
          <ac:chgData name="Leah Prince" userId="97decbc3d0c306f1" providerId="LiveId" clId="{F88A0195-5E29-422E-9B33-041E03FAA72A}" dt="2021-05-19T19:34:57.335" v="1496" actId="478"/>
          <ac:picMkLst>
            <pc:docMk/>
            <pc:sldMk cId="3972460359" sldId="262"/>
            <ac:picMk id="56" creationId="{5BFA4138-C277-4A33-8886-43D8F939A1F5}"/>
          </ac:picMkLst>
        </pc:picChg>
      </pc:sldChg>
      <pc:sldChg chg="addSp delSp modSp add mod modNotesTx">
        <pc:chgData name="Leah Prince" userId="97decbc3d0c306f1" providerId="LiveId" clId="{F88A0195-5E29-422E-9B33-041E03FAA72A}" dt="2021-05-25T12:56:54.201" v="10352" actId="20577"/>
        <pc:sldMkLst>
          <pc:docMk/>
          <pc:sldMk cId="2750335352" sldId="263"/>
        </pc:sldMkLst>
        <pc:spChg chg="mod">
          <ac:chgData name="Leah Prince" userId="97decbc3d0c306f1" providerId="LiveId" clId="{F88A0195-5E29-422E-9B33-041E03FAA72A}" dt="2021-05-19T19:50:39.047" v="2405" actId="20577"/>
          <ac:spMkLst>
            <pc:docMk/>
            <pc:sldMk cId="2750335352" sldId="263"/>
            <ac:spMk id="2" creationId="{C7AC913B-C5F1-4408-8069-9E7069726B95}"/>
          </ac:spMkLst>
        </pc:spChg>
        <pc:spChg chg="add del mod">
          <ac:chgData name="Leah Prince" userId="97decbc3d0c306f1" providerId="LiveId" clId="{F88A0195-5E29-422E-9B33-041E03FAA72A}" dt="2021-05-19T19:55:08.908" v="2450" actId="478"/>
          <ac:spMkLst>
            <pc:docMk/>
            <pc:sldMk cId="2750335352" sldId="263"/>
            <ac:spMk id="4" creationId="{22A54F29-E3B8-418F-B9D3-903D3A2CB747}"/>
          </ac:spMkLst>
        </pc:spChg>
        <pc:spChg chg="add mod">
          <ac:chgData name="Leah Prince" userId="97decbc3d0c306f1" providerId="LiveId" clId="{F88A0195-5E29-422E-9B33-041E03FAA72A}" dt="2021-05-20T02:18:33.063" v="4035" actId="1076"/>
          <ac:spMkLst>
            <pc:docMk/>
            <pc:sldMk cId="2750335352" sldId="263"/>
            <ac:spMk id="8" creationId="{BEB987D6-D980-497C-A8CA-0F08D242C863}"/>
          </ac:spMkLst>
        </pc:spChg>
        <pc:spChg chg="add del mod">
          <ac:chgData name="Leah Prince" userId="97decbc3d0c306f1" providerId="LiveId" clId="{F88A0195-5E29-422E-9B33-041E03FAA72A}" dt="2021-05-20T02:16:53.036" v="3992" actId="478"/>
          <ac:spMkLst>
            <pc:docMk/>
            <pc:sldMk cId="2750335352" sldId="263"/>
            <ac:spMk id="15" creationId="{8D3C3736-CEA1-4EA4-B029-4CBAD3120669}"/>
          </ac:spMkLst>
        </pc:spChg>
        <pc:spChg chg="add mod">
          <ac:chgData name="Leah Prince" userId="97decbc3d0c306f1" providerId="LiveId" clId="{F88A0195-5E29-422E-9B33-041E03FAA72A}" dt="2021-05-25T12:48:21.831" v="10047" actId="1076"/>
          <ac:spMkLst>
            <pc:docMk/>
            <pc:sldMk cId="2750335352" sldId="263"/>
            <ac:spMk id="16" creationId="{17F3F9DA-34FC-4119-A0E4-CDA62DA757BF}"/>
          </ac:spMkLst>
        </pc:spChg>
        <pc:graphicFrameChg chg="add mod modGraphic">
          <ac:chgData name="Leah Prince" userId="97decbc3d0c306f1" providerId="LiveId" clId="{F88A0195-5E29-422E-9B33-041E03FAA72A}" dt="2021-05-20T02:34:38.200" v="4181" actId="14734"/>
          <ac:graphicFrameMkLst>
            <pc:docMk/>
            <pc:sldMk cId="2750335352" sldId="263"/>
            <ac:graphicFrameMk id="4" creationId="{D46F8EB6-DFC7-4C0D-A92A-5835B86AEB45}"/>
          </ac:graphicFrameMkLst>
        </pc:graphicFrameChg>
        <pc:graphicFrameChg chg="add mod modGraphic">
          <ac:chgData name="Leah Prince" userId="97decbc3d0c306f1" providerId="LiveId" clId="{F88A0195-5E29-422E-9B33-041E03FAA72A}" dt="2021-05-25T12:43:37.272" v="10040" actId="20577"/>
          <ac:graphicFrameMkLst>
            <pc:docMk/>
            <pc:sldMk cId="2750335352" sldId="263"/>
            <ac:graphicFrameMk id="7" creationId="{41FE910B-B129-4C6B-B2EC-3C03B7DA1468}"/>
          </ac:graphicFrameMkLst>
        </pc:graphicFrameChg>
      </pc:sldChg>
      <pc:sldChg chg="modSp add del mod">
        <pc:chgData name="Leah Prince" userId="97decbc3d0c306f1" providerId="LiveId" clId="{F88A0195-5E29-422E-9B33-041E03FAA72A}" dt="2021-05-24T19:08:14.234" v="9842" actId="2696"/>
        <pc:sldMkLst>
          <pc:docMk/>
          <pc:sldMk cId="3608327678" sldId="264"/>
        </pc:sldMkLst>
        <pc:spChg chg="mod">
          <ac:chgData name="Leah Prince" userId="97decbc3d0c306f1" providerId="LiveId" clId="{F88A0195-5E29-422E-9B33-041E03FAA72A}" dt="2021-05-19T19:50:47.211" v="2412" actId="20577"/>
          <ac:spMkLst>
            <pc:docMk/>
            <pc:sldMk cId="3608327678" sldId="264"/>
            <ac:spMk id="2" creationId="{C7AC913B-C5F1-4408-8069-9E7069726B95}"/>
          </ac:spMkLst>
        </pc:spChg>
      </pc:sldChg>
      <pc:sldChg chg="addSp delSp modSp add mod modNotesTx">
        <pc:chgData name="Leah Prince" userId="97decbc3d0c306f1" providerId="LiveId" clId="{F88A0195-5E29-422E-9B33-041E03FAA72A}" dt="2021-05-28T14:18:35.259" v="13818" actId="208"/>
        <pc:sldMkLst>
          <pc:docMk/>
          <pc:sldMk cId="1462980330" sldId="265"/>
        </pc:sldMkLst>
        <pc:spChg chg="mod">
          <ac:chgData name="Leah Prince" userId="97decbc3d0c306f1" providerId="LiveId" clId="{F88A0195-5E29-422E-9B33-041E03FAA72A}" dt="2021-05-25T13:48:09.777" v="12344" actId="20577"/>
          <ac:spMkLst>
            <pc:docMk/>
            <pc:sldMk cId="1462980330" sldId="265"/>
            <ac:spMk id="2" creationId="{C7AC913B-C5F1-4408-8069-9E7069726B95}"/>
          </ac:spMkLst>
        </pc:spChg>
        <pc:spChg chg="add mod">
          <ac:chgData name="Leah Prince" userId="97decbc3d0c306f1" providerId="LiveId" clId="{F88A0195-5E29-422E-9B33-041E03FAA72A}" dt="2021-05-27T13:35:50.874" v="13186" actId="403"/>
          <ac:spMkLst>
            <pc:docMk/>
            <pc:sldMk cId="1462980330" sldId="265"/>
            <ac:spMk id="4" creationId="{E24B48F0-A0B8-4D14-8714-24982A9A3F98}"/>
          </ac:spMkLst>
        </pc:spChg>
        <pc:spChg chg="add del mod">
          <ac:chgData name="Leah Prince" userId="97decbc3d0c306f1" providerId="LiveId" clId="{F88A0195-5E29-422E-9B33-041E03FAA72A}" dt="2021-05-27T13:34:06.677" v="13169" actId="478"/>
          <ac:spMkLst>
            <pc:docMk/>
            <pc:sldMk cId="1462980330" sldId="265"/>
            <ac:spMk id="7" creationId="{8C3C57A6-AE28-4AA0-BE97-77E6FC3E9139}"/>
          </ac:spMkLst>
        </pc:spChg>
        <pc:spChg chg="add mod">
          <ac:chgData name="Leah Prince" userId="97decbc3d0c306f1" providerId="LiveId" clId="{F88A0195-5E29-422E-9B33-041E03FAA72A}" dt="2021-05-27T13:35:58.753" v="13190" actId="403"/>
          <ac:spMkLst>
            <pc:docMk/>
            <pc:sldMk cId="1462980330" sldId="265"/>
            <ac:spMk id="10" creationId="{4076D66E-D0EA-4FDC-9025-B1051D2D8483}"/>
          </ac:spMkLst>
        </pc:spChg>
        <pc:spChg chg="add mod">
          <ac:chgData name="Leah Prince" userId="97decbc3d0c306f1" providerId="LiveId" clId="{F88A0195-5E29-422E-9B33-041E03FAA72A}" dt="2021-05-27T13:36:05.322" v="13194" actId="403"/>
          <ac:spMkLst>
            <pc:docMk/>
            <pc:sldMk cId="1462980330" sldId="265"/>
            <ac:spMk id="11" creationId="{2B0D5B51-969F-42BC-8A9D-BF800B1ACB7A}"/>
          </ac:spMkLst>
        </pc:spChg>
        <pc:spChg chg="add del mod">
          <ac:chgData name="Leah Prince" userId="97decbc3d0c306f1" providerId="LiveId" clId="{F88A0195-5E29-422E-9B33-041E03FAA72A}" dt="2021-05-27T13:50:22.962" v="13797" actId="478"/>
          <ac:spMkLst>
            <pc:docMk/>
            <pc:sldMk cId="1462980330" sldId="265"/>
            <ac:spMk id="15" creationId="{4583CBDC-FD23-47AF-A13C-BEE446540B01}"/>
          </ac:spMkLst>
        </pc:spChg>
        <pc:spChg chg="add del mod">
          <ac:chgData name="Leah Prince" userId="97decbc3d0c306f1" providerId="LiveId" clId="{F88A0195-5E29-422E-9B33-041E03FAA72A}" dt="2021-05-27T13:50:41.086" v="13802" actId="478"/>
          <ac:spMkLst>
            <pc:docMk/>
            <pc:sldMk cId="1462980330" sldId="265"/>
            <ac:spMk id="16" creationId="{6EF6898F-8D5B-49EC-AAD5-5BDDE20BF2FC}"/>
          </ac:spMkLst>
        </pc:spChg>
        <pc:spChg chg="add mod">
          <ac:chgData name="Leah Prince" userId="97decbc3d0c306f1" providerId="LiveId" clId="{F88A0195-5E29-422E-9B33-041E03FAA72A}" dt="2021-05-27T13:51:15.253" v="13806" actId="164"/>
          <ac:spMkLst>
            <pc:docMk/>
            <pc:sldMk cId="1462980330" sldId="265"/>
            <ac:spMk id="18" creationId="{27381BB3-8ECB-4D37-AD41-97C644D047CC}"/>
          </ac:spMkLst>
        </pc:spChg>
        <pc:spChg chg="add mod">
          <ac:chgData name="Leah Prince" userId="97decbc3d0c306f1" providerId="LiveId" clId="{F88A0195-5E29-422E-9B33-041E03FAA72A}" dt="2021-05-27T13:50:55.864" v="13803" actId="164"/>
          <ac:spMkLst>
            <pc:docMk/>
            <pc:sldMk cId="1462980330" sldId="265"/>
            <ac:spMk id="19" creationId="{9153C1C8-A41C-48A1-A1FA-705A228172A1}"/>
          </ac:spMkLst>
        </pc:spChg>
        <pc:spChg chg="add mod">
          <ac:chgData name="Leah Prince" userId="97decbc3d0c306f1" providerId="LiveId" clId="{F88A0195-5E29-422E-9B33-041E03FAA72A}" dt="2021-05-27T13:50:55.864" v="13803" actId="164"/>
          <ac:spMkLst>
            <pc:docMk/>
            <pc:sldMk cId="1462980330" sldId="265"/>
            <ac:spMk id="20" creationId="{930606B6-0B5D-439F-8DCF-1BBFC7DFDE17}"/>
          </ac:spMkLst>
        </pc:spChg>
        <pc:grpChg chg="mod">
          <ac:chgData name="Leah Prince" userId="97decbc3d0c306f1" providerId="LiveId" clId="{F88A0195-5E29-422E-9B33-041E03FAA72A}" dt="2021-05-27T13:50:35.582" v="13800" actId="1076"/>
          <ac:grpSpMkLst>
            <pc:docMk/>
            <pc:sldMk cId="1462980330" sldId="265"/>
            <ac:grpSpMk id="14" creationId="{0FEC4D20-4F1F-4521-ABF8-F6019C6529D6}"/>
          </ac:grpSpMkLst>
        </pc:grpChg>
        <pc:grpChg chg="add mod">
          <ac:chgData name="Leah Prince" userId="97decbc3d0c306f1" providerId="LiveId" clId="{F88A0195-5E29-422E-9B33-041E03FAA72A}" dt="2021-05-27T13:50:55.864" v="13803" actId="164"/>
          <ac:grpSpMkLst>
            <pc:docMk/>
            <pc:sldMk cId="1462980330" sldId="265"/>
            <ac:grpSpMk id="17" creationId="{25D04400-707C-4A24-8DAB-C2BB5222CF97}"/>
          </ac:grpSpMkLst>
        </pc:grpChg>
        <pc:grpChg chg="add mod">
          <ac:chgData name="Leah Prince" userId="97decbc3d0c306f1" providerId="LiveId" clId="{F88A0195-5E29-422E-9B33-041E03FAA72A}" dt="2021-05-27T13:51:15.253" v="13806" actId="164"/>
          <ac:grpSpMkLst>
            <pc:docMk/>
            <pc:sldMk cId="1462980330" sldId="265"/>
            <ac:grpSpMk id="21" creationId="{2BC50D44-1E94-4AE1-B87D-1330DF9DF5DA}"/>
          </ac:grpSpMkLst>
        </pc:grpChg>
        <pc:grpChg chg="add mod">
          <ac:chgData name="Leah Prince" userId="97decbc3d0c306f1" providerId="LiveId" clId="{F88A0195-5E29-422E-9B33-041E03FAA72A}" dt="2021-05-27T13:51:32.324" v="13808" actId="1076"/>
          <ac:grpSpMkLst>
            <pc:docMk/>
            <pc:sldMk cId="1462980330" sldId="265"/>
            <ac:grpSpMk id="22" creationId="{16B649ED-1AD0-4F5D-8356-56E5F19EDD60}"/>
          </ac:grpSpMkLst>
        </pc:grpChg>
        <pc:cxnChg chg="add mod">
          <ac:chgData name="Leah Prince" userId="97decbc3d0c306f1" providerId="LiveId" clId="{F88A0195-5E29-422E-9B33-041E03FAA72A}" dt="2021-05-28T14:18:31.695" v="13817" actId="208"/>
          <ac:cxnSpMkLst>
            <pc:docMk/>
            <pc:sldMk cId="1462980330" sldId="265"/>
            <ac:cxnSpMk id="8" creationId="{B5E94347-1225-4DB8-9C3F-C0FDF1D61524}"/>
          </ac:cxnSpMkLst>
        </pc:cxnChg>
        <pc:cxnChg chg="add del mod">
          <ac:chgData name="Leah Prince" userId="97decbc3d0c306f1" providerId="LiveId" clId="{F88A0195-5E29-422E-9B33-041E03FAA72A}" dt="2021-05-27T13:34:33.595" v="13172" actId="478"/>
          <ac:cxnSpMkLst>
            <pc:docMk/>
            <pc:sldMk cId="1462980330" sldId="265"/>
            <ac:cxnSpMk id="9" creationId="{46686CF6-C126-480F-AB26-BC6054C07547}"/>
          </ac:cxnSpMkLst>
        </pc:cxnChg>
        <pc:cxnChg chg="add mod">
          <ac:chgData name="Leah Prince" userId="97decbc3d0c306f1" providerId="LiveId" clId="{F88A0195-5E29-422E-9B33-041E03FAA72A}" dt="2021-05-28T14:18:35.259" v="13818" actId="208"/>
          <ac:cxnSpMkLst>
            <pc:docMk/>
            <pc:sldMk cId="1462980330" sldId="265"/>
            <ac:cxnSpMk id="15" creationId="{34216ACE-9021-4487-A326-2B9EC000D006}"/>
          </ac:cxnSpMkLst>
        </pc:cxnChg>
      </pc:sldChg>
      <pc:sldChg chg="addSp delSp modSp add mod modNotesTx">
        <pc:chgData name="Leah Prince" userId="97decbc3d0c306f1" providerId="LiveId" clId="{F88A0195-5E29-422E-9B33-041E03FAA72A}" dt="2021-05-25T14:07:35.148" v="13128" actId="207"/>
        <pc:sldMkLst>
          <pc:docMk/>
          <pc:sldMk cId="1045021681" sldId="266"/>
        </pc:sldMkLst>
        <pc:spChg chg="mod">
          <ac:chgData name="Leah Prince" userId="97decbc3d0c306f1" providerId="LiveId" clId="{F88A0195-5E29-422E-9B33-041E03FAA72A}" dt="2021-05-19T19:51:04.349" v="2432" actId="20577"/>
          <ac:spMkLst>
            <pc:docMk/>
            <pc:sldMk cId="1045021681" sldId="266"/>
            <ac:spMk id="2" creationId="{C7AC913B-C5F1-4408-8069-9E7069726B95}"/>
          </ac:spMkLst>
        </pc:spChg>
        <pc:spChg chg="add mod">
          <ac:chgData name="Leah Prince" userId="97decbc3d0c306f1" providerId="LiveId" clId="{F88A0195-5E29-422E-9B33-041E03FAA72A}" dt="2021-05-25T14:07:09.118" v="13126" actId="207"/>
          <ac:spMkLst>
            <pc:docMk/>
            <pc:sldMk cId="1045021681" sldId="266"/>
            <ac:spMk id="4" creationId="{74DF899C-06C6-443E-AE2F-5FD9068B9654}"/>
          </ac:spMkLst>
        </pc:spChg>
        <pc:spChg chg="add mod">
          <ac:chgData name="Leah Prince" userId="97decbc3d0c306f1" providerId="LiveId" clId="{F88A0195-5E29-422E-9B33-041E03FAA72A}" dt="2021-05-25T13:44:27.962" v="12297" actId="688"/>
          <ac:spMkLst>
            <pc:docMk/>
            <pc:sldMk cId="1045021681" sldId="266"/>
            <ac:spMk id="8" creationId="{56B27443-D24C-4560-95BD-65E826B3C9F8}"/>
          </ac:spMkLst>
        </pc:spChg>
        <pc:spChg chg="add del mod">
          <ac:chgData name="Leah Prince" userId="97decbc3d0c306f1" providerId="LiveId" clId="{F88A0195-5E29-422E-9B33-041E03FAA72A}" dt="2021-05-25T13:27:57.590" v="11550" actId="478"/>
          <ac:spMkLst>
            <pc:docMk/>
            <pc:sldMk cId="1045021681" sldId="266"/>
            <ac:spMk id="10" creationId="{C5D88255-4F82-4046-80D5-B321A7BEF9AD}"/>
          </ac:spMkLst>
        </pc:spChg>
        <pc:spChg chg="add mod">
          <ac:chgData name="Leah Prince" userId="97decbc3d0c306f1" providerId="LiveId" clId="{F88A0195-5E29-422E-9B33-041E03FAA72A}" dt="2021-05-25T14:07:35.148" v="13128" actId="207"/>
          <ac:spMkLst>
            <pc:docMk/>
            <pc:sldMk cId="1045021681" sldId="266"/>
            <ac:spMk id="11" creationId="{736E9F67-97DE-430D-9C88-5739E732EEFD}"/>
          </ac:spMkLst>
        </pc:spChg>
        <pc:spChg chg="add mod">
          <ac:chgData name="Leah Prince" userId="97decbc3d0c306f1" providerId="LiveId" clId="{F88A0195-5E29-422E-9B33-041E03FAA72A}" dt="2021-05-25T13:43:33.797" v="12292" actId="14100"/>
          <ac:spMkLst>
            <pc:docMk/>
            <pc:sldMk cId="1045021681" sldId="266"/>
            <ac:spMk id="15" creationId="{0A367B24-53B1-4EBE-AA05-D580FA4914DE}"/>
          </ac:spMkLst>
        </pc:spChg>
        <pc:spChg chg="add mod">
          <ac:chgData name="Leah Prince" userId="97decbc3d0c306f1" providerId="LiveId" clId="{F88A0195-5E29-422E-9B33-041E03FAA72A}" dt="2021-05-25T13:45:09.955" v="12299" actId="207"/>
          <ac:spMkLst>
            <pc:docMk/>
            <pc:sldMk cId="1045021681" sldId="266"/>
            <ac:spMk id="16" creationId="{0C0E3617-5867-4477-B856-137BCE972DC1}"/>
          </ac:spMkLst>
        </pc:spChg>
        <pc:spChg chg="add mod">
          <ac:chgData name="Leah Prince" userId="97decbc3d0c306f1" providerId="LiveId" clId="{F88A0195-5E29-422E-9B33-041E03FAA72A}" dt="2021-05-25T13:44:18.427" v="12296" actId="688"/>
          <ac:spMkLst>
            <pc:docMk/>
            <pc:sldMk cId="1045021681" sldId="266"/>
            <ac:spMk id="17" creationId="{E5A9D324-527D-410E-B6A5-E653BA17E766}"/>
          </ac:spMkLst>
        </pc:spChg>
        <pc:spChg chg="add mod">
          <ac:chgData name="Leah Prince" userId="97decbc3d0c306f1" providerId="LiveId" clId="{F88A0195-5E29-422E-9B33-041E03FAA72A}" dt="2021-05-25T13:44:10.001" v="12295" actId="1076"/>
          <ac:spMkLst>
            <pc:docMk/>
            <pc:sldMk cId="1045021681" sldId="266"/>
            <ac:spMk id="18" creationId="{CAB972D4-A36A-4120-98E1-05BE5ECC9E2D}"/>
          </ac:spMkLst>
        </pc:spChg>
        <pc:grpChg chg="add mod">
          <ac:chgData name="Leah Prince" userId="97decbc3d0c306f1" providerId="LiveId" clId="{F88A0195-5E29-422E-9B33-041E03FAA72A}" dt="2021-05-25T13:33:40.138" v="11652" actId="164"/>
          <ac:grpSpMkLst>
            <pc:docMk/>
            <pc:sldMk cId="1045021681" sldId="266"/>
            <ac:grpSpMk id="7" creationId="{938A60B6-4E8A-49CA-AFD8-394616B8AD50}"/>
          </ac:grpSpMkLst>
        </pc:grpChg>
        <pc:grpChg chg="add mod">
          <ac:chgData name="Leah Prince" userId="97decbc3d0c306f1" providerId="LiveId" clId="{F88A0195-5E29-422E-9B33-041E03FAA72A}" dt="2021-05-25T13:33:40.138" v="11652" actId="164"/>
          <ac:grpSpMkLst>
            <pc:docMk/>
            <pc:sldMk cId="1045021681" sldId="266"/>
            <ac:grpSpMk id="9" creationId="{92F87C8E-3757-4183-B459-A98332774258}"/>
          </ac:grpSpMkLst>
        </pc:grpChg>
      </pc:sldChg>
      <pc:sldChg chg="new del">
        <pc:chgData name="Leah Prince" userId="97decbc3d0c306f1" providerId="LiveId" clId="{F88A0195-5E29-422E-9B33-041E03FAA72A}" dt="2021-05-19T19:50:56.216" v="2414" actId="680"/>
        <pc:sldMkLst>
          <pc:docMk/>
          <pc:sldMk cId="2377867280" sldId="266"/>
        </pc:sldMkLst>
      </pc:sldChg>
      <pc:sldChg chg="addSp delSp modSp add mod modNotesTx">
        <pc:chgData name="Leah Prince" userId="97decbc3d0c306f1" providerId="LiveId" clId="{F88A0195-5E29-422E-9B33-041E03FAA72A}" dt="2021-05-29T14:13:44.851" v="13830" actId="1076"/>
        <pc:sldMkLst>
          <pc:docMk/>
          <pc:sldMk cId="2971251293" sldId="267"/>
        </pc:sldMkLst>
        <pc:spChg chg="mod">
          <ac:chgData name="Leah Prince" userId="97decbc3d0c306f1" providerId="LiveId" clId="{F88A0195-5E29-422E-9B33-041E03FAA72A}" dt="2021-05-20T02:37:46.122" v="4220" actId="403"/>
          <ac:spMkLst>
            <pc:docMk/>
            <pc:sldMk cId="2971251293" sldId="267"/>
            <ac:spMk id="2" creationId="{C7AC913B-C5F1-4408-8069-9E7069726B95}"/>
          </ac:spMkLst>
        </pc:spChg>
        <pc:spChg chg="add mod">
          <ac:chgData name="Leah Prince" userId="97decbc3d0c306f1" providerId="LiveId" clId="{F88A0195-5E29-422E-9B33-041E03FAA72A}" dt="2021-05-24T19:11:14.876" v="10032" actId="20577"/>
          <ac:spMkLst>
            <pc:docMk/>
            <pc:sldMk cId="2971251293" sldId="267"/>
            <ac:spMk id="11" creationId="{4F976D09-068D-49E5-984F-5F5D4981F722}"/>
          </ac:spMkLst>
        </pc:spChg>
        <pc:picChg chg="add mod ord">
          <ac:chgData name="Leah Prince" userId="97decbc3d0c306f1" providerId="LiveId" clId="{F88A0195-5E29-422E-9B33-041E03FAA72A}" dt="2021-05-29T14:13:44.851" v="13830" actId="1076"/>
          <ac:picMkLst>
            <pc:docMk/>
            <pc:sldMk cId="2971251293" sldId="267"/>
            <ac:picMk id="7" creationId="{0B99916B-862E-4C7F-8941-8BA66908CB14}"/>
          </ac:picMkLst>
        </pc:picChg>
        <pc:picChg chg="add mod ord">
          <ac:chgData name="Leah Prince" userId="97decbc3d0c306f1" providerId="LiveId" clId="{F88A0195-5E29-422E-9B33-041E03FAA72A}" dt="2021-05-29T14:13:29.552" v="13828" actId="167"/>
          <ac:picMkLst>
            <pc:docMk/>
            <pc:sldMk cId="2971251293" sldId="267"/>
            <ac:picMk id="8" creationId="{EEE7DCEF-91C8-49DC-9AF8-AE3D85CC122A}"/>
          </ac:picMkLst>
        </pc:picChg>
        <pc:picChg chg="add del mod ord">
          <ac:chgData name="Leah Prince" userId="97decbc3d0c306f1" providerId="LiveId" clId="{F88A0195-5E29-422E-9B33-041E03FAA72A}" dt="2021-05-29T14:12:37.781" v="13819" actId="478"/>
          <ac:picMkLst>
            <pc:docMk/>
            <pc:sldMk cId="2971251293" sldId="267"/>
            <ac:picMk id="9" creationId="{5C664941-4282-4F39-84A0-6FF7DFBF9811}"/>
          </ac:picMkLst>
        </pc:picChg>
        <pc:picChg chg="add del mod modCrop">
          <ac:chgData name="Leah Prince" userId="97decbc3d0c306f1" providerId="LiveId" clId="{F88A0195-5E29-422E-9B33-041E03FAA72A}" dt="2021-05-20T02:27:23.260" v="4067" actId="478"/>
          <ac:picMkLst>
            <pc:docMk/>
            <pc:sldMk cId="2971251293" sldId="267"/>
            <ac:picMk id="11" creationId="{214D32F9-AD9C-4C22-AB43-1C3701FBA822}"/>
          </ac:picMkLst>
        </pc:picChg>
      </pc:sldChg>
      <pc:sldChg chg="addSp delSp modSp add mod modNotesTx">
        <pc:chgData name="Leah Prince" userId="97decbc3d0c306f1" providerId="LiveId" clId="{F88A0195-5E29-422E-9B33-041E03FAA72A}" dt="2021-05-24T19:10:18.849" v="9988" actId="20577"/>
        <pc:sldMkLst>
          <pc:docMk/>
          <pc:sldMk cId="731151586" sldId="268"/>
        </pc:sldMkLst>
        <pc:spChg chg="mod">
          <ac:chgData name="Leah Prince" userId="97decbc3d0c306f1" providerId="LiveId" clId="{F88A0195-5E29-422E-9B33-041E03FAA72A}" dt="2021-05-24T19:09:34.862" v="9919" actId="14100"/>
          <ac:spMkLst>
            <pc:docMk/>
            <pc:sldMk cId="731151586" sldId="268"/>
            <ac:spMk id="2" creationId="{C7AC913B-C5F1-4408-8069-9E7069726B95}"/>
          </ac:spMkLst>
        </pc:spChg>
        <pc:spChg chg="del">
          <ac:chgData name="Leah Prince" userId="97decbc3d0c306f1" providerId="LiveId" clId="{F88A0195-5E29-422E-9B33-041E03FAA72A}" dt="2021-05-24T18:16:07.686" v="7603" actId="478"/>
          <ac:spMkLst>
            <pc:docMk/>
            <pc:sldMk cId="731151586" sldId="268"/>
            <ac:spMk id="8" creationId="{BEB987D6-D980-497C-A8CA-0F08D242C863}"/>
          </ac:spMkLst>
        </pc:spChg>
        <pc:spChg chg="del">
          <ac:chgData name="Leah Prince" userId="97decbc3d0c306f1" providerId="LiveId" clId="{F88A0195-5E29-422E-9B33-041E03FAA72A}" dt="2021-05-24T18:16:10.267" v="7604" actId="478"/>
          <ac:spMkLst>
            <pc:docMk/>
            <pc:sldMk cId="731151586" sldId="268"/>
            <ac:spMk id="16" creationId="{17F3F9DA-34FC-4119-A0E4-CDA62DA757BF}"/>
          </ac:spMkLst>
        </pc:spChg>
        <pc:spChg chg="add mod">
          <ac:chgData name="Leah Prince" userId="97decbc3d0c306f1" providerId="LiveId" clId="{F88A0195-5E29-422E-9B33-041E03FAA72A}" dt="2021-05-24T19:10:18.849" v="9988" actId="20577"/>
          <ac:spMkLst>
            <pc:docMk/>
            <pc:sldMk cId="731151586" sldId="268"/>
            <ac:spMk id="19" creationId="{DA5D3945-4804-45B0-9CBC-E8A23E2D1AEF}"/>
          </ac:spMkLst>
        </pc:spChg>
        <pc:graphicFrameChg chg="del">
          <ac:chgData name="Leah Prince" userId="97decbc3d0c306f1" providerId="LiveId" clId="{F88A0195-5E29-422E-9B33-041E03FAA72A}" dt="2021-05-24T18:16:13.315" v="7605" actId="478"/>
          <ac:graphicFrameMkLst>
            <pc:docMk/>
            <pc:sldMk cId="731151586" sldId="268"/>
            <ac:graphicFrameMk id="4" creationId="{D46F8EB6-DFC7-4C0D-A92A-5835B86AEB45}"/>
          </ac:graphicFrameMkLst>
        </pc:graphicFrameChg>
        <pc:graphicFrameChg chg="del">
          <ac:chgData name="Leah Prince" userId="97decbc3d0c306f1" providerId="LiveId" clId="{F88A0195-5E29-422E-9B33-041E03FAA72A}" dt="2021-05-24T18:16:05.696" v="7602" actId="478"/>
          <ac:graphicFrameMkLst>
            <pc:docMk/>
            <pc:sldMk cId="731151586" sldId="268"/>
            <ac:graphicFrameMk id="7" creationId="{41FE910B-B129-4C6B-B2EC-3C03B7DA1468}"/>
          </ac:graphicFrameMkLst>
        </pc:graphicFrameChg>
        <pc:graphicFrameChg chg="add mod modGraphic">
          <ac:chgData name="Leah Prince" userId="97decbc3d0c306f1" providerId="LiveId" clId="{F88A0195-5E29-422E-9B33-041E03FAA72A}" dt="2021-05-24T19:02:06.232" v="9789"/>
          <ac:graphicFrameMkLst>
            <pc:docMk/>
            <pc:sldMk cId="731151586" sldId="268"/>
            <ac:graphicFrameMk id="15" creationId="{B2670995-0F27-4864-BA66-5A206709899C}"/>
          </ac:graphicFrameMkLst>
        </pc:graphicFrameChg>
        <pc:graphicFrameChg chg="add mod modGraphic">
          <ac:chgData name="Leah Prince" userId="97decbc3d0c306f1" providerId="LiveId" clId="{F88A0195-5E29-422E-9B33-041E03FAA72A}" dt="2021-05-24T18:52:23.971" v="9728" actId="1076"/>
          <ac:graphicFrameMkLst>
            <pc:docMk/>
            <pc:sldMk cId="731151586" sldId="268"/>
            <ac:graphicFrameMk id="17" creationId="{61E07743-E3D9-48DB-883A-CEE18AACC7A1}"/>
          </ac:graphicFrameMkLst>
        </pc:graphicFrameChg>
        <pc:picChg chg="add del mod">
          <ac:chgData name="Leah Prince" userId="97decbc3d0c306f1" providerId="LiveId" clId="{F88A0195-5E29-422E-9B33-041E03FAA72A}" dt="2021-05-24T18:57:50.641" v="9730" actId="478"/>
          <ac:picMkLst>
            <pc:docMk/>
            <pc:sldMk cId="731151586" sldId="268"/>
            <ac:picMk id="10" creationId="{6ADDDC9C-9BD9-4CCB-A237-B885D1088F07}"/>
          </ac:picMkLst>
        </pc:picChg>
        <pc:picChg chg="add mod">
          <ac:chgData name="Leah Prince" userId="97decbc3d0c306f1" providerId="LiveId" clId="{F88A0195-5E29-422E-9B33-041E03FAA72A}" dt="2021-05-24T18:57:58.234" v="9734" actId="1076"/>
          <ac:picMkLst>
            <pc:docMk/>
            <pc:sldMk cId="731151586" sldId="268"/>
            <ac:picMk id="18" creationId="{9DF11689-6BA6-418F-B67A-475408D1F2B7}"/>
          </ac:picMkLst>
        </pc:picChg>
      </pc:sldChg>
      <pc:sldChg chg="addSp modSp add mod modNotesTx">
        <pc:chgData name="Leah Prince" userId="97decbc3d0c306f1" providerId="LiveId" clId="{F88A0195-5E29-422E-9B33-041E03FAA72A}" dt="2021-05-25T14:06:16.661" v="13124" actId="1076"/>
        <pc:sldMkLst>
          <pc:docMk/>
          <pc:sldMk cId="2678855112" sldId="269"/>
        </pc:sldMkLst>
        <pc:spChg chg="mod">
          <ac:chgData name="Leah Prince" userId="97decbc3d0c306f1" providerId="LiveId" clId="{F88A0195-5E29-422E-9B33-041E03FAA72A}" dt="2021-05-25T14:02:38.486" v="13080" actId="20577"/>
          <ac:spMkLst>
            <pc:docMk/>
            <pc:sldMk cId="2678855112" sldId="269"/>
            <ac:spMk id="2" creationId="{C7AC913B-C5F1-4408-8069-9E7069726B95}"/>
          </ac:spMkLst>
        </pc:spChg>
        <pc:spChg chg="add mod">
          <ac:chgData name="Leah Prince" userId="97decbc3d0c306f1" providerId="LiveId" clId="{F88A0195-5E29-422E-9B33-041E03FAA72A}" dt="2021-05-25T14:06:12.060" v="13123" actId="164"/>
          <ac:spMkLst>
            <pc:docMk/>
            <pc:sldMk cId="2678855112" sldId="269"/>
            <ac:spMk id="4" creationId="{EF4D2B6A-DE11-440F-924E-D6D48593E6C3}"/>
          </ac:spMkLst>
        </pc:spChg>
        <pc:spChg chg="add mod ord">
          <ac:chgData name="Leah Prince" userId="97decbc3d0c306f1" providerId="LiveId" clId="{F88A0195-5E29-422E-9B33-041E03FAA72A}" dt="2021-05-25T14:06:12.060" v="13123" actId="164"/>
          <ac:spMkLst>
            <pc:docMk/>
            <pc:sldMk cId="2678855112" sldId="269"/>
            <ac:spMk id="7" creationId="{67989728-63BC-4C82-83D0-506F359644F6}"/>
          </ac:spMkLst>
        </pc:spChg>
        <pc:grpChg chg="add mod">
          <ac:chgData name="Leah Prince" userId="97decbc3d0c306f1" providerId="LiveId" clId="{F88A0195-5E29-422E-9B33-041E03FAA72A}" dt="2021-05-25T14:06:16.661" v="13124" actId="1076"/>
          <ac:grpSpMkLst>
            <pc:docMk/>
            <pc:sldMk cId="2678855112" sldId="269"/>
            <ac:grpSpMk id="8" creationId="{1CA36F3C-C57E-4471-8053-0105927015ED}"/>
          </ac:grpSpMkLst>
        </pc:grpChg>
        <pc:grpChg chg="mod">
          <ac:chgData name="Leah Prince" userId="97decbc3d0c306f1" providerId="LiveId" clId="{F88A0195-5E29-422E-9B33-041E03FAA72A}" dt="2021-05-25T14:03:52.526" v="13110" actId="1076"/>
          <ac:grpSpMkLst>
            <pc:docMk/>
            <pc:sldMk cId="2678855112" sldId="269"/>
            <ac:grpSpMk id="14" creationId="{0FEC4D20-4F1F-4521-ABF8-F6019C6529D6}"/>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2AB39-737F-40A2-984E-217E8E9F73BA}"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0E7CBD56-3CFD-4B5A-8A5F-CBE7FF1A238E}">
      <dgm:prSet phldrT="[Text]"/>
      <dgm:spPr>
        <a:solidFill>
          <a:schemeClr val="accent2"/>
        </a:solidFill>
      </dgm:spPr>
      <dgm:t>
        <a:bodyPr/>
        <a:lstStyle/>
        <a:p>
          <a:r>
            <a:rPr lang="en-US" dirty="0"/>
            <a:t>Communication Barriers</a:t>
          </a:r>
        </a:p>
      </dgm:t>
    </dgm:pt>
    <dgm:pt modelId="{9CF4D9D0-EE01-44A9-9A94-1B9A09F8D73A}" type="parTrans" cxnId="{E0BFE706-A59B-42B4-853E-6FFD0D4CAD90}">
      <dgm:prSet/>
      <dgm:spPr/>
      <dgm:t>
        <a:bodyPr/>
        <a:lstStyle/>
        <a:p>
          <a:endParaRPr lang="en-US"/>
        </a:p>
      </dgm:t>
    </dgm:pt>
    <dgm:pt modelId="{1965BC8D-EC09-4535-8E5C-B75A741E2B33}" type="sibTrans" cxnId="{E0BFE706-A59B-42B4-853E-6FFD0D4CAD90}">
      <dgm:prSet/>
      <dgm:spPr/>
      <dgm:t>
        <a:bodyPr/>
        <a:lstStyle/>
        <a:p>
          <a:endParaRPr lang="en-US"/>
        </a:p>
      </dgm:t>
    </dgm:pt>
    <dgm:pt modelId="{B6016BB2-255B-446B-8DE1-E2EB3BC4CDAF}">
      <dgm:prSet phldrT="[Text]"/>
      <dgm:spPr/>
      <dgm:t>
        <a:bodyPr/>
        <a:lstStyle/>
        <a:p>
          <a:r>
            <a:rPr lang="en-US" dirty="0"/>
            <a:t>Race</a:t>
          </a:r>
        </a:p>
      </dgm:t>
    </dgm:pt>
    <dgm:pt modelId="{60298954-A95F-4E4C-B84D-F8BFF9B7EAE3}" type="parTrans" cxnId="{39B38FC4-9993-4BEE-B1C4-98238DE91799}">
      <dgm:prSet/>
      <dgm:spPr/>
      <dgm:t>
        <a:bodyPr/>
        <a:lstStyle/>
        <a:p>
          <a:endParaRPr lang="en-US"/>
        </a:p>
      </dgm:t>
    </dgm:pt>
    <dgm:pt modelId="{91D6C735-B42E-445F-A87A-2FDCA3C62317}" type="sibTrans" cxnId="{39B38FC4-9993-4BEE-B1C4-98238DE91799}">
      <dgm:prSet/>
      <dgm:spPr/>
      <dgm:t>
        <a:bodyPr/>
        <a:lstStyle/>
        <a:p>
          <a:endParaRPr lang="en-US"/>
        </a:p>
      </dgm:t>
    </dgm:pt>
    <dgm:pt modelId="{8F007600-893B-4DA7-A88E-569647DF9A35}">
      <dgm:prSet phldrT="[Text]"/>
      <dgm:spPr>
        <a:solidFill>
          <a:schemeClr val="bg1">
            <a:lumMod val="65000"/>
          </a:schemeClr>
        </a:solidFill>
      </dgm:spPr>
      <dgm:t>
        <a:bodyPr/>
        <a:lstStyle/>
        <a:p>
          <a:r>
            <a:rPr lang="en-US" dirty="0"/>
            <a:t>Language</a:t>
          </a:r>
        </a:p>
      </dgm:t>
    </dgm:pt>
    <dgm:pt modelId="{A0D1814C-F56D-4490-B990-DC82BC54B028}" type="parTrans" cxnId="{387398B7-8674-4AF1-886C-DC6127C9F2AC}">
      <dgm:prSet/>
      <dgm:spPr/>
      <dgm:t>
        <a:bodyPr/>
        <a:lstStyle/>
        <a:p>
          <a:endParaRPr lang="en-US"/>
        </a:p>
      </dgm:t>
    </dgm:pt>
    <dgm:pt modelId="{303A39DF-7000-4221-9900-22FDD2258C41}" type="sibTrans" cxnId="{387398B7-8674-4AF1-886C-DC6127C9F2AC}">
      <dgm:prSet/>
      <dgm:spPr/>
      <dgm:t>
        <a:bodyPr/>
        <a:lstStyle/>
        <a:p>
          <a:endParaRPr lang="en-US"/>
        </a:p>
      </dgm:t>
    </dgm:pt>
    <dgm:pt modelId="{9FE9A24E-F685-44F7-AC68-7F462BE9E034}">
      <dgm:prSet phldrT="[Text]"/>
      <dgm:spPr>
        <a:solidFill>
          <a:srgbClr val="18B496"/>
        </a:solidFill>
      </dgm:spPr>
      <dgm:t>
        <a:bodyPr/>
        <a:lstStyle/>
        <a:p>
          <a:r>
            <a:rPr lang="en-US" dirty="0"/>
            <a:t>Gender</a:t>
          </a:r>
        </a:p>
      </dgm:t>
    </dgm:pt>
    <dgm:pt modelId="{A146483D-5834-4E5B-BEE4-E9D15E8832A6}" type="parTrans" cxnId="{D30A37F8-D1B8-43F9-A374-9E70634557F3}">
      <dgm:prSet/>
      <dgm:spPr/>
      <dgm:t>
        <a:bodyPr/>
        <a:lstStyle/>
        <a:p>
          <a:endParaRPr lang="en-US"/>
        </a:p>
      </dgm:t>
    </dgm:pt>
    <dgm:pt modelId="{E598A0D1-CCF1-4B7C-AC48-A511893E9F3E}" type="sibTrans" cxnId="{D30A37F8-D1B8-43F9-A374-9E70634557F3}">
      <dgm:prSet/>
      <dgm:spPr/>
      <dgm:t>
        <a:bodyPr/>
        <a:lstStyle/>
        <a:p>
          <a:endParaRPr lang="en-US"/>
        </a:p>
      </dgm:t>
    </dgm:pt>
    <dgm:pt modelId="{375C3C61-901D-4B89-88A5-0A231C8D274D}">
      <dgm:prSet phldrT="[Text]"/>
      <dgm:spPr>
        <a:solidFill>
          <a:schemeClr val="accent6">
            <a:lumMod val="60000"/>
            <a:lumOff val="40000"/>
          </a:schemeClr>
        </a:solidFill>
      </dgm:spPr>
      <dgm:t>
        <a:bodyPr/>
        <a:lstStyle/>
        <a:p>
          <a:r>
            <a:rPr lang="en-US" dirty="0"/>
            <a:t>Age</a:t>
          </a:r>
        </a:p>
      </dgm:t>
    </dgm:pt>
    <dgm:pt modelId="{B22C1108-7133-414F-B9D4-5097EEB866FC}" type="parTrans" cxnId="{41020DC3-0FAB-4A77-B83F-5E84BDFE5E5C}">
      <dgm:prSet/>
      <dgm:spPr/>
      <dgm:t>
        <a:bodyPr/>
        <a:lstStyle/>
        <a:p>
          <a:endParaRPr lang="en-US"/>
        </a:p>
      </dgm:t>
    </dgm:pt>
    <dgm:pt modelId="{E9AFBB77-F792-4088-ADC1-BDDF04BCA824}" type="sibTrans" cxnId="{41020DC3-0FAB-4A77-B83F-5E84BDFE5E5C}">
      <dgm:prSet/>
      <dgm:spPr/>
      <dgm:t>
        <a:bodyPr/>
        <a:lstStyle/>
        <a:p>
          <a:endParaRPr lang="en-US"/>
        </a:p>
      </dgm:t>
    </dgm:pt>
    <dgm:pt modelId="{A9210A6B-2B52-4E14-87C5-78A30DD5A517}">
      <dgm:prSet phldrT="[Text]"/>
      <dgm:spPr>
        <a:solidFill>
          <a:schemeClr val="bg2">
            <a:lumMod val="75000"/>
          </a:schemeClr>
        </a:solidFill>
      </dgm:spPr>
      <dgm:t>
        <a:bodyPr/>
        <a:lstStyle/>
        <a:p>
          <a:r>
            <a:rPr lang="en-US" dirty="0"/>
            <a:t>Mental State</a:t>
          </a:r>
        </a:p>
      </dgm:t>
    </dgm:pt>
    <dgm:pt modelId="{871C48C6-A7A7-4FA2-BE84-C2E4D20E682E}" type="parTrans" cxnId="{9F70A3DA-989C-4650-981C-AC7377B000CA}">
      <dgm:prSet/>
      <dgm:spPr/>
      <dgm:t>
        <a:bodyPr/>
        <a:lstStyle/>
        <a:p>
          <a:endParaRPr lang="en-US"/>
        </a:p>
      </dgm:t>
    </dgm:pt>
    <dgm:pt modelId="{C432CD68-1D19-4665-A9C6-8E637439A60A}" type="sibTrans" cxnId="{9F70A3DA-989C-4650-981C-AC7377B000CA}">
      <dgm:prSet/>
      <dgm:spPr/>
      <dgm:t>
        <a:bodyPr/>
        <a:lstStyle/>
        <a:p>
          <a:endParaRPr lang="en-US"/>
        </a:p>
      </dgm:t>
    </dgm:pt>
    <dgm:pt modelId="{4258CAB7-3B6F-4096-93A1-48085A5F32A6}">
      <dgm:prSet phldrT="[Text]"/>
      <dgm:spPr>
        <a:solidFill>
          <a:srgbClr val="0099FF"/>
        </a:solidFill>
      </dgm:spPr>
      <dgm:t>
        <a:bodyPr/>
        <a:lstStyle/>
        <a:p>
          <a:r>
            <a:rPr lang="en-US" dirty="0"/>
            <a:t>Illness</a:t>
          </a:r>
        </a:p>
      </dgm:t>
    </dgm:pt>
    <dgm:pt modelId="{671AF5D3-0A0D-4F19-8AAF-76D2E7F427D0}" type="parTrans" cxnId="{79336ACF-73FF-4872-B6C5-3608E38D7800}">
      <dgm:prSet/>
      <dgm:spPr/>
      <dgm:t>
        <a:bodyPr/>
        <a:lstStyle/>
        <a:p>
          <a:endParaRPr lang="en-US"/>
        </a:p>
      </dgm:t>
    </dgm:pt>
    <dgm:pt modelId="{8A1D0DE3-AB2C-4B49-8D45-BB377B302F1F}" type="sibTrans" cxnId="{79336ACF-73FF-4872-B6C5-3608E38D7800}">
      <dgm:prSet/>
      <dgm:spPr/>
      <dgm:t>
        <a:bodyPr/>
        <a:lstStyle/>
        <a:p>
          <a:endParaRPr lang="en-US"/>
        </a:p>
      </dgm:t>
    </dgm:pt>
    <dgm:pt modelId="{26697502-EF05-4720-8F5F-F81ACEF960EE}" type="pres">
      <dgm:prSet presAssocID="{D982AB39-737F-40A2-984E-217E8E9F73BA}" presName="Name0" presStyleCnt="0">
        <dgm:presLayoutVars>
          <dgm:chMax val="1"/>
          <dgm:chPref val="1"/>
          <dgm:dir/>
          <dgm:animOne val="branch"/>
          <dgm:animLvl val="lvl"/>
        </dgm:presLayoutVars>
      </dgm:prSet>
      <dgm:spPr/>
    </dgm:pt>
    <dgm:pt modelId="{CAC680D6-7EAD-401C-BDD8-9481E0D067F5}" type="pres">
      <dgm:prSet presAssocID="{0E7CBD56-3CFD-4B5A-8A5F-CBE7FF1A238E}" presName="Parent" presStyleLbl="node0" presStyleIdx="0" presStyleCnt="1">
        <dgm:presLayoutVars>
          <dgm:chMax val="6"/>
          <dgm:chPref val="6"/>
        </dgm:presLayoutVars>
      </dgm:prSet>
      <dgm:spPr/>
    </dgm:pt>
    <dgm:pt modelId="{C92BCE83-3CDB-4CB9-B434-D4EDAB957CE4}" type="pres">
      <dgm:prSet presAssocID="{B6016BB2-255B-446B-8DE1-E2EB3BC4CDAF}" presName="Accent1" presStyleCnt="0"/>
      <dgm:spPr/>
    </dgm:pt>
    <dgm:pt modelId="{5A148154-5A13-4C3B-893C-EBD90A1431ED}" type="pres">
      <dgm:prSet presAssocID="{B6016BB2-255B-446B-8DE1-E2EB3BC4CDAF}" presName="Accent" presStyleLbl="bgShp" presStyleIdx="0" presStyleCnt="6"/>
      <dgm:spPr/>
    </dgm:pt>
    <dgm:pt modelId="{15892315-4714-4D40-BA97-E704CE592720}" type="pres">
      <dgm:prSet presAssocID="{B6016BB2-255B-446B-8DE1-E2EB3BC4CDAF}" presName="Child1" presStyleLbl="node1" presStyleIdx="0" presStyleCnt="6">
        <dgm:presLayoutVars>
          <dgm:chMax val="0"/>
          <dgm:chPref val="0"/>
          <dgm:bulletEnabled val="1"/>
        </dgm:presLayoutVars>
      </dgm:prSet>
      <dgm:spPr/>
    </dgm:pt>
    <dgm:pt modelId="{4EF29A1C-5330-4EA5-9192-D9CB7062F7A3}" type="pres">
      <dgm:prSet presAssocID="{8F007600-893B-4DA7-A88E-569647DF9A35}" presName="Accent2" presStyleCnt="0"/>
      <dgm:spPr/>
    </dgm:pt>
    <dgm:pt modelId="{ADFC60CB-99E0-41FF-A489-9082AD5FDC40}" type="pres">
      <dgm:prSet presAssocID="{8F007600-893B-4DA7-A88E-569647DF9A35}" presName="Accent" presStyleLbl="bgShp" presStyleIdx="1" presStyleCnt="6"/>
      <dgm:spPr/>
    </dgm:pt>
    <dgm:pt modelId="{2B0D0554-48CC-4B6B-A5F2-B41BC4239D2F}" type="pres">
      <dgm:prSet presAssocID="{8F007600-893B-4DA7-A88E-569647DF9A35}" presName="Child2" presStyleLbl="node1" presStyleIdx="1" presStyleCnt="6">
        <dgm:presLayoutVars>
          <dgm:chMax val="0"/>
          <dgm:chPref val="0"/>
          <dgm:bulletEnabled val="1"/>
        </dgm:presLayoutVars>
      </dgm:prSet>
      <dgm:spPr/>
    </dgm:pt>
    <dgm:pt modelId="{268B4ED3-8CD8-49E5-8AD1-5C0545F8B874}" type="pres">
      <dgm:prSet presAssocID="{9FE9A24E-F685-44F7-AC68-7F462BE9E034}" presName="Accent3" presStyleCnt="0"/>
      <dgm:spPr/>
    </dgm:pt>
    <dgm:pt modelId="{3761E452-7F4A-422A-8FD2-9ED5818F56B8}" type="pres">
      <dgm:prSet presAssocID="{9FE9A24E-F685-44F7-AC68-7F462BE9E034}" presName="Accent" presStyleLbl="bgShp" presStyleIdx="2" presStyleCnt="6"/>
      <dgm:spPr/>
    </dgm:pt>
    <dgm:pt modelId="{991117CA-AA73-44AA-85D0-8AD957F48FF5}" type="pres">
      <dgm:prSet presAssocID="{9FE9A24E-F685-44F7-AC68-7F462BE9E034}" presName="Child3" presStyleLbl="node1" presStyleIdx="2" presStyleCnt="6">
        <dgm:presLayoutVars>
          <dgm:chMax val="0"/>
          <dgm:chPref val="0"/>
          <dgm:bulletEnabled val="1"/>
        </dgm:presLayoutVars>
      </dgm:prSet>
      <dgm:spPr/>
    </dgm:pt>
    <dgm:pt modelId="{81FA4F22-8EF9-406B-AD68-FDF3A83DAD00}" type="pres">
      <dgm:prSet presAssocID="{375C3C61-901D-4B89-88A5-0A231C8D274D}" presName="Accent4" presStyleCnt="0"/>
      <dgm:spPr/>
    </dgm:pt>
    <dgm:pt modelId="{C5703162-B926-4301-BBFE-4BFC30AC4BBC}" type="pres">
      <dgm:prSet presAssocID="{375C3C61-901D-4B89-88A5-0A231C8D274D}" presName="Accent" presStyleLbl="bgShp" presStyleIdx="3" presStyleCnt="6"/>
      <dgm:spPr/>
    </dgm:pt>
    <dgm:pt modelId="{8DF5BF7F-5657-4DD7-BBEB-A7876CA3956D}" type="pres">
      <dgm:prSet presAssocID="{375C3C61-901D-4B89-88A5-0A231C8D274D}" presName="Child4" presStyleLbl="node1" presStyleIdx="3" presStyleCnt="6">
        <dgm:presLayoutVars>
          <dgm:chMax val="0"/>
          <dgm:chPref val="0"/>
          <dgm:bulletEnabled val="1"/>
        </dgm:presLayoutVars>
      </dgm:prSet>
      <dgm:spPr/>
    </dgm:pt>
    <dgm:pt modelId="{5F99ABD3-7860-4C31-AABB-F84C61E56970}" type="pres">
      <dgm:prSet presAssocID="{A9210A6B-2B52-4E14-87C5-78A30DD5A517}" presName="Accent5" presStyleCnt="0"/>
      <dgm:spPr/>
    </dgm:pt>
    <dgm:pt modelId="{EE8042B2-FBE3-4241-9B0B-C8717B417683}" type="pres">
      <dgm:prSet presAssocID="{A9210A6B-2B52-4E14-87C5-78A30DD5A517}" presName="Accent" presStyleLbl="bgShp" presStyleIdx="4" presStyleCnt="6"/>
      <dgm:spPr/>
    </dgm:pt>
    <dgm:pt modelId="{90901C7E-165C-4D11-99E5-6A8DE7360770}" type="pres">
      <dgm:prSet presAssocID="{A9210A6B-2B52-4E14-87C5-78A30DD5A517}" presName="Child5" presStyleLbl="node1" presStyleIdx="4" presStyleCnt="6">
        <dgm:presLayoutVars>
          <dgm:chMax val="0"/>
          <dgm:chPref val="0"/>
          <dgm:bulletEnabled val="1"/>
        </dgm:presLayoutVars>
      </dgm:prSet>
      <dgm:spPr/>
    </dgm:pt>
    <dgm:pt modelId="{ECB8EFC1-BEF5-445B-85B9-21E2F3CBAA44}" type="pres">
      <dgm:prSet presAssocID="{4258CAB7-3B6F-4096-93A1-48085A5F32A6}" presName="Accent6" presStyleCnt="0"/>
      <dgm:spPr/>
    </dgm:pt>
    <dgm:pt modelId="{F4A89985-CC1D-4322-88FD-09A9521E7BD9}" type="pres">
      <dgm:prSet presAssocID="{4258CAB7-3B6F-4096-93A1-48085A5F32A6}" presName="Accent" presStyleLbl="bgShp" presStyleIdx="5" presStyleCnt="6"/>
      <dgm:spPr/>
    </dgm:pt>
    <dgm:pt modelId="{FBEBBA41-C6FE-4A3F-BE3E-DBCB31B395AD}" type="pres">
      <dgm:prSet presAssocID="{4258CAB7-3B6F-4096-93A1-48085A5F32A6}" presName="Child6" presStyleLbl="node1" presStyleIdx="5" presStyleCnt="6">
        <dgm:presLayoutVars>
          <dgm:chMax val="0"/>
          <dgm:chPref val="0"/>
          <dgm:bulletEnabled val="1"/>
        </dgm:presLayoutVars>
      </dgm:prSet>
      <dgm:spPr/>
    </dgm:pt>
  </dgm:ptLst>
  <dgm:cxnLst>
    <dgm:cxn modelId="{E0BFE706-A59B-42B4-853E-6FFD0D4CAD90}" srcId="{D982AB39-737F-40A2-984E-217E8E9F73BA}" destId="{0E7CBD56-3CFD-4B5A-8A5F-CBE7FF1A238E}" srcOrd="0" destOrd="0" parTransId="{9CF4D9D0-EE01-44A9-9A94-1B9A09F8D73A}" sibTransId="{1965BC8D-EC09-4535-8E5C-B75A741E2B33}"/>
    <dgm:cxn modelId="{2F80850B-8AA8-426D-B1B0-B6DC5BF3D8E5}" type="presOf" srcId="{D982AB39-737F-40A2-984E-217E8E9F73BA}" destId="{26697502-EF05-4720-8F5F-F81ACEF960EE}" srcOrd="0" destOrd="0" presId="urn:microsoft.com/office/officeart/2011/layout/HexagonRadial"/>
    <dgm:cxn modelId="{66E0F51F-E07D-4F3A-BA1C-EABBAC649C69}" type="presOf" srcId="{B6016BB2-255B-446B-8DE1-E2EB3BC4CDAF}" destId="{15892315-4714-4D40-BA97-E704CE592720}" srcOrd="0" destOrd="0" presId="urn:microsoft.com/office/officeart/2011/layout/HexagonRadial"/>
    <dgm:cxn modelId="{83E5C623-49E6-424D-8225-38420653BB2B}" type="presOf" srcId="{375C3C61-901D-4B89-88A5-0A231C8D274D}" destId="{8DF5BF7F-5657-4DD7-BBEB-A7876CA3956D}" srcOrd="0" destOrd="0" presId="urn:microsoft.com/office/officeart/2011/layout/HexagonRadial"/>
    <dgm:cxn modelId="{C9883B3E-9138-400F-9E25-B161442404B2}" type="presOf" srcId="{0E7CBD56-3CFD-4B5A-8A5F-CBE7FF1A238E}" destId="{CAC680D6-7EAD-401C-BDD8-9481E0D067F5}" srcOrd="0" destOrd="0" presId="urn:microsoft.com/office/officeart/2011/layout/HexagonRadial"/>
    <dgm:cxn modelId="{C14B7B6A-C966-430F-BC02-B44784F225FA}" type="presOf" srcId="{9FE9A24E-F685-44F7-AC68-7F462BE9E034}" destId="{991117CA-AA73-44AA-85D0-8AD957F48FF5}" srcOrd="0" destOrd="0" presId="urn:microsoft.com/office/officeart/2011/layout/HexagonRadial"/>
    <dgm:cxn modelId="{F440AB6A-EEDF-4399-A8FE-FD3E9706208D}" type="presOf" srcId="{A9210A6B-2B52-4E14-87C5-78A30DD5A517}" destId="{90901C7E-165C-4D11-99E5-6A8DE7360770}" srcOrd="0" destOrd="0" presId="urn:microsoft.com/office/officeart/2011/layout/HexagonRadial"/>
    <dgm:cxn modelId="{A4D9754B-F213-4F33-B86A-CAF3C63D6BF2}" type="presOf" srcId="{4258CAB7-3B6F-4096-93A1-48085A5F32A6}" destId="{FBEBBA41-C6FE-4A3F-BE3E-DBCB31B395AD}" srcOrd="0" destOrd="0" presId="urn:microsoft.com/office/officeart/2011/layout/HexagonRadial"/>
    <dgm:cxn modelId="{387398B7-8674-4AF1-886C-DC6127C9F2AC}" srcId="{0E7CBD56-3CFD-4B5A-8A5F-CBE7FF1A238E}" destId="{8F007600-893B-4DA7-A88E-569647DF9A35}" srcOrd="1" destOrd="0" parTransId="{A0D1814C-F56D-4490-B990-DC82BC54B028}" sibTransId="{303A39DF-7000-4221-9900-22FDD2258C41}"/>
    <dgm:cxn modelId="{41020DC3-0FAB-4A77-B83F-5E84BDFE5E5C}" srcId="{0E7CBD56-3CFD-4B5A-8A5F-CBE7FF1A238E}" destId="{375C3C61-901D-4B89-88A5-0A231C8D274D}" srcOrd="3" destOrd="0" parTransId="{B22C1108-7133-414F-B9D4-5097EEB866FC}" sibTransId="{E9AFBB77-F792-4088-ADC1-BDDF04BCA824}"/>
    <dgm:cxn modelId="{39B38FC4-9993-4BEE-B1C4-98238DE91799}" srcId="{0E7CBD56-3CFD-4B5A-8A5F-CBE7FF1A238E}" destId="{B6016BB2-255B-446B-8DE1-E2EB3BC4CDAF}" srcOrd="0" destOrd="0" parTransId="{60298954-A95F-4E4C-B84D-F8BFF9B7EAE3}" sibTransId="{91D6C735-B42E-445F-A87A-2FDCA3C62317}"/>
    <dgm:cxn modelId="{79336ACF-73FF-4872-B6C5-3608E38D7800}" srcId="{0E7CBD56-3CFD-4B5A-8A5F-CBE7FF1A238E}" destId="{4258CAB7-3B6F-4096-93A1-48085A5F32A6}" srcOrd="5" destOrd="0" parTransId="{671AF5D3-0A0D-4F19-8AAF-76D2E7F427D0}" sibTransId="{8A1D0DE3-AB2C-4B49-8D45-BB377B302F1F}"/>
    <dgm:cxn modelId="{FC0C61D9-8ED4-4513-8CAE-CF5BFD730E6D}" type="presOf" srcId="{8F007600-893B-4DA7-A88E-569647DF9A35}" destId="{2B0D0554-48CC-4B6B-A5F2-B41BC4239D2F}" srcOrd="0" destOrd="0" presId="urn:microsoft.com/office/officeart/2011/layout/HexagonRadial"/>
    <dgm:cxn modelId="{9F70A3DA-989C-4650-981C-AC7377B000CA}" srcId="{0E7CBD56-3CFD-4B5A-8A5F-CBE7FF1A238E}" destId="{A9210A6B-2B52-4E14-87C5-78A30DD5A517}" srcOrd="4" destOrd="0" parTransId="{871C48C6-A7A7-4FA2-BE84-C2E4D20E682E}" sibTransId="{C432CD68-1D19-4665-A9C6-8E637439A60A}"/>
    <dgm:cxn modelId="{D30A37F8-D1B8-43F9-A374-9E70634557F3}" srcId="{0E7CBD56-3CFD-4B5A-8A5F-CBE7FF1A238E}" destId="{9FE9A24E-F685-44F7-AC68-7F462BE9E034}" srcOrd="2" destOrd="0" parTransId="{A146483D-5834-4E5B-BEE4-E9D15E8832A6}" sibTransId="{E598A0D1-CCF1-4B7C-AC48-A511893E9F3E}"/>
    <dgm:cxn modelId="{F8B542DA-4457-4CA3-99B8-43DE38B74459}" type="presParOf" srcId="{26697502-EF05-4720-8F5F-F81ACEF960EE}" destId="{CAC680D6-7EAD-401C-BDD8-9481E0D067F5}" srcOrd="0" destOrd="0" presId="urn:microsoft.com/office/officeart/2011/layout/HexagonRadial"/>
    <dgm:cxn modelId="{95C0C392-C70D-4746-B3FD-C7B38998934D}" type="presParOf" srcId="{26697502-EF05-4720-8F5F-F81ACEF960EE}" destId="{C92BCE83-3CDB-4CB9-B434-D4EDAB957CE4}" srcOrd="1" destOrd="0" presId="urn:microsoft.com/office/officeart/2011/layout/HexagonRadial"/>
    <dgm:cxn modelId="{DA17CE08-D656-43AC-BD9A-C4D54F737616}" type="presParOf" srcId="{C92BCE83-3CDB-4CB9-B434-D4EDAB957CE4}" destId="{5A148154-5A13-4C3B-893C-EBD90A1431ED}" srcOrd="0" destOrd="0" presId="urn:microsoft.com/office/officeart/2011/layout/HexagonRadial"/>
    <dgm:cxn modelId="{3A6FFACE-4952-44CB-B8AD-FD5453A7CB89}" type="presParOf" srcId="{26697502-EF05-4720-8F5F-F81ACEF960EE}" destId="{15892315-4714-4D40-BA97-E704CE592720}" srcOrd="2" destOrd="0" presId="urn:microsoft.com/office/officeart/2011/layout/HexagonRadial"/>
    <dgm:cxn modelId="{5F7C51A5-5317-4866-8CCA-8131B7CAE8FA}" type="presParOf" srcId="{26697502-EF05-4720-8F5F-F81ACEF960EE}" destId="{4EF29A1C-5330-4EA5-9192-D9CB7062F7A3}" srcOrd="3" destOrd="0" presId="urn:microsoft.com/office/officeart/2011/layout/HexagonRadial"/>
    <dgm:cxn modelId="{B703CAA7-A169-49E8-936A-FC0A9E3A4B78}" type="presParOf" srcId="{4EF29A1C-5330-4EA5-9192-D9CB7062F7A3}" destId="{ADFC60CB-99E0-41FF-A489-9082AD5FDC40}" srcOrd="0" destOrd="0" presId="urn:microsoft.com/office/officeart/2011/layout/HexagonRadial"/>
    <dgm:cxn modelId="{7EE3FBAA-88F5-4E7A-AAAB-0A6422B498F5}" type="presParOf" srcId="{26697502-EF05-4720-8F5F-F81ACEF960EE}" destId="{2B0D0554-48CC-4B6B-A5F2-B41BC4239D2F}" srcOrd="4" destOrd="0" presId="urn:microsoft.com/office/officeart/2011/layout/HexagonRadial"/>
    <dgm:cxn modelId="{BD15999E-AF91-424A-B979-CD01E854F4A4}" type="presParOf" srcId="{26697502-EF05-4720-8F5F-F81ACEF960EE}" destId="{268B4ED3-8CD8-49E5-8AD1-5C0545F8B874}" srcOrd="5" destOrd="0" presId="urn:microsoft.com/office/officeart/2011/layout/HexagonRadial"/>
    <dgm:cxn modelId="{44DD5600-FEE9-466A-9622-66D844211DA6}" type="presParOf" srcId="{268B4ED3-8CD8-49E5-8AD1-5C0545F8B874}" destId="{3761E452-7F4A-422A-8FD2-9ED5818F56B8}" srcOrd="0" destOrd="0" presId="urn:microsoft.com/office/officeart/2011/layout/HexagonRadial"/>
    <dgm:cxn modelId="{11E24570-C662-4299-8DFC-6D4E96277D96}" type="presParOf" srcId="{26697502-EF05-4720-8F5F-F81ACEF960EE}" destId="{991117CA-AA73-44AA-85D0-8AD957F48FF5}" srcOrd="6" destOrd="0" presId="urn:microsoft.com/office/officeart/2011/layout/HexagonRadial"/>
    <dgm:cxn modelId="{AFE1EBD4-BC34-496E-A7F4-BD85A115395C}" type="presParOf" srcId="{26697502-EF05-4720-8F5F-F81ACEF960EE}" destId="{81FA4F22-8EF9-406B-AD68-FDF3A83DAD00}" srcOrd="7" destOrd="0" presId="urn:microsoft.com/office/officeart/2011/layout/HexagonRadial"/>
    <dgm:cxn modelId="{0F03CEED-4D4D-4F1B-81D7-4881B517532C}" type="presParOf" srcId="{81FA4F22-8EF9-406B-AD68-FDF3A83DAD00}" destId="{C5703162-B926-4301-BBFE-4BFC30AC4BBC}" srcOrd="0" destOrd="0" presId="urn:microsoft.com/office/officeart/2011/layout/HexagonRadial"/>
    <dgm:cxn modelId="{5DEACE8B-920D-4B39-A8E4-740FBDF4B616}" type="presParOf" srcId="{26697502-EF05-4720-8F5F-F81ACEF960EE}" destId="{8DF5BF7F-5657-4DD7-BBEB-A7876CA3956D}" srcOrd="8" destOrd="0" presId="urn:microsoft.com/office/officeart/2011/layout/HexagonRadial"/>
    <dgm:cxn modelId="{DB540BCB-EFAD-49EA-91A1-B4A5D39C0F47}" type="presParOf" srcId="{26697502-EF05-4720-8F5F-F81ACEF960EE}" destId="{5F99ABD3-7860-4C31-AABB-F84C61E56970}" srcOrd="9" destOrd="0" presId="urn:microsoft.com/office/officeart/2011/layout/HexagonRadial"/>
    <dgm:cxn modelId="{A95E0F53-1987-4A56-AFBB-DA974147181F}" type="presParOf" srcId="{5F99ABD3-7860-4C31-AABB-F84C61E56970}" destId="{EE8042B2-FBE3-4241-9B0B-C8717B417683}" srcOrd="0" destOrd="0" presId="urn:microsoft.com/office/officeart/2011/layout/HexagonRadial"/>
    <dgm:cxn modelId="{62F111A2-09CA-42D2-A00A-FFBC51CACB5C}" type="presParOf" srcId="{26697502-EF05-4720-8F5F-F81ACEF960EE}" destId="{90901C7E-165C-4D11-99E5-6A8DE7360770}" srcOrd="10" destOrd="0" presId="urn:microsoft.com/office/officeart/2011/layout/HexagonRadial"/>
    <dgm:cxn modelId="{6809E3F5-931B-4859-BD68-0F7F49D41F11}" type="presParOf" srcId="{26697502-EF05-4720-8F5F-F81ACEF960EE}" destId="{ECB8EFC1-BEF5-445B-85B9-21E2F3CBAA44}" srcOrd="11" destOrd="0" presId="urn:microsoft.com/office/officeart/2011/layout/HexagonRadial"/>
    <dgm:cxn modelId="{CD76F59F-04FC-41C3-8BB5-5126677133CC}" type="presParOf" srcId="{ECB8EFC1-BEF5-445B-85B9-21E2F3CBAA44}" destId="{F4A89985-CC1D-4322-88FD-09A9521E7BD9}" srcOrd="0" destOrd="0" presId="urn:microsoft.com/office/officeart/2011/layout/HexagonRadial"/>
    <dgm:cxn modelId="{2A26A606-610C-4D9D-A4E7-C09CC58D8F02}" type="presParOf" srcId="{26697502-EF05-4720-8F5F-F81ACEF960EE}" destId="{FBEBBA41-C6FE-4A3F-BE3E-DBCB31B395AD}"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680D6-7EAD-401C-BDD8-9481E0D067F5}">
      <dsp:nvSpPr>
        <dsp:cNvPr id="0" name=""/>
        <dsp:cNvSpPr/>
      </dsp:nvSpPr>
      <dsp:spPr>
        <a:xfrm>
          <a:off x="2236097" y="1155212"/>
          <a:ext cx="1468324" cy="1270160"/>
        </a:xfrm>
        <a:prstGeom prst="hexagon">
          <a:avLst>
            <a:gd name="adj" fmla="val 28570"/>
            <a:gd name="vf" fmla="val 11547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Communication Barriers</a:t>
          </a:r>
        </a:p>
      </dsp:txBody>
      <dsp:txXfrm>
        <a:off x="2479419" y="1365695"/>
        <a:ext cx="981680" cy="849194"/>
      </dsp:txXfrm>
    </dsp:sp>
    <dsp:sp modelId="{ADFC60CB-99E0-41FF-A489-9082AD5FDC40}">
      <dsp:nvSpPr>
        <dsp:cNvPr id="0" name=""/>
        <dsp:cNvSpPr/>
      </dsp:nvSpPr>
      <dsp:spPr>
        <a:xfrm>
          <a:off x="3155551" y="547526"/>
          <a:ext cx="553994" cy="47733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892315-4714-4D40-BA97-E704CE592720}">
      <dsp:nvSpPr>
        <dsp:cNvPr id="0" name=""/>
        <dsp:cNvSpPr/>
      </dsp:nvSpPr>
      <dsp:spPr>
        <a:xfrm>
          <a:off x="2371351" y="0"/>
          <a:ext cx="1203281" cy="104098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Race</a:t>
          </a:r>
        </a:p>
      </dsp:txBody>
      <dsp:txXfrm>
        <a:off x="2570760" y="172513"/>
        <a:ext cx="804463" cy="695954"/>
      </dsp:txXfrm>
    </dsp:sp>
    <dsp:sp modelId="{3761E452-7F4A-422A-8FD2-9ED5818F56B8}">
      <dsp:nvSpPr>
        <dsp:cNvPr id="0" name=""/>
        <dsp:cNvSpPr/>
      </dsp:nvSpPr>
      <dsp:spPr>
        <a:xfrm>
          <a:off x="3802106" y="1439897"/>
          <a:ext cx="553994" cy="47733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0D0554-48CC-4B6B-A5F2-B41BC4239D2F}">
      <dsp:nvSpPr>
        <dsp:cNvPr id="0" name=""/>
        <dsp:cNvSpPr/>
      </dsp:nvSpPr>
      <dsp:spPr>
        <a:xfrm>
          <a:off x="3474900" y="640272"/>
          <a:ext cx="1203281" cy="1040980"/>
        </a:xfrm>
        <a:prstGeom prst="hexagon">
          <a:avLst>
            <a:gd name="adj" fmla="val 28570"/>
            <a:gd name="vf" fmla="val 11547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Language</a:t>
          </a:r>
        </a:p>
      </dsp:txBody>
      <dsp:txXfrm>
        <a:off x="3674309" y="812785"/>
        <a:ext cx="804463" cy="695954"/>
      </dsp:txXfrm>
    </dsp:sp>
    <dsp:sp modelId="{C5703162-B926-4301-BBFE-4BFC30AC4BBC}">
      <dsp:nvSpPr>
        <dsp:cNvPr id="0" name=""/>
        <dsp:cNvSpPr/>
      </dsp:nvSpPr>
      <dsp:spPr>
        <a:xfrm>
          <a:off x="3352967" y="2447216"/>
          <a:ext cx="553994" cy="47733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1117CA-AA73-44AA-85D0-8AD957F48FF5}">
      <dsp:nvSpPr>
        <dsp:cNvPr id="0" name=""/>
        <dsp:cNvSpPr/>
      </dsp:nvSpPr>
      <dsp:spPr>
        <a:xfrm>
          <a:off x="3474900" y="1898974"/>
          <a:ext cx="1203281" cy="1040980"/>
        </a:xfrm>
        <a:prstGeom prst="hexagon">
          <a:avLst>
            <a:gd name="adj" fmla="val 28570"/>
            <a:gd name="vf" fmla="val 115470"/>
          </a:avLst>
        </a:prstGeom>
        <a:solidFill>
          <a:srgbClr val="18B4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Gender</a:t>
          </a:r>
        </a:p>
      </dsp:txBody>
      <dsp:txXfrm>
        <a:off x="3674309" y="2071487"/>
        <a:ext cx="804463" cy="695954"/>
      </dsp:txXfrm>
    </dsp:sp>
    <dsp:sp modelId="{EE8042B2-FBE3-4241-9B0B-C8717B417683}">
      <dsp:nvSpPr>
        <dsp:cNvPr id="0" name=""/>
        <dsp:cNvSpPr/>
      </dsp:nvSpPr>
      <dsp:spPr>
        <a:xfrm>
          <a:off x="2238830" y="2551779"/>
          <a:ext cx="553994" cy="47733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5BF7F-5657-4DD7-BBEB-A7876CA3956D}">
      <dsp:nvSpPr>
        <dsp:cNvPr id="0" name=""/>
        <dsp:cNvSpPr/>
      </dsp:nvSpPr>
      <dsp:spPr>
        <a:xfrm>
          <a:off x="2371351" y="2539962"/>
          <a:ext cx="1203281" cy="1040980"/>
        </a:xfrm>
        <a:prstGeom prst="hexagon">
          <a:avLst>
            <a:gd name="adj" fmla="val 28570"/>
            <a:gd name="vf" fmla="val 11547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Age</a:t>
          </a:r>
        </a:p>
      </dsp:txBody>
      <dsp:txXfrm>
        <a:off x="2570760" y="2712475"/>
        <a:ext cx="804463" cy="695954"/>
      </dsp:txXfrm>
    </dsp:sp>
    <dsp:sp modelId="{F4A89985-CC1D-4322-88FD-09A9521E7BD9}">
      <dsp:nvSpPr>
        <dsp:cNvPr id="0" name=""/>
        <dsp:cNvSpPr/>
      </dsp:nvSpPr>
      <dsp:spPr>
        <a:xfrm>
          <a:off x="1581687" y="1659767"/>
          <a:ext cx="553994" cy="47733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901C7E-165C-4D11-99E5-6A8DE7360770}">
      <dsp:nvSpPr>
        <dsp:cNvPr id="0" name=""/>
        <dsp:cNvSpPr/>
      </dsp:nvSpPr>
      <dsp:spPr>
        <a:xfrm>
          <a:off x="1262679" y="1899690"/>
          <a:ext cx="1203281" cy="1040980"/>
        </a:xfrm>
        <a:prstGeom prst="hexagon">
          <a:avLst>
            <a:gd name="adj" fmla="val 28570"/>
            <a:gd name="vf" fmla="val 115470"/>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Mental State</a:t>
          </a:r>
        </a:p>
      </dsp:txBody>
      <dsp:txXfrm>
        <a:off x="1462088" y="2072203"/>
        <a:ext cx="804463" cy="695954"/>
      </dsp:txXfrm>
    </dsp:sp>
    <dsp:sp modelId="{FBEBBA41-C6FE-4A3F-BE3E-DBCB31B395AD}">
      <dsp:nvSpPr>
        <dsp:cNvPr id="0" name=""/>
        <dsp:cNvSpPr/>
      </dsp:nvSpPr>
      <dsp:spPr>
        <a:xfrm>
          <a:off x="1262679" y="638840"/>
          <a:ext cx="1203281" cy="1040980"/>
        </a:xfrm>
        <a:prstGeom prst="hexagon">
          <a:avLst>
            <a:gd name="adj" fmla="val 28570"/>
            <a:gd name="vf" fmla="val 115470"/>
          </a:avLst>
        </a:prstGeom>
        <a:solidFill>
          <a:srgbClr val="009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Illness</a:t>
          </a:r>
        </a:p>
      </dsp:txBody>
      <dsp:txXfrm>
        <a:off x="1462088" y="811353"/>
        <a:ext cx="804463" cy="695954"/>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CAC5C888-1FCC-47B5-8C20-05D72AD6465E}"/>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FE733A1F-A8C6-4442-B962-E860F5275EA4}"/>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scope of this project is in reference to building a predictive model that will allow hospitals to predict patient experience.</a:t>
            </a:r>
          </a:p>
        </p:txBody>
      </p:sp>
    </p:spTree>
    <p:extLst>
      <p:ext uri="{BB962C8B-B14F-4D97-AF65-F5344CB8AC3E}">
        <p14:creationId xmlns:p14="http://schemas.microsoft.com/office/powerpoint/2010/main" val="2367353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order for nurses to receive a top box rating, the model predicts that nurses must also receive top box ratings in listening skills, explaining things well and ensuring a clean environment for their patients. Understanding these features of importance and how it influences the rating for nurse’s courtesy and respect can be beneficial to hospitals when it comes to training nurses on building patient-centric relationships. It will also help hospitals understand the characteristics that are important to patients when determining how satisfied patients are with their experience. In addition, by understanding the uniqueness of each question and taking action to make improvements when needed, will lead to a much higher overall rating for the hospital.</a:t>
            </a:r>
          </a:p>
        </p:txBody>
      </p:sp>
    </p:spTree>
    <p:extLst>
      <p:ext uri="{BB962C8B-B14F-4D97-AF65-F5344CB8AC3E}">
        <p14:creationId xmlns:p14="http://schemas.microsoft.com/office/powerpoint/2010/main" val="3959060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Helvetica Neue"/>
              </a:rPr>
              <a:t>As previously noted, the ROC AUC achieved an 88.2. However, we can increase this score even higher by making some changes to the data. My suggestions would be to add in new features to the dataset, such as complaints from patients, length of waiting times, patient diagnoses or hospital names, to see if that helps with the model performance. Although, there were many input variables to use, only a select few were useful to the model, so it may be beneficial to double check the accuracy of the data to determine if there are issues with the dataset or the features being used.</a:t>
            </a:r>
          </a:p>
        </p:txBody>
      </p:sp>
    </p:spTree>
    <p:extLst>
      <p:ext uri="{BB962C8B-B14F-4D97-AF65-F5344CB8AC3E}">
        <p14:creationId xmlns:p14="http://schemas.microsoft.com/office/powerpoint/2010/main" val="2857227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000000"/>
              </a:solidFill>
              <a:effectLst/>
              <a:latin typeface="Helvetica Neue"/>
            </a:endParaRPr>
          </a:p>
        </p:txBody>
      </p:sp>
    </p:spTree>
    <p:extLst>
      <p:ext uri="{BB962C8B-B14F-4D97-AF65-F5344CB8AC3E}">
        <p14:creationId xmlns:p14="http://schemas.microsoft.com/office/powerpoint/2010/main" val="82666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By understanding patients’ experiences, hospitals can build better relationships with their patients, as well as receive monetary rewards for top-box ratings.</a:t>
            </a:r>
          </a:p>
        </p:txBody>
      </p:sp>
    </p:spTree>
    <p:extLst>
      <p:ext uri="{BB962C8B-B14F-4D97-AF65-F5344CB8AC3E}">
        <p14:creationId xmlns:p14="http://schemas.microsoft.com/office/powerpoint/2010/main" val="1368839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Being able to communicate effectively is the most important skill in building healthy relationships. Therefore, doctors and nurses must receive the highest rating possible on their communication skills with their patients. </a:t>
            </a:r>
          </a:p>
        </p:txBody>
      </p:sp>
    </p:spTree>
    <p:extLst>
      <p:ext uri="{BB962C8B-B14F-4D97-AF65-F5344CB8AC3E}">
        <p14:creationId xmlns:p14="http://schemas.microsoft.com/office/powerpoint/2010/main" val="1353215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data used in this analysis is collected from a publicly available, standardized survey, provided by the Centers for Medicare &amp; Medicaid. The survey is designed to produce data about patients’ perspectives of hospital care. Each question in the survey can be rated on a scale from 1 to 5. A top box rating is considered a 5. Top box ratings were classified into binary classifications, with a 1 for top ratings and all other ratings were classified as 0.</a:t>
            </a:r>
          </a:p>
        </p:txBody>
      </p:sp>
    </p:spTree>
    <p:extLst>
      <p:ext uri="{BB962C8B-B14F-4D97-AF65-F5344CB8AC3E}">
        <p14:creationId xmlns:p14="http://schemas.microsoft.com/office/powerpoint/2010/main" val="39756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Nurses are on the forefront in establishing communication lines with patients. They are typically the first person you may interact with when visiting a hospital. </a:t>
            </a:r>
            <a:r>
              <a:rPr lang="en-US" b="0" i="0" dirty="0">
                <a:solidFill>
                  <a:srgbClr val="000000"/>
                </a:solidFill>
                <a:effectLst/>
                <a:latin typeface="Helvetica Neue"/>
              </a:rPr>
              <a:t>Although, this dataset contains an overall rating of patient experience, the overall rating is calculated based on each individual component, being the questions. It is important to understand the uniqueness of each question and how it contributes to the overall experience. Therefore, "Nurses Courtesy and Respect" will be predicted based on a number of feature variables. For this particular question, m</a:t>
            </a:r>
            <a:r>
              <a:rPr lang="en-US" dirty="0"/>
              <a:t>ost ratings were top box ratings. Based on these percentages, the data is unbalanced and methods such as logistic regression and decision trees tend to predict only the majority class and treat everything else as outliers. Therefore, a process was performed to balance the data.</a:t>
            </a:r>
          </a:p>
        </p:txBody>
      </p:sp>
    </p:spTree>
    <p:extLst>
      <p:ext uri="{BB962C8B-B14F-4D97-AF65-F5344CB8AC3E}">
        <p14:creationId xmlns:p14="http://schemas.microsoft.com/office/powerpoint/2010/main" val="1544207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Missing data is known to occur in survey research for a variety of different reasons and there are different methods for resolving these issues. In this case, missing values were replaced with a category to capture the missing data. Once the missing values were replaced, each category was classified as 0 or 1 and the missing column that was created, could then be dropped. This method was applied to prevent a significant loss of data, by dropping the columns instead of the rows.</a:t>
            </a:r>
          </a:p>
        </p:txBody>
      </p:sp>
    </p:spTree>
    <p:extLst>
      <p:ext uri="{BB962C8B-B14F-4D97-AF65-F5344CB8AC3E}">
        <p14:creationId xmlns:p14="http://schemas.microsoft.com/office/powerpoint/2010/main" val="3280977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Three different model types were used to determine the best model for predicting hospital patient experience. Different methods were applied to these models, such as splitting the data into a training and testing set, using different subsets of data, to reduce biasness, as well as overfitting in the data. Many different features were used, such as nurses listen, nurses explain, seasons, gender, critical hospital patient and admission sources. However, the final model that was chosen, with the best accuracy was the Decision Tree using the best features of importance. These features included, nurses listen, nurses explain and hospital cleanliness. </a:t>
            </a:r>
          </a:p>
        </p:txBody>
      </p:sp>
    </p:spTree>
    <p:extLst>
      <p:ext uri="{BB962C8B-B14F-4D97-AF65-F5344CB8AC3E}">
        <p14:creationId xmlns:p14="http://schemas.microsoft.com/office/powerpoint/2010/main" val="3797523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following charts break down the classifications for the two predicted classes, which are yes and no. Yes, means patients gave a top box rating. No, means patients did not give a top box rating. There was a total of 27,493 predictions made. Out of that total, yes was predicted a total of 12,976 times and no was predicted a total of 14,517 times. Out of all the actual top box ratings, the model predicted yes, with a score of 79.6. For the ratings that were not top box, and were low ratings, the model predicted these as top box ratings, with a score of 14.3. That score is not too concerning and is low compared to the fair number of accurate predictions that were made. Then when you compare that to, what was an actual low rating and the model predicted it as a low rating as well, that score was 85.6, so that is pretty good. That leaves a total accuracy of 88.62 and a ROC AUC of 88.2. Overall, this is a pretty good performing model.</a:t>
            </a:r>
          </a:p>
        </p:txBody>
      </p:sp>
    </p:spTree>
    <p:extLst>
      <p:ext uri="{BB962C8B-B14F-4D97-AF65-F5344CB8AC3E}">
        <p14:creationId xmlns:p14="http://schemas.microsoft.com/office/powerpoint/2010/main" val="1531049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model determined that nurses listen is the best feature variable to start from in predicting nurses’ courtesy and respect. This makes a lot of since because </a:t>
            </a:r>
            <a:r>
              <a:rPr lang="en-US" b="0" i="0" dirty="0">
                <a:solidFill>
                  <a:srgbClr val="000000"/>
                </a:solidFill>
                <a:effectLst/>
                <a:latin typeface="Helvetica Neue"/>
              </a:rPr>
              <a:t>typically a person who has courtesy and respect, may also have characteristics of good listening skills and explaining things well. There was a total of 64,149 samples used and out of that total, there was 31,985 predictions of a top box rating and 32,164 predictions of a lower rating. As we follow the path of the model purity, nurses explain was the next feature of importance. Out of 29,951 samples, there were 25,540 positive predictions, and only 4,411 negative predictions. Finally, hospital cleanliness was the last feature of importance, with a total of 16,918 positive predictions and only 1,589 negative predictions. </a:t>
            </a:r>
            <a:endParaRPr lang="en-US" dirty="0"/>
          </a:p>
        </p:txBody>
      </p:sp>
    </p:spTree>
    <p:extLst>
      <p:ext uri="{BB962C8B-B14F-4D97-AF65-F5344CB8AC3E}">
        <p14:creationId xmlns:p14="http://schemas.microsoft.com/office/powerpoint/2010/main" val="934067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FF7B01-B66D-4C5B-ADE7-E7056A6F04BE}"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54B01-9747-4379-8E4B-408AAF195AE3}" type="slidenum">
              <a:rPr lang="en-US" smtClean="0"/>
              <a:t>‹#›</a:t>
            </a:fld>
            <a:endParaRPr lang="en-US"/>
          </a:p>
        </p:txBody>
      </p:sp>
    </p:spTree>
    <p:extLst>
      <p:ext uri="{BB962C8B-B14F-4D97-AF65-F5344CB8AC3E}">
        <p14:creationId xmlns:p14="http://schemas.microsoft.com/office/powerpoint/2010/main" val="37622405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F7B01-B66D-4C5B-ADE7-E7056A6F04BE}"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54B01-9747-4379-8E4B-408AAF195AE3}" type="slidenum">
              <a:rPr lang="en-US" smtClean="0"/>
              <a:t>‹#›</a:t>
            </a:fld>
            <a:endParaRPr lang="en-US"/>
          </a:p>
        </p:txBody>
      </p:sp>
    </p:spTree>
    <p:extLst>
      <p:ext uri="{BB962C8B-B14F-4D97-AF65-F5344CB8AC3E}">
        <p14:creationId xmlns:p14="http://schemas.microsoft.com/office/powerpoint/2010/main" val="2428423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F7B01-B66D-4C5B-ADE7-E7056A6F04BE}"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54B01-9747-4379-8E4B-408AAF195AE3}" type="slidenum">
              <a:rPr lang="en-US" smtClean="0"/>
              <a:t>‹#›</a:t>
            </a:fld>
            <a:endParaRPr lang="en-US"/>
          </a:p>
        </p:txBody>
      </p:sp>
    </p:spTree>
    <p:extLst>
      <p:ext uri="{BB962C8B-B14F-4D97-AF65-F5344CB8AC3E}">
        <p14:creationId xmlns:p14="http://schemas.microsoft.com/office/powerpoint/2010/main" val="1510967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20500DA-9CD6-43E4-AD28-5E0909FD41C2}" type="slidenum">
              <a:rPr lang="en-US" altLang="en-US" smtClean="0"/>
              <a:pPr/>
              <a:t>‹#›</a:t>
            </a:fld>
            <a:endParaRPr lang="en-US" altLang="en-US"/>
          </a:p>
        </p:txBody>
      </p:sp>
    </p:spTree>
    <p:extLst>
      <p:ext uri="{BB962C8B-B14F-4D97-AF65-F5344CB8AC3E}">
        <p14:creationId xmlns:p14="http://schemas.microsoft.com/office/powerpoint/2010/main" val="249226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FF7B01-B66D-4C5B-ADE7-E7056A6F04BE}"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54B01-9747-4379-8E4B-408AAF195AE3}" type="slidenum">
              <a:rPr lang="en-US" smtClean="0"/>
              <a:t>‹#›</a:t>
            </a:fld>
            <a:endParaRPr lang="en-US"/>
          </a:p>
        </p:txBody>
      </p:sp>
    </p:spTree>
    <p:extLst>
      <p:ext uri="{BB962C8B-B14F-4D97-AF65-F5344CB8AC3E}">
        <p14:creationId xmlns:p14="http://schemas.microsoft.com/office/powerpoint/2010/main" val="28765722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FF7B01-B66D-4C5B-ADE7-E7056A6F04BE}"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54B01-9747-4379-8E4B-408AAF195AE3}" type="slidenum">
              <a:rPr lang="en-US" smtClean="0"/>
              <a:t>‹#›</a:t>
            </a:fld>
            <a:endParaRPr lang="en-US"/>
          </a:p>
        </p:txBody>
      </p:sp>
    </p:spTree>
    <p:extLst>
      <p:ext uri="{BB962C8B-B14F-4D97-AF65-F5344CB8AC3E}">
        <p14:creationId xmlns:p14="http://schemas.microsoft.com/office/powerpoint/2010/main" val="7480862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FF7B01-B66D-4C5B-ADE7-E7056A6F04BE}" type="datetimeFigureOut">
              <a:rPr lang="en-US" smtClean="0"/>
              <a:t>5/29/2021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654B01-9747-4379-8E4B-408AAF195AE3}" type="slidenum">
              <a:rPr lang="en-US" smtClean="0"/>
              <a:t>‹#›</a:t>
            </a:fld>
            <a:endParaRPr lang="en-US"/>
          </a:p>
        </p:txBody>
      </p:sp>
    </p:spTree>
    <p:extLst>
      <p:ext uri="{BB962C8B-B14F-4D97-AF65-F5344CB8AC3E}">
        <p14:creationId xmlns:p14="http://schemas.microsoft.com/office/powerpoint/2010/main" val="6672096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FF7B01-B66D-4C5B-ADE7-E7056A6F04BE}" type="datetimeFigureOut">
              <a:rPr lang="en-US" smtClean="0"/>
              <a:t>5/29/2021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654B01-9747-4379-8E4B-408AAF195AE3}" type="slidenum">
              <a:rPr lang="en-US" smtClean="0"/>
              <a:t>‹#›</a:t>
            </a:fld>
            <a:endParaRPr lang="en-US"/>
          </a:p>
        </p:txBody>
      </p:sp>
    </p:spTree>
    <p:extLst>
      <p:ext uri="{BB962C8B-B14F-4D97-AF65-F5344CB8AC3E}">
        <p14:creationId xmlns:p14="http://schemas.microsoft.com/office/powerpoint/2010/main" val="30602290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F7B01-B66D-4C5B-ADE7-E7056A6F04BE}" type="datetimeFigureOut">
              <a:rPr lang="en-US" smtClean="0"/>
              <a:t>5/29/2021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654B01-9747-4379-8E4B-408AAF195AE3}" type="slidenum">
              <a:rPr lang="en-US" smtClean="0"/>
              <a:t>‹#›</a:t>
            </a:fld>
            <a:endParaRPr lang="en-US"/>
          </a:p>
        </p:txBody>
      </p:sp>
    </p:spTree>
    <p:extLst>
      <p:ext uri="{BB962C8B-B14F-4D97-AF65-F5344CB8AC3E}">
        <p14:creationId xmlns:p14="http://schemas.microsoft.com/office/powerpoint/2010/main" val="11000647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FF7B01-B66D-4C5B-ADE7-E7056A6F04BE}"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54B01-9747-4379-8E4B-408AAF195AE3}" type="slidenum">
              <a:rPr lang="en-US" smtClean="0"/>
              <a:t>‹#›</a:t>
            </a:fld>
            <a:endParaRPr lang="en-US"/>
          </a:p>
        </p:txBody>
      </p:sp>
    </p:spTree>
    <p:extLst>
      <p:ext uri="{BB962C8B-B14F-4D97-AF65-F5344CB8AC3E}">
        <p14:creationId xmlns:p14="http://schemas.microsoft.com/office/powerpoint/2010/main" val="21216154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FF7B01-B66D-4C5B-ADE7-E7056A6F04BE}"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54B01-9747-4379-8E4B-408AAF195AE3}" type="slidenum">
              <a:rPr lang="en-US" smtClean="0"/>
              <a:t>‹#›</a:t>
            </a:fld>
            <a:endParaRPr lang="en-US"/>
          </a:p>
        </p:txBody>
      </p:sp>
    </p:spTree>
    <p:extLst>
      <p:ext uri="{BB962C8B-B14F-4D97-AF65-F5344CB8AC3E}">
        <p14:creationId xmlns:p14="http://schemas.microsoft.com/office/powerpoint/2010/main" val="4422664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F7B01-B66D-4C5B-ADE7-E7056A6F04BE}" type="datetimeFigureOut">
              <a:rPr lang="en-US" smtClean="0"/>
              <a:t>5/29/2021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54B01-9747-4379-8E4B-408AAF195AE3}" type="slidenum">
              <a:rPr lang="en-US" smtClean="0"/>
              <a:t>‹#›</a:t>
            </a:fld>
            <a:endParaRPr lang="en-US"/>
          </a:p>
        </p:txBody>
      </p:sp>
    </p:spTree>
    <p:extLst>
      <p:ext uri="{BB962C8B-B14F-4D97-AF65-F5344CB8AC3E}">
        <p14:creationId xmlns:p14="http://schemas.microsoft.com/office/powerpoint/2010/main" val="236211039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42" name="Flowchart: Connector 41">
            <a:extLst>
              <a:ext uri="{FF2B5EF4-FFF2-40B4-BE49-F238E27FC236}">
                <a16:creationId xmlns:a16="http://schemas.microsoft.com/office/drawing/2014/main" id="{893BBAB1-A02F-41CF-956C-E1AF40F2E240}"/>
              </a:ext>
            </a:extLst>
          </p:cNvPr>
          <p:cNvSpPr/>
          <p:nvPr/>
        </p:nvSpPr>
        <p:spPr>
          <a:xfrm>
            <a:off x="11216457" y="4263093"/>
            <a:ext cx="502829" cy="442599"/>
          </a:xfrm>
          <a:prstGeom prst="flowChart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id="{2F090408-6E91-4691-9648-5228888CDB03}"/>
              </a:ext>
            </a:extLst>
          </p:cNvPr>
          <p:cNvSpPr/>
          <p:nvPr/>
        </p:nvSpPr>
        <p:spPr>
          <a:xfrm>
            <a:off x="9011902" y="646103"/>
            <a:ext cx="1221712" cy="1135243"/>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84AD283C-9026-4168-B3CB-74AC3B753B90}"/>
              </a:ext>
            </a:extLst>
          </p:cNvPr>
          <p:cNvSpPr/>
          <p:nvPr/>
        </p:nvSpPr>
        <p:spPr>
          <a:xfrm>
            <a:off x="10469058" y="1976637"/>
            <a:ext cx="1291293" cy="1101478"/>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742A1E-B76A-44C3-9585-8E696CE5110F}"/>
              </a:ext>
            </a:extLst>
          </p:cNvPr>
          <p:cNvSpPr txBox="1"/>
          <p:nvPr/>
        </p:nvSpPr>
        <p:spPr>
          <a:xfrm>
            <a:off x="229969" y="1817849"/>
            <a:ext cx="7983205" cy="1754326"/>
          </a:xfrm>
          <a:prstGeom prst="rect">
            <a:avLst/>
          </a:prstGeom>
          <a:noFill/>
        </p:spPr>
        <p:txBody>
          <a:bodyPr wrap="square" rtlCol="0">
            <a:spAutoFit/>
          </a:bodyPr>
          <a:lstStyle/>
          <a:p>
            <a:r>
              <a:rPr lang="en-US" sz="5400" b="1" dirty="0">
                <a:solidFill>
                  <a:schemeClr val="bg1"/>
                </a:solidFill>
              </a:rPr>
              <a:t>Building a Patient Experience Model</a:t>
            </a:r>
          </a:p>
        </p:txBody>
      </p:sp>
      <p:sp>
        <p:nvSpPr>
          <p:cNvPr id="5" name="TextBox 4">
            <a:extLst>
              <a:ext uri="{FF2B5EF4-FFF2-40B4-BE49-F238E27FC236}">
                <a16:creationId xmlns:a16="http://schemas.microsoft.com/office/drawing/2014/main" id="{E8028923-2D6C-4235-9FE2-8CFBF875CF62}"/>
              </a:ext>
            </a:extLst>
          </p:cNvPr>
          <p:cNvSpPr txBox="1"/>
          <p:nvPr/>
        </p:nvSpPr>
        <p:spPr>
          <a:xfrm>
            <a:off x="323051" y="3799962"/>
            <a:ext cx="5108594" cy="369332"/>
          </a:xfrm>
          <a:prstGeom prst="rect">
            <a:avLst/>
          </a:prstGeom>
          <a:noFill/>
        </p:spPr>
        <p:txBody>
          <a:bodyPr wrap="square" rtlCol="0">
            <a:spAutoFit/>
          </a:bodyPr>
          <a:lstStyle/>
          <a:p>
            <a:r>
              <a:rPr lang="en-US" dirty="0">
                <a:solidFill>
                  <a:schemeClr val="bg1"/>
                </a:solidFill>
              </a:rPr>
              <a:t>Improve patient experience and satisfaction</a:t>
            </a:r>
          </a:p>
        </p:txBody>
      </p:sp>
      <p:cxnSp>
        <p:nvCxnSpPr>
          <p:cNvPr id="7" name="Straight Connector 6">
            <a:extLst>
              <a:ext uri="{FF2B5EF4-FFF2-40B4-BE49-F238E27FC236}">
                <a16:creationId xmlns:a16="http://schemas.microsoft.com/office/drawing/2014/main" id="{CC7A02A8-7C91-4E83-A018-20723BFADE6E}"/>
              </a:ext>
            </a:extLst>
          </p:cNvPr>
          <p:cNvCxnSpPr>
            <a:cxnSpLocks/>
          </p:cNvCxnSpPr>
          <p:nvPr/>
        </p:nvCxnSpPr>
        <p:spPr>
          <a:xfrm>
            <a:off x="6592441" y="98558"/>
            <a:ext cx="5599559" cy="6329619"/>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69DD661-FD73-4F96-A83C-86131C8FC2CF}"/>
              </a:ext>
            </a:extLst>
          </p:cNvPr>
          <p:cNvCxnSpPr>
            <a:cxnSpLocks/>
          </p:cNvCxnSpPr>
          <p:nvPr/>
        </p:nvCxnSpPr>
        <p:spPr>
          <a:xfrm>
            <a:off x="6194558" y="98558"/>
            <a:ext cx="5944513" cy="6660884"/>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64F7A-F5EC-4A45-8F63-CB4E5E012658}"/>
              </a:ext>
            </a:extLst>
          </p:cNvPr>
          <p:cNvCxnSpPr>
            <a:cxnSpLocks/>
          </p:cNvCxnSpPr>
          <p:nvPr/>
        </p:nvCxnSpPr>
        <p:spPr>
          <a:xfrm>
            <a:off x="5764736" y="98558"/>
            <a:ext cx="6104213" cy="6712901"/>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182082E-0D18-4EC7-856F-0B47AF8272E7}"/>
              </a:ext>
            </a:extLst>
          </p:cNvPr>
          <p:cNvCxnSpPr>
            <a:cxnSpLocks/>
          </p:cNvCxnSpPr>
          <p:nvPr/>
        </p:nvCxnSpPr>
        <p:spPr>
          <a:xfrm>
            <a:off x="6931919" y="98558"/>
            <a:ext cx="5168824" cy="5732795"/>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61AD398-DFB2-4363-B3C7-98C10401D594}"/>
              </a:ext>
            </a:extLst>
          </p:cNvPr>
          <p:cNvCxnSpPr>
            <a:cxnSpLocks/>
          </p:cNvCxnSpPr>
          <p:nvPr/>
        </p:nvCxnSpPr>
        <p:spPr>
          <a:xfrm>
            <a:off x="7287823" y="142362"/>
            <a:ext cx="4716187" cy="5255518"/>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DD667F5-6A2D-4B65-A876-69047802EC2C}"/>
              </a:ext>
            </a:extLst>
          </p:cNvPr>
          <p:cNvCxnSpPr>
            <a:cxnSpLocks/>
          </p:cNvCxnSpPr>
          <p:nvPr/>
        </p:nvCxnSpPr>
        <p:spPr>
          <a:xfrm>
            <a:off x="7643727" y="142362"/>
            <a:ext cx="4386748" cy="4842122"/>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9EA4D7-BEAB-4C81-A720-1515256658DA}"/>
              </a:ext>
            </a:extLst>
          </p:cNvPr>
          <p:cNvCxnSpPr>
            <a:cxnSpLocks/>
          </p:cNvCxnSpPr>
          <p:nvPr/>
        </p:nvCxnSpPr>
        <p:spPr>
          <a:xfrm>
            <a:off x="8043435" y="186165"/>
            <a:ext cx="4057308" cy="4442415"/>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CA28DB-9ADF-462E-BF36-C6C26C554124}"/>
              </a:ext>
            </a:extLst>
          </p:cNvPr>
          <p:cNvCxnSpPr>
            <a:cxnSpLocks/>
          </p:cNvCxnSpPr>
          <p:nvPr/>
        </p:nvCxnSpPr>
        <p:spPr>
          <a:xfrm>
            <a:off x="8398426" y="229969"/>
            <a:ext cx="3728781" cy="4064608"/>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F4C9CD0-74B9-4D67-AA85-B4D6D297D48E}"/>
              </a:ext>
            </a:extLst>
          </p:cNvPr>
          <p:cNvCxnSpPr>
            <a:cxnSpLocks/>
          </p:cNvCxnSpPr>
          <p:nvPr/>
        </p:nvCxnSpPr>
        <p:spPr>
          <a:xfrm>
            <a:off x="8705052" y="186165"/>
            <a:ext cx="3439951" cy="3725130"/>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1D1D96-785B-4876-86C9-06BB3990FF54}"/>
              </a:ext>
            </a:extLst>
          </p:cNvPr>
          <p:cNvCxnSpPr>
            <a:cxnSpLocks/>
          </p:cNvCxnSpPr>
          <p:nvPr/>
        </p:nvCxnSpPr>
        <p:spPr>
          <a:xfrm>
            <a:off x="9064832" y="228142"/>
            <a:ext cx="3059409" cy="3334550"/>
          </a:xfrm>
          <a:prstGeom prst="line">
            <a:avLst/>
          </a:prstGeom>
          <a:ln w="28575">
            <a:solidFill>
              <a:srgbClr val="00FFFF"/>
            </a:solidFill>
          </a:ln>
        </p:spPr>
        <p:style>
          <a:lnRef idx="1">
            <a:schemeClr val="accent1"/>
          </a:lnRef>
          <a:fillRef idx="0">
            <a:schemeClr val="accent1"/>
          </a:fillRef>
          <a:effectRef idx="0">
            <a:schemeClr val="accent1"/>
          </a:effectRef>
          <a:fontRef idx="minor">
            <a:schemeClr val="tx1"/>
          </a:fontRef>
        </p:style>
      </p:cxnSp>
      <p:sp>
        <p:nvSpPr>
          <p:cNvPr id="38" name="Flowchart: Connector 37">
            <a:extLst>
              <a:ext uri="{FF2B5EF4-FFF2-40B4-BE49-F238E27FC236}">
                <a16:creationId xmlns:a16="http://schemas.microsoft.com/office/drawing/2014/main" id="{002D8F84-1531-4E38-A2F2-308278B7180B}"/>
              </a:ext>
            </a:extLst>
          </p:cNvPr>
          <p:cNvSpPr/>
          <p:nvPr/>
        </p:nvSpPr>
        <p:spPr>
          <a:xfrm>
            <a:off x="6646282" y="317576"/>
            <a:ext cx="1752144" cy="1500273"/>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D4F30AD7-0E17-4615-AB08-AAA3A460672A}"/>
              </a:ext>
            </a:extLst>
          </p:cNvPr>
          <p:cNvSpPr/>
          <p:nvPr/>
        </p:nvSpPr>
        <p:spPr>
          <a:xfrm>
            <a:off x="11459658" y="3942779"/>
            <a:ext cx="502829" cy="442599"/>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id="{29BE57CB-503F-413B-94DC-AFF95BBBC75F}"/>
              </a:ext>
            </a:extLst>
          </p:cNvPr>
          <p:cNvSpPr/>
          <p:nvPr/>
        </p:nvSpPr>
        <p:spPr>
          <a:xfrm>
            <a:off x="8766193" y="2359919"/>
            <a:ext cx="1415291" cy="1337834"/>
          </a:xfrm>
          <a:prstGeom prst="flowChart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id="{64527DA8-2026-4BA6-BDD8-A8181445DA6A}"/>
              </a:ext>
            </a:extLst>
          </p:cNvPr>
          <p:cNvSpPr/>
          <p:nvPr/>
        </p:nvSpPr>
        <p:spPr>
          <a:xfrm>
            <a:off x="8304256" y="4739002"/>
            <a:ext cx="1415291" cy="1337834"/>
          </a:xfrm>
          <a:prstGeom prst="flowChartConnec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97058FE-5403-490A-9617-9CA43F0F0302}"/>
              </a:ext>
            </a:extLst>
          </p:cNvPr>
          <p:cNvSpPr txBox="1"/>
          <p:nvPr/>
        </p:nvSpPr>
        <p:spPr>
          <a:xfrm>
            <a:off x="323051" y="6351521"/>
            <a:ext cx="1642635" cy="369332"/>
          </a:xfrm>
          <a:prstGeom prst="rect">
            <a:avLst/>
          </a:prstGeom>
          <a:noFill/>
        </p:spPr>
        <p:txBody>
          <a:bodyPr wrap="square" rtlCol="0">
            <a:spAutoFit/>
          </a:bodyPr>
          <a:lstStyle/>
          <a:p>
            <a:r>
              <a:rPr lang="en-US" dirty="0">
                <a:solidFill>
                  <a:schemeClr val="accent1">
                    <a:lumMod val="20000"/>
                    <a:lumOff val="80000"/>
                  </a:schemeClr>
                </a:solidFill>
              </a:rPr>
              <a:t>Leah Prince</a:t>
            </a:r>
          </a:p>
        </p:txBody>
      </p:sp>
      <p:sp>
        <p:nvSpPr>
          <p:cNvPr id="47" name="TextBox 46">
            <a:extLst>
              <a:ext uri="{FF2B5EF4-FFF2-40B4-BE49-F238E27FC236}">
                <a16:creationId xmlns:a16="http://schemas.microsoft.com/office/drawing/2014/main" id="{827FF330-AF31-4B7E-A79E-98CA52664776}"/>
              </a:ext>
            </a:extLst>
          </p:cNvPr>
          <p:cNvSpPr txBox="1"/>
          <p:nvPr/>
        </p:nvSpPr>
        <p:spPr>
          <a:xfrm>
            <a:off x="323051" y="4143481"/>
            <a:ext cx="5108594" cy="261610"/>
          </a:xfrm>
          <a:prstGeom prst="rect">
            <a:avLst/>
          </a:prstGeom>
          <a:noFill/>
        </p:spPr>
        <p:txBody>
          <a:bodyPr wrap="square" rtlCol="0">
            <a:spAutoFit/>
          </a:bodyPr>
          <a:lstStyle/>
          <a:p>
            <a:r>
              <a:rPr lang="en-US" sz="1100" dirty="0">
                <a:solidFill>
                  <a:schemeClr val="bg1"/>
                </a:solidFill>
              </a:rPr>
              <a:t>Data from CMS.gov</a:t>
            </a:r>
          </a:p>
        </p:txBody>
      </p:sp>
    </p:spTree>
    <p:extLst>
      <p:ext uri="{BB962C8B-B14F-4D97-AF65-F5344CB8AC3E}">
        <p14:creationId xmlns:p14="http://schemas.microsoft.com/office/powerpoint/2010/main" val="115416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3D6649-BDCD-4057-BF64-38EF9C8EBAEA}"/>
              </a:ext>
            </a:extLst>
          </p:cNvPr>
          <p:cNvGrpSpPr/>
          <p:nvPr/>
        </p:nvGrpSpPr>
        <p:grpSpPr>
          <a:xfrm>
            <a:off x="9801055" y="95820"/>
            <a:ext cx="2305164" cy="2173753"/>
            <a:chOff x="9598462" y="166452"/>
            <a:chExt cx="2305164" cy="2173753"/>
          </a:xfrm>
        </p:grpSpPr>
        <p:sp>
          <p:nvSpPr>
            <p:cNvPr id="5" name="Flowchart: Connector 4">
              <a:extLst>
                <a:ext uri="{FF2B5EF4-FFF2-40B4-BE49-F238E27FC236}">
                  <a16:creationId xmlns:a16="http://schemas.microsoft.com/office/drawing/2014/main" id="{2784F2C4-370D-4ED8-BCE0-CD8B3B71624E}"/>
                </a:ext>
              </a:extLst>
            </p:cNvPr>
            <p:cNvSpPr/>
            <p:nvPr/>
          </p:nvSpPr>
          <p:spPr>
            <a:xfrm>
              <a:off x="9598462" y="166452"/>
              <a:ext cx="2305164" cy="2173753"/>
            </a:xfrm>
            <a:prstGeom prst="flowChart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7C5A6AD-47C8-4231-980B-3B0524B19D63}"/>
                </a:ext>
              </a:extLst>
            </p:cNvPr>
            <p:cNvSpPr/>
            <p:nvPr/>
          </p:nvSpPr>
          <p:spPr>
            <a:xfrm>
              <a:off x="9679227" y="360786"/>
              <a:ext cx="1872147" cy="178508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FEC4D20-4F1F-4521-ABF8-F6019C6529D6}"/>
              </a:ext>
            </a:extLst>
          </p:cNvPr>
          <p:cNvGrpSpPr/>
          <p:nvPr/>
        </p:nvGrpSpPr>
        <p:grpSpPr>
          <a:xfrm>
            <a:off x="85781" y="739186"/>
            <a:ext cx="12007662" cy="691182"/>
            <a:chOff x="98557" y="562147"/>
            <a:chExt cx="12007662" cy="691182"/>
          </a:xfrm>
        </p:grpSpPr>
        <p:sp>
          <p:nvSpPr>
            <p:cNvPr id="12" name="Rectangle 11">
              <a:extLst>
                <a:ext uri="{FF2B5EF4-FFF2-40B4-BE49-F238E27FC236}">
                  <a16:creationId xmlns:a16="http://schemas.microsoft.com/office/drawing/2014/main" id="{2D4096CC-79E2-452A-A2F4-D2DA0CA8D047}"/>
                </a:ext>
              </a:extLst>
            </p:cNvPr>
            <p:cNvSpPr/>
            <p:nvPr/>
          </p:nvSpPr>
          <p:spPr>
            <a:xfrm>
              <a:off x="98557" y="562147"/>
              <a:ext cx="3558130" cy="443511"/>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56FA12F-F46F-47A2-BDCA-BB6D9FAB4A6C}"/>
                </a:ext>
              </a:extLst>
            </p:cNvPr>
            <p:cNvSpPr/>
            <p:nvPr/>
          </p:nvSpPr>
          <p:spPr>
            <a:xfrm>
              <a:off x="98557" y="739186"/>
              <a:ext cx="12007662" cy="4435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AC913B-C5F1-4408-8069-9E7069726B95}"/>
                </a:ext>
              </a:extLst>
            </p:cNvPr>
            <p:cNvSpPr txBox="1"/>
            <p:nvPr/>
          </p:nvSpPr>
          <p:spPr>
            <a:xfrm>
              <a:off x="640626" y="606998"/>
              <a:ext cx="8023360" cy="646331"/>
            </a:xfrm>
            <a:prstGeom prst="rect">
              <a:avLst/>
            </a:prstGeom>
            <a:noFill/>
          </p:spPr>
          <p:txBody>
            <a:bodyPr wrap="square" rtlCol="0">
              <a:spAutoFit/>
            </a:bodyPr>
            <a:lstStyle/>
            <a:p>
              <a:r>
                <a:rPr lang="en-US" sz="3600" b="1" dirty="0">
                  <a:solidFill>
                    <a:schemeClr val="bg1"/>
                  </a:solidFill>
                </a:rPr>
                <a:t>Conclusion</a:t>
              </a:r>
            </a:p>
          </p:txBody>
        </p:sp>
      </p:grpSp>
      <p:grpSp>
        <p:nvGrpSpPr>
          <p:cNvPr id="9" name="Group 8">
            <a:extLst>
              <a:ext uri="{FF2B5EF4-FFF2-40B4-BE49-F238E27FC236}">
                <a16:creationId xmlns:a16="http://schemas.microsoft.com/office/drawing/2014/main" id="{92F87C8E-3757-4183-B459-A98332774258}"/>
              </a:ext>
            </a:extLst>
          </p:cNvPr>
          <p:cNvGrpSpPr/>
          <p:nvPr/>
        </p:nvGrpSpPr>
        <p:grpSpPr>
          <a:xfrm>
            <a:off x="2715823" y="1831582"/>
            <a:ext cx="6887202" cy="4406373"/>
            <a:chOff x="2715823" y="1831582"/>
            <a:chExt cx="6887202" cy="4406373"/>
          </a:xfrm>
        </p:grpSpPr>
        <p:grpSp>
          <p:nvGrpSpPr>
            <p:cNvPr id="7" name="Group 6">
              <a:extLst>
                <a:ext uri="{FF2B5EF4-FFF2-40B4-BE49-F238E27FC236}">
                  <a16:creationId xmlns:a16="http://schemas.microsoft.com/office/drawing/2014/main" id="{938A60B6-4E8A-49CA-AFD8-394616B8AD50}"/>
                </a:ext>
              </a:extLst>
            </p:cNvPr>
            <p:cNvGrpSpPr/>
            <p:nvPr/>
          </p:nvGrpSpPr>
          <p:grpSpPr>
            <a:xfrm>
              <a:off x="2715823" y="1831582"/>
              <a:ext cx="6887202" cy="4406373"/>
              <a:chOff x="2715823" y="2217096"/>
              <a:chExt cx="6887202" cy="4406373"/>
            </a:xfrm>
          </p:grpSpPr>
          <p:sp>
            <p:nvSpPr>
              <p:cNvPr id="4" name="Rectangle 3">
                <a:extLst>
                  <a:ext uri="{FF2B5EF4-FFF2-40B4-BE49-F238E27FC236}">
                    <a16:creationId xmlns:a16="http://schemas.microsoft.com/office/drawing/2014/main" id="{74DF899C-06C6-443E-AE2F-5FD9068B9654}"/>
                  </a:ext>
                </a:extLst>
              </p:cNvPr>
              <p:cNvSpPr/>
              <p:nvPr/>
            </p:nvSpPr>
            <p:spPr>
              <a:xfrm>
                <a:off x="4233435" y="3354625"/>
                <a:ext cx="3712354" cy="9167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Nurses Listen</a:t>
                </a:r>
              </a:p>
            </p:txBody>
          </p:sp>
          <p:sp>
            <p:nvSpPr>
              <p:cNvPr id="11" name="Rectangle 10">
                <a:extLst>
                  <a:ext uri="{FF2B5EF4-FFF2-40B4-BE49-F238E27FC236}">
                    <a16:creationId xmlns:a16="http://schemas.microsoft.com/office/drawing/2014/main" id="{736E9F67-97DE-430D-9C88-5739E732EEFD}"/>
                  </a:ext>
                </a:extLst>
              </p:cNvPr>
              <p:cNvSpPr/>
              <p:nvPr/>
            </p:nvSpPr>
            <p:spPr>
              <a:xfrm>
                <a:off x="3751595" y="4519071"/>
                <a:ext cx="4688809" cy="9167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Nurses Explain</a:t>
                </a:r>
              </a:p>
            </p:txBody>
          </p:sp>
          <p:sp>
            <p:nvSpPr>
              <p:cNvPr id="15" name="Rectangle 14">
                <a:extLst>
                  <a:ext uri="{FF2B5EF4-FFF2-40B4-BE49-F238E27FC236}">
                    <a16:creationId xmlns:a16="http://schemas.microsoft.com/office/drawing/2014/main" id="{0A367B24-53B1-4EBE-AA05-D580FA4914DE}"/>
                  </a:ext>
                </a:extLst>
              </p:cNvPr>
              <p:cNvSpPr/>
              <p:nvPr/>
            </p:nvSpPr>
            <p:spPr>
              <a:xfrm>
                <a:off x="2715823" y="5683517"/>
                <a:ext cx="6887202" cy="9399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Cleanliness</a:t>
                </a:r>
              </a:p>
            </p:txBody>
          </p:sp>
          <p:sp>
            <p:nvSpPr>
              <p:cNvPr id="16" name="Rectangle 15">
                <a:extLst>
                  <a:ext uri="{FF2B5EF4-FFF2-40B4-BE49-F238E27FC236}">
                    <a16:creationId xmlns:a16="http://schemas.microsoft.com/office/drawing/2014/main" id="{0C0E3617-5867-4477-B856-137BCE972DC1}"/>
                  </a:ext>
                </a:extLst>
              </p:cNvPr>
              <p:cNvSpPr/>
              <p:nvPr/>
            </p:nvSpPr>
            <p:spPr>
              <a:xfrm>
                <a:off x="4624017" y="2217096"/>
                <a:ext cx="2931189" cy="916775"/>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Nurses Courtesy &amp; Respect</a:t>
                </a:r>
              </a:p>
            </p:txBody>
          </p:sp>
        </p:grpSp>
        <p:sp>
          <p:nvSpPr>
            <p:cNvPr id="8" name="Arrow: Up 7">
              <a:extLst>
                <a:ext uri="{FF2B5EF4-FFF2-40B4-BE49-F238E27FC236}">
                  <a16:creationId xmlns:a16="http://schemas.microsoft.com/office/drawing/2014/main" id="{56B27443-D24C-4560-95BD-65E826B3C9F8}"/>
                </a:ext>
              </a:extLst>
            </p:cNvPr>
            <p:cNvSpPr/>
            <p:nvPr/>
          </p:nvSpPr>
          <p:spPr>
            <a:xfrm rot="10800000">
              <a:off x="5944512" y="5050332"/>
              <a:ext cx="290198" cy="247671"/>
            </a:xfrm>
            <a:prstGeom prst="upArrow">
              <a:avLst/>
            </a:prstGeom>
            <a:solidFill>
              <a:srgbClr val="00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Up 16">
              <a:extLst>
                <a:ext uri="{FF2B5EF4-FFF2-40B4-BE49-F238E27FC236}">
                  <a16:creationId xmlns:a16="http://schemas.microsoft.com/office/drawing/2014/main" id="{E5A9D324-527D-410E-B6A5-E653BA17E766}"/>
                </a:ext>
              </a:extLst>
            </p:cNvPr>
            <p:cNvSpPr/>
            <p:nvPr/>
          </p:nvSpPr>
          <p:spPr>
            <a:xfrm rot="10800000">
              <a:off x="5944512" y="3885886"/>
              <a:ext cx="290198" cy="247671"/>
            </a:xfrm>
            <a:prstGeom prst="upArrow">
              <a:avLst/>
            </a:prstGeom>
            <a:solidFill>
              <a:srgbClr val="00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 17">
              <a:extLst>
                <a:ext uri="{FF2B5EF4-FFF2-40B4-BE49-F238E27FC236}">
                  <a16:creationId xmlns:a16="http://schemas.microsoft.com/office/drawing/2014/main" id="{CAB972D4-A36A-4120-98E1-05BE5ECC9E2D}"/>
                </a:ext>
              </a:extLst>
            </p:cNvPr>
            <p:cNvSpPr/>
            <p:nvPr/>
          </p:nvSpPr>
          <p:spPr>
            <a:xfrm rot="10800000">
              <a:off x="5951813" y="2734899"/>
              <a:ext cx="290198" cy="247671"/>
            </a:xfrm>
            <a:prstGeom prst="upArrow">
              <a:avLst/>
            </a:prstGeom>
            <a:solidFill>
              <a:srgbClr val="00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502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3D6649-BDCD-4057-BF64-38EF9C8EBAEA}"/>
              </a:ext>
            </a:extLst>
          </p:cNvPr>
          <p:cNvGrpSpPr/>
          <p:nvPr/>
        </p:nvGrpSpPr>
        <p:grpSpPr>
          <a:xfrm>
            <a:off x="9801055" y="95820"/>
            <a:ext cx="2305164" cy="2173753"/>
            <a:chOff x="9598462" y="166452"/>
            <a:chExt cx="2305164" cy="2173753"/>
          </a:xfrm>
        </p:grpSpPr>
        <p:sp>
          <p:nvSpPr>
            <p:cNvPr id="5" name="Flowchart: Connector 4">
              <a:extLst>
                <a:ext uri="{FF2B5EF4-FFF2-40B4-BE49-F238E27FC236}">
                  <a16:creationId xmlns:a16="http://schemas.microsoft.com/office/drawing/2014/main" id="{2784F2C4-370D-4ED8-BCE0-CD8B3B71624E}"/>
                </a:ext>
              </a:extLst>
            </p:cNvPr>
            <p:cNvSpPr/>
            <p:nvPr/>
          </p:nvSpPr>
          <p:spPr>
            <a:xfrm>
              <a:off x="9598462" y="166452"/>
              <a:ext cx="2305164" cy="2173753"/>
            </a:xfrm>
            <a:prstGeom prst="flowChart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7C5A6AD-47C8-4231-980B-3B0524B19D63}"/>
                </a:ext>
              </a:extLst>
            </p:cNvPr>
            <p:cNvSpPr/>
            <p:nvPr/>
          </p:nvSpPr>
          <p:spPr>
            <a:xfrm>
              <a:off x="9679227" y="360786"/>
              <a:ext cx="1872147" cy="178508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FEC4D20-4F1F-4521-ABF8-F6019C6529D6}"/>
              </a:ext>
            </a:extLst>
          </p:cNvPr>
          <p:cNvGrpSpPr/>
          <p:nvPr/>
        </p:nvGrpSpPr>
        <p:grpSpPr>
          <a:xfrm>
            <a:off x="85781" y="739186"/>
            <a:ext cx="12007662" cy="691182"/>
            <a:chOff x="98557" y="562147"/>
            <a:chExt cx="12007662" cy="691182"/>
          </a:xfrm>
        </p:grpSpPr>
        <p:sp>
          <p:nvSpPr>
            <p:cNvPr id="12" name="Rectangle 11">
              <a:extLst>
                <a:ext uri="{FF2B5EF4-FFF2-40B4-BE49-F238E27FC236}">
                  <a16:creationId xmlns:a16="http://schemas.microsoft.com/office/drawing/2014/main" id="{2D4096CC-79E2-452A-A2F4-D2DA0CA8D047}"/>
                </a:ext>
              </a:extLst>
            </p:cNvPr>
            <p:cNvSpPr/>
            <p:nvPr/>
          </p:nvSpPr>
          <p:spPr>
            <a:xfrm>
              <a:off x="98557" y="562147"/>
              <a:ext cx="3558130" cy="443511"/>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56FA12F-F46F-47A2-BDCA-BB6D9FAB4A6C}"/>
                </a:ext>
              </a:extLst>
            </p:cNvPr>
            <p:cNvSpPr/>
            <p:nvPr/>
          </p:nvSpPr>
          <p:spPr>
            <a:xfrm>
              <a:off x="98557" y="739186"/>
              <a:ext cx="12007662" cy="4435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AC913B-C5F1-4408-8069-9E7069726B95}"/>
                </a:ext>
              </a:extLst>
            </p:cNvPr>
            <p:cNvSpPr txBox="1"/>
            <p:nvPr/>
          </p:nvSpPr>
          <p:spPr>
            <a:xfrm>
              <a:off x="640626" y="606998"/>
              <a:ext cx="8023360" cy="646331"/>
            </a:xfrm>
            <a:prstGeom prst="rect">
              <a:avLst/>
            </a:prstGeom>
            <a:noFill/>
          </p:spPr>
          <p:txBody>
            <a:bodyPr wrap="square" rtlCol="0">
              <a:spAutoFit/>
            </a:bodyPr>
            <a:lstStyle/>
            <a:p>
              <a:r>
                <a:rPr lang="en-US" sz="3600" b="1" dirty="0">
                  <a:solidFill>
                    <a:schemeClr val="bg1"/>
                  </a:solidFill>
                </a:rPr>
                <a:t>Recommendations</a:t>
              </a:r>
            </a:p>
          </p:txBody>
        </p:sp>
      </p:grpSp>
      <p:grpSp>
        <p:nvGrpSpPr>
          <p:cNvPr id="22" name="Group 21">
            <a:extLst>
              <a:ext uri="{FF2B5EF4-FFF2-40B4-BE49-F238E27FC236}">
                <a16:creationId xmlns:a16="http://schemas.microsoft.com/office/drawing/2014/main" id="{16B649ED-1AD0-4F5D-8356-56E5F19EDD60}"/>
              </a:ext>
            </a:extLst>
          </p:cNvPr>
          <p:cNvGrpSpPr/>
          <p:nvPr/>
        </p:nvGrpSpPr>
        <p:grpSpPr>
          <a:xfrm>
            <a:off x="724484" y="1985807"/>
            <a:ext cx="10876000" cy="3714934"/>
            <a:chOff x="1000317" y="2189519"/>
            <a:chExt cx="10876000" cy="3714934"/>
          </a:xfrm>
        </p:grpSpPr>
        <p:sp>
          <p:nvSpPr>
            <p:cNvPr id="18" name="TextBox 17">
              <a:extLst>
                <a:ext uri="{FF2B5EF4-FFF2-40B4-BE49-F238E27FC236}">
                  <a16:creationId xmlns:a16="http://schemas.microsoft.com/office/drawing/2014/main" id="{27381BB3-8ECB-4D37-AD41-97C644D047CC}"/>
                </a:ext>
              </a:extLst>
            </p:cNvPr>
            <p:cNvSpPr txBox="1"/>
            <p:nvPr/>
          </p:nvSpPr>
          <p:spPr>
            <a:xfrm>
              <a:off x="1688164" y="2189519"/>
              <a:ext cx="3744027" cy="1754326"/>
            </a:xfrm>
            <a:prstGeom prst="rect">
              <a:avLst/>
            </a:prstGeom>
            <a:noFill/>
          </p:spPr>
          <p:txBody>
            <a:bodyPr wrap="square" rtlCol="0">
              <a:spAutoFit/>
            </a:bodyPr>
            <a:lstStyle/>
            <a:p>
              <a:r>
                <a:rPr lang="en-US" b="1" dirty="0">
                  <a:solidFill>
                    <a:schemeClr val="accent6"/>
                  </a:solidFill>
                </a:rPr>
                <a:t>Add in new features to the dataset</a:t>
              </a:r>
            </a:p>
            <a:p>
              <a:pPr marL="285750" indent="-285750">
                <a:buFont typeface="Arial" panose="020B0604020202020204" pitchFamily="34" charset="0"/>
                <a:buChar char="•"/>
              </a:pPr>
              <a:r>
                <a:rPr lang="en-US" dirty="0"/>
                <a:t>Complaints from patients</a:t>
              </a:r>
            </a:p>
            <a:p>
              <a:pPr marL="285750" indent="-285750">
                <a:buFont typeface="Arial" panose="020B0604020202020204" pitchFamily="34" charset="0"/>
                <a:buChar char="•"/>
              </a:pPr>
              <a:r>
                <a:rPr lang="en-US" dirty="0"/>
                <a:t>Length of waiting times</a:t>
              </a:r>
            </a:p>
            <a:p>
              <a:pPr marL="285750" indent="-285750">
                <a:buFont typeface="Arial" panose="020B0604020202020204" pitchFamily="34" charset="0"/>
                <a:buChar char="•"/>
              </a:pPr>
              <a:r>
                <a:rPr lang="en-US" dirty="0"/>
                <a:t>Patient diagnoses</a:t>
              </a:r>
            </a:p>
            <a:p>
              <a:pPr marL="285750" indent="-285750">
                <a:buFont typeface="Arial" panose="020B0604020202020204" pitchFamily="34" charset="0"/>
                <a:buChar char="•"/>
              </a:pPr>
              <a:r>
                <a:rPr lang="en-US" dirty="0"/>
                <a:t>Hospital names</a:t>
              </a:r>
            </a:p>
            <a:p>
              <a:pPr marL="285750" indent="-285750">
                <a:buFont typeface="Arial" panose="020B0604020202020204" pitchFamily="34" charset="0"/>
                <a:buChar char="•"/>
              </a:pPr>
              <a:r>
                <a:rPr lang="en-US" dirty="0"/>
                <a:t>Readmissions</a:t>
              </a:r>
            </a:p>
          </p:txBody>
        </p:sp>
        <p:grpSp>
          <p:nvGrpSpPr>
            <p:cNvPr id="21" name="Group 20">
              <a:extLst>
                <a:ext uri="{FF2B5EF4-FFF2-40B4-BE49-F238E27FC236}">
                  <a16:creationId xmlns:a16="http://schemas.microsoft.com/office/drawing/2014/main" id="{2BC50D44-1E94-4AE1-B87D-1330DF9DF5DA}"/>
                </a:ext>
              </a:extLst>
            </p:cNvPr>
            <p:cNvGrpSpPr/>
            <p:nvPr/>
          </p:nvGrpSpPr>
          <p:grpSpPr>
            <a:xfrm>
              <a:off x="1000317" y="2599704"/>
              <a:ext cx="10876000" cy="3304749"/>
              <a:chOff x="1000317" y="1536775"/>
              <a:chExt cx="10876000" cy="3304749"/>
            </a:xfrm>
          </p:grpSpPr>
          <p:grpSp>
            <p:nvGrpSpPr>
              <p:cNvPr id="17" name="Group 16">
                <a:extLst>
                  <a:ext uri="{FF2B5EF4-FFF2-40B4-BE49-F238E27FC236}">
                    <a16:creationId xmlns:a16="http://schemas.microsoft.com/office/drawing/2014/main" id="{25D04400-707C-4A24-8DAB-C2BB5222CF97}"/>
                  </a:ext>
                </a:extLst>
              </p:cNvPr>
              <p:cNvGrpSpPr/>
              <p:nvPr/>
            </p:nvGrpSpPr>
            <p:grpSpPr>
              <a:xfrm>
                <a:off x="4029906" y="1536775"/>
                <a:ext cx="4016610" cy="3304749"/>
                <a:chOff x="2132577" y="1606405"/>
                <a:chExt cx="4016610" cy="3304749"/>
              </a:xfrm>
            </p:grpSpPr>
            <p:sp>
              <p:nvSpPr>
                <p:cNvPr id="4" name="Flowchart: Connector 3">
                  <a:extLst>
                    <a:ext uri="{FF2B5EF4-FFF2-40B4-BE49-F238E27FC236}">
                      <a16:creationId xmlns:a16="http://schemas.microsoft.com/office/drawing/2014/main" id="{E24B48F0-A0B8-4D14-8714-24982A9A3F98}"/>
                    </a:ext>
                  </a:extLst>
                </p:cNvPr>
                <p:cNvSpPr/>
                <p:nvPr/>
              </p:nvSpPr>
              <p:spPr>
                <a:xfrm>
                  <a:off x="3534862" y="1606405"/>
                  <a:ext cx="730293" cy="692510"/>
                </a:xfrm>
                <a:prstGeom prst="flowChartConnector">
                  <a:avLst/>
                </a:prstGeom>
                <a:solidFill>
                  <a:schemeClr val="accent6">
                    <a:lumMod val="40000"/>
                    <a:lumOff val="60000"/>
                  </a:schemeClr>
                </a:solid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sp>
              <p:nvSpPr>
                <p:cNvPr id="10" name="Flowchart: Connector 9">
                  <a:extLst>
                    <a:ext uri="{FF2B5EF4-FFF2-40B4-BE49-F238E27FC236}">
                      <a16:creationId xmlns:a16="http://schemas.microsoft.com/office/drawing/2014/main" id="{4076D66E-D0EA-4FDC-9025-B1051D2D8483}"/>
                    </a:ext>
                  </a:extLst>
                </p:cNvPr>
                <p:cNvSpPr/>
                <p:nvPr/>
              </p:nvSpPr>
              <p:spPr>
                <a:xfrm>
                  <a:off x="5025108" y="2410725"/>
                  <a:ext cx="1124079" cy="1079643"/>
                </a:xfrm>
                <a:prstGeom prst="flowChartConnector">
                  <a:avLst/>
                </a:prstGeom>
                <a:solidFill>
                  <a:schemeClr val="accent5"/>
                </a:solid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sp>
              <p:nvSpPr>
                <p:cNvPr id="11" name="Flowchart: Connector 10">
                  <a:extLst>
                    <a:ext uri="{FF2B5EF4-FFF2-40B4-BE49-F238E27FC236}">
                      <a16:creationId xmlns:a16="http://schemas.microsoft.com/office/drawing/2014/main" id="{2B0D5B51-969F-42BC-8A9D-BF800B1ACB7A}"/>
                    </a:ext>
                  </a:extLst>
                </p:cNvPr>
                <p:cNvSpPr/>
                <p:nvPr/>
              </p:nvSpPr>
              <p:spPr>
                <a:xfrm>
                  <a:off x="2132577" y="3111954"/>
                  <a:ext cx="1897329" cy="1799200"/>
                </a:xfrm>
                <a:prstGeom prst="flowChartConnector">
                  <a:avLst/>
                </a:prstGeom>
                <a:solidFill>
                  <a:srgbClr val="00FFFF"/>
                </a:solid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grpSp>
          <p:sp>
            <p:nvSpPr>
              <p:cNvPr id="19" name="TextBox 18">
                <a:extLst>
                  <a:ext uri="{FF2B5EF4-FFF2-40B4-BE49-F238E27FC236}">
                    <a16:creationId xmlns:a16="http://schemas.microsoft.com/office/drawing/2014/main" id="{9153C1C8-A41C-48A1-A1FA-705A228172A1}"/>
                  </a:ext>
                </a:extLst>
              </p:cNvPr>
              <p:cNvSpPr txBox="1"/>
              <p:nvPr/>
            </p:nvSpPr>
            <p:spPr>
              <a:xfrm>
                <a:off x="8132290" y="2575783"/>
                <a:ext cx="3744027" cy="1477328"/>
              </a:xfrm>
              <a:prstGeom prst="rect">
                <a:avLst/>
              </a:prstGeom>
              <a:noFill/>
            </p:spPr>
            <p:txBody>
              <a:bodyPr wrap="square" rtlCol="0">
                <a:spAutoFit/>
              </a:bodyPr>
              <a:lstStyle/>
              <a:p>
                <a:r>
                  <a:rPr lang="en-US" b="1" dirty="0">
                    <a:solidFill>
                      <a:schemeClr val="accent5"/>
                    </a:solidFill>
                  </a:rPr>
                  <a:t>Check data quality</a:t>
                </a:r>
              </a:p>
              <a:p>
                <a:r>
                  <a:rPr lang="en-US" dirty="0"/>
                  <a:t>Are there any issues with the dataset? </a:t>
                </a:r>
              </a:p>
              <a:p>
                <a:r>
                  <a:rPr lang="en-US" dirty="0"/>
                  <a:t>Noticeable issues were discrepancies between the data dictionary and the actual dataset.</a:t>
                </a:r>
              </a:p>
            </p:txBody>
          </p:sp>
          <p:sp>
            <p:nvSpPr>
              <p:cNvPr id="20" name="TextBox 19">
                <a:extLst>
                  <a:ext uri="{FF2B5EF4-FFF2-40B4-BE49-F238E27FC236}">
                    <a16:creationId xmlns:a16="http://schemas.microsoft.com/office/drawing/2014/main" id="{930606B6-0B5D-439F-8DCF-1BBFC7DFDE17}"/>
                  </a:ext>
                </a:extLst>
              </p:cNvPr>
              <p:cNvSpPr txBox="1"/>
              <p:nvPr/>
            </p:nvSpPr>
            <p:spPr>
              <a:xfrm>
                <a:off x="1000317" y="3568940"/>
                <a:ext cx="2986702" cy="1200329"/>
              </a:xfrm>
              <a:prstGeom prst="rect">
                <a:avLst/>
              </a:prstGeom>
              <a:noFill/>
            </p:spPr>
            <p:txBody>
              <a:bodyPr wrap="square" rtlCol="0">
                <a:spAutoFit/>
              </a:bodyPr>
              <a:lstStyle/>
              <a:p>
                <a:r>
                  <a:rPr lang="en-US" b="1" dirty="0">
                    <a:solidFill>
                      <a:srgbClr val="00FFFF"/>
                    </a:solidFill>
                  </a:rPr>
                  <a:t>Cluster the data</a:t>
                </a:r>
              </a:p>
              <a:p>
                <a:r>
                  <a:rPr lang="en-US" dirty="0"/>
                  <a:t>Detect if there are similarities in different features, using the new inputs.</a:t>
                </a:r>
              </a:p>
            </p:txBody>
          </p:sp>
        </p:grpSp>
      </p:grpSp>
      <p:cxnSp>
        <p:nvCxnSpPr>
          <p:cNvPr id="8" name="Straight Arrow Connector 7">
            <a:extLst>
              <a:ext uri="{FF2B5EF4-FFF2-40B4-BE49-F238E27FC236}">
                <a16:creationId xmlns:a16="http://schemas.microsoft.com/office/drawing/2014/main" id="{B5E94347-1225-4DB8-9C3F-C0FDF1D61524}"/>
              </a:ext>
            </a:extLst>
          </p:cNvPr>
          <p:cNvCxnSpPr>
            <a:stCxn id="4" idx="5"/>
            <a:endCxn id="10" idx="1"/>
          </p:cNvCxnSpPr>
          <p:nvPr/>
        </p:nvCxnSpPr>
        <p:spPr>
          <a:xfrm>
            <a:off x="5779702" y="2987086"/>
            <a:ext cx="1031520" cy="371336"/>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216ACE-9021-4487-A326-2B9EC000D006}"/>
              </a:ext>
            </a:extLst>
          </p:cNvPr>
          <p:cNvCxnSpPr>
            <a:stCxn id="10" idx="3"/>
            <a:endCxn id="11" idx="6"/>
          </p:cNvCxnSpPr>
          <p:nvPr/>
        </p:nvCxnSpPr>
        <p:spPr>
          <a:xfrm flipH="1">
            <a:off x="5651402" y="4121845"/>
            <a:ext cx="1159820" cy="679296"/>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98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3D6649-BDCD-4057-BF64-38EF9C8EBAEA}"/>
              </a:ext>
            </a:extLst>
          </p:cNvPr>
          <p:cNvGrpSpPr/>
          <p:nvPr/>
        </p:nvGrpSpPr>
        <p:grpSpPr>
          <a:xfrm>
            <a:off x="9801055" y="95820"/>
            <a:ext cx="2305164" cy="2173753"/>
            <a:chOff x="9598462" y="166452"/>
            <a:chExt cx="2305164" cy="2173753"/>
          </a:xfrm>
        </p:grpSpPr>
        <p:sp>
          <p:nvSpPr>
            <p:cNvPr id="5" name="Flowchart: Connector 4">
              <a:extLst>
                <a:ext uri="{FF2B5EF4-FFF2-40B4-BE49-F238E27FC236}">
                  <a16:creationId xmlns:a16="http://schemas.microsoft.com/office/drawing/2014/main" id="{2784F2C4-370D-4ED8-BCE0-CD8B3B71624E}"/>
                </a:ext>
              </a:extLst>
            </p:cNvPr>
            <p:cNvSpPr/>
            <p:nvPr/>
          </p:nvSpPr>
          <p:spPr>
            <a:xfrm>
              <a:off x="9598462" y="166452"/>
              <a:ext cx="2305164" cy="2173753"/>
            </a:xfrm>
            <a:prstGeom prst="flowChart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7C5A6AD-47C8-4231-980B-3B0524B19D63}"/>
                </a:ext>
              </a:extLst>
            </p:cNvPr>
            <p:cNvSpPr/>
            <p:nvPr/>
          </p:nvSpPr>
          <p:spPr>
            <a:xfrm>
              <a:off x="9679227" y="360786"/>
              <a:ext cx="1872147" cy="178508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FEC4D20-4F1F-4521-ABF8-F6019C6529D6}"/>
              </a:ext>
            </a:extLst>
          </p:cNvPr>
          <p:cNvGrpSpPr/>
          <p:nvPr/>
        </p:nvGrpSpPr>
        <p:grpSpPr>
          <a:xfrm>
            <a:off x="85781" y="739186"/>
            <a:ext cx="12007662" cy="691182"/>
            <a:chOff x="98557" y="562147"/>
            <a:chExt cx="12007662" cy="691182"/>
          </a:xfrm>
        </p:grpSpPr>
        <p:sp>
          <p:nvSpPr>
            <p:cNvPr id="12" name="Rectangle 11">
              <a:extLst>
                <a:ext uri="{FF2B5EF4-FFF2-40B4-BE49-F238E27FC236}">
                  <a16:creationId xmlns:a16="http://schemas.microsoft.com/office/drawing/2014/main" id="{2D4096CC-79E2-452A-A2F4-D2DA0CA8D047}"/>
                </a:ext>
              </a:extLst>
            </p:cNvPr>
            <p:cNvSpPr/>
            <p:nvPr/>
          </p:nvSpPr>
          <p:spPr>
            <a:xfrm>
              <a:off x="98557" y="562147"/>
              <a:ext cx="3558130" cy="443511"/>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56FA12F-F46F-47A2-BDCA-BB6D9FAB4A6C}"/>
                </a:ext>
              </a:extLst>
            </p:cNvPr>
            <p:cNvSpPr/>
            <p:nvPr/>
          </p:nvSpPr>
          <p:spPr>
            <a:xfrm>
              <a:off x="98557" y="739186"/>
              <a:ext cx="12007662" cy="4435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AC913B-C5F1-4408-8069-9E7069726B95}"/>
                </a:ext>
              </a:extLst>
            </p:cNvPr>
            <p:cNvSpPr txBox="1"/>
            <p:nvPr/>
          </p:nvSpPr>
          <p:spPr>
            <a:xfrm>
              <a:off x="640626" y="606998"/>
              <a:ext cx="8023360" cy="646331"/>
            </a:xfrm>
            <a:prstGeom prst="rect">
              <a:avLst/>
            </a:prstGeom>
            <a:noFill/>
          </p:spPr>
          <p:txBody>
            <a:bodyPr wrap="square" rtlCol="0">
              <a:spAutoFit/>
            </a:bodyPr>
            <a:lstStyle/>
            <a:p>
              <a:r>
                <a:rPr lang="en-US" sz="3600" b="1" dirty="0">
                  <a:solidFill>
                    <a:schemeClr val="bg1"/>
                  </a:solidFill>
                </a:rPr>
                <a:t>Q&amp;A</a:t>
              </a:r>
            </a:p>
          </p:txBody>
        </p:sp>
      </p:grpSp>
      <p:grpSp>
        <p:nvGrpSpPr>
          <p:cNvPr id="8" name="Group 7">
            <a:extLst>
              <a:ext uri="{FF2B5EF4-FFF2-40B4-BE49-F238E27FC236}">
                <a16:creationId xmlns:a16="http://schemas.microsoft.com/office/drawing/2014/main" id="{1CA36F3C-C57E-4471-8053-0105927015ED}"/>
              </a:ext>
            </a:extLst>
          </p:cNvPr>
          <p:cNvGrpSpPr/>
          <p:nvPr/>
        </p:nvGrpSpPr>
        <p:grpSpPr>
          <a:xfrm>
            <a:off x="4012135" y="2431100"/>
            <a:ext cx="3618359" cy="3123242"/>
            <a:chOff x="2541521" y="1867128"/>
            <a:chExt cx="3618359" cy="3123242"/>
          </a:xfrm>
        </p:grpSpPr>
        <p:sp>
          <p:nvSpPr>
            <p:cNvPr id="7" name="Speech Bubble: Oval 6">
              <a:extLst>
                <a:ext uri="{FF2B5EF4-FFF2-40B4-BE49-F238E27FC236}">
                  <a16:creationId xmlns:a16="http://schemas.microsoft.com/office/drawing/2014/main" id="{67989728-63BC-4C82-83D0-506F359644F6}"/>
                </a:ext>
              </a:extLst>
            </p:cNvPr>
            <p:cNvSpPr/>
            <p:nvPr/>
          </p:nvSpPr>
          <p:spPr>
            <a:xfrm>
              <a:off x="2541521" y="1867128"/>
              <a:ext cx="3279794" cy="2833043"/>
            </a:xfrm>
            <a:prstGeom prst="wedgeEllipseCallout">
              <a:avLst>
                <a:gd name="adj1" fmla="val 45611"/>
                <a:gd name="adj2" fmla="val 58441"/>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4D2B6A-DE11-440F-924E-D6D48593E6C3}"/>
                </a:ext>
              </a:extLst>
            </p:cNvPr>
            <p:cNvSpPr txBox="1"/>
            <p:nvPr/>
          </p:nvSpPr>
          <p:spPr>
            <a:xfrm>
              <a:off x="5634237" y="2343492"/>
              <a:ext cx="525643" cy="2646878"/>
            </a:xfrm>
            <a:prstGeom prst="rect">
              <a:avLst/>
            </a:prstGeom>
            <a:noFill/>
          </p:spPr>
          <p:txBody>
            <a:bodyPr wrap="square" rtlCol="0">
              <a:spAutoFit/>
            </a:bodyPr>
            <a:lstStyle/>
            <a:p>
              <a:pPr algn="ctr"/>
              <a:r>
                <a:rPr lang="en-US" sz="16600" b="1" dirty="0">
                  <a:solidFill>
                    <a:schemeClr val="bg1">
                      <a:lumMod val="50000"/>
                    </a:schemeClr>
                  </a:solidFill>
                  <a:latin typeface="Arial Black" panose="020B0A04020102020204" pitchFamily="34" charset="0"/>
                </a:rPr>
                <a:t>?</a:t>
              </a:r>
            </a:p>
          </p:txBody>
        </p:sp>
      </p:grpSp>
    </p:spTree>
    <p:extLst>
      <p:ext uri="{BB962C8B-B14F-4D97-AF65-F5344CB8AC3E}">
        <p14:creationId xmlns:p14="http://schemas.microsoft.com/office/powerpoint/2010/main" val="267885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3D6649-BDCD-4057-BF64-38EF9C8EBAEA}"/>
              </a:ext>
            </a:extLst>
          </p:cNvPr>
          <p:cNvGrpSpPr/>
          <p:nvPr/>
        </p:nvGrpSpPr>
        <p:grpSpPr>
          <a:xfrm>
            <a:off x="9801055" y="95820"/>
            <a:ext cx="2305164" cy="2173753"/>
            <a:chOff x="9598462" y="166452"/>
            <a:chExt cx="2305164" cy="2173753"/>
          </a:xfrm>
        </p:grpSpPr>
        <p:sp>
          <p:nvSpPr>
            <p:cNvPr id="5" name="Flowchart: Connector 4">
              <a:extLst>
                <a:ext uri="{FF2B5EF4-FFF2-40B4-BE49-F238E27FC236}">
                  <a16:creationId xmlns:a16="http://schemas.microsoft.com/office/drawing/2014/main" id="{2784F2C4-370D-4ED8-BCE0-CD8B3B71624E}"/>
                </a:ext>
              </a:extLst>
            </p:cNvPr>
            <p:cNvSpPr/>
            <p:nvPr/>
          </p:nvSpPr>
          <p:spPr>
            <a:xfrm>
              <a:off x="9598462" y="166452"/>
              <a:ext cx="2305164" cy="2173753"/>
            </a:xfrm>
            <a:prstGeom prst="flowChart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7C5A6AD-47C8-4231-980B-3B0524B19D63}"/>
                </a:ext>
              </a:extLst>
            </p:cNvPr>
            <p:cNvSpPr/>
            <p:nvPr/>
          </p:nvSpPr>
          <p:spPr>
            <a:xfrm>
              <a:off x="9679227" y="360786"/>
              <a:ext cx="1872147" cy="178508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FEC4D20-4F1F-4521-ABF8-F6019C6529D6}"/>
              </a:ext>
            </a:extLst>
          </p:cNvPr>
          <p:cNvGrpSpPr/>
          <p:nvPr/>
        </p:nvGrpSpPr>
        <p:grpSpPr>
          <a:xfrm>
            <a:off x="85781" y="739186"/>
            <a:ext cx="12007662" cy="691182"/>
            <a:chOff x="98557" y="562147"/>
            <a:chExt cx="12007662" cy="691182"/>
          </a:xfrm>
        </p:grpSpPr>
        <p:sp>
          <p:nvSpPr>
            <p:cNvPr id="12" name="Rectangle 11">
              <a:extLst>
                <a:ext uri="{FF2B5EF4-FFF2-40B4-BE49-F238E27FC236}">
                  <a16:creationId xmlns:a16="http://schemas.microsoft.com/office/drawing/2014/main" id="{2D4096CC-79E2-452A-A2F4-D2DA0CA8D047}"/>
                </a:ext>
              </a:extLst>
            </p:cNvPr>
            <p:cNvSpPr/>
            <p:nvPr/>
          </p:nvSpPr>
          <p:spPr>
            <a:xfrm>
              <a:off x="98557" y="562147"/>
              <a:ext cx="3558130" cy="443511"/>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56FA12F-F46F-47A2-BDCA-BB6D9FAB4A6C}"/>
                </a:ext>
              </a:extLst>
            </p:cNvPr>
            <p:cNvSpPr/>
            <p:nvPr/>
          </p:nvSpPr>
          <p:spPr>
            <a:xfrm>
              <a:off x="98557" y="739186"/>
              <a:ext cx="12007662" cy="4435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AC913B-C5F1-4408-8069-9E7069726B95}"/>
                </a:ext>
              </a:extLst>
            </p:cNvPr>
            <p:cNvSpPr txBox="1"/>
            <p:nvPr/>
          </p:nvSpPr>
          <p:spPr>
            <a:xfrm>
              <a:off x="640626" y="606998"/>
              <a:ext cx="6471981" cy="646331"/>
            </a:xfrm>
            <a:prstGeom prst="rect">
              <a:avLst/>
            </a:prstGeom>
            <a:noFill/>
          </p:spPr>
          <p:txBody>
            <a:bodyPr wrap="square" rtlCol="0">
              <a:spAutoFit/>
            </a:bodyPr>
            <a:lstStyle/>
            <a:p>
              <a:r>
                <a:rPr lang="en-US" sz="3600" b="1" dirty="0">
                  <a:solidFill>
                    <a:schemeClr val="bg1"/>
                  </a:solidFill>
                </a:rPr>
                <a:t>Targeting Patient Experience</a:t>
              </a:r>
            </a:p>
          </p:txBody>
        </p:sp>
      </p:grpSp>
      <p:grpSp>
        <p:nvGrpSpPr>
          <p:cNvPr id="35" name="Group 34">
            <a:extLst>
              <a:ext uri="{FF2B5EF4-FFF2-40B4-BE49-F238E27FC236}">
                <a16:creationId xmlns:a16="http://schemas.microsoft.com/office/drawing/2014/main" id="{E2EA7F8D-BA8F-4B51-844A-D404F76339FD}"/>
              </a:ext>
            </a:extLst>
          </p:cNvPr>
          <p:cNvGrpSpPr/>
          <p:nvPr/>
        </p:nvGrpSpPr>
        <p:grpSpPr>
          <a:xfrm>
            <a:off x="6893590" y="2381272"/>
            <a:ext cx="4697936" cy="4283307"/>
            <a:chOff x="6893590" y="2381272"/>
            <a:chExt cx="4697936" cy="4283307"/>
          </a:xfrm>
        </p:grpSpPr>
        <p:sp>
          <p:nvSpPr>
            <p:cNvPr id="16" name="Isosceles Triangle 15">
              <a:extLst>
                <a:ext uri="{FF2B5EF4-FFF2-40B4-BE49-F238E27FC236}">
                  <a16:creationId xmlns:a16="http://schemas.microsoft.com/office/drawing/2014/main" id="{8950393C-1312-470F-86E8-30394B7DDDFC}"/>
                </a:ext>
              </a:extLst>
            </p:cNvPr>
            <p:cNvSpPr/>
            <p:nvPr/>
          </p:nvSpPr>
          <p:spPr>
            <a:xfrm>
              <a:off x="6893590" y="2381272"/>
              <a:ext cx="4697936" cy="4150390"/>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373C4BE-B23E-42E8-8840-B405283E2629}"/>
                </a:ext>
              </a:extLst>
            </p:cNvPr>
            <p:cNvGrpSpPr/>
            <p:nvPr/>
          </p:nvGrpSpPr>
          <p:grpSpPr>
            <a:xfrm>
              <a:off x="8317207" y="2805344"/>
              <a:ext cx="1850702" cy="1730242"/>
              <a:chOff x="3591894" y="2619178"/>
              <a:chExt cx="1850702" cy="1730242"/>
            </a:xfrm>
          </p:grpSpPr>
          <p:sp>
            <p:nvSpPr>
              <p:cNvPr id="17" name="Flowchart: Connector 16">
                <a:extLst>
                  <a:ext uri="{FF2B5EF4-FFF2-40B4-BE49-F238E27FC236}">
                    <a16:creationId xmlns:a16="http://schemas.microsoft.com/office/drawing/2014/main" id="{7339EA6B-C469-45E8-BA8F-6167AFD1E6BE}"/>
                  </a:ext>
                </a:extLst>
              </p:cNvPr>
              <p:cNvSpPr/>
              <p:nvPr/>
            </p:nvSpPr>
            <p:spPr>
              <a:xfrm>
                <a:off x="3591894" y="2619178"/>
                <a:ext cx="1850702" cy="1730242"/>
              </a:xfrm>
              <a:prstGeom prst="flowChartConnecto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3C30AF45-69A1-41B5-84B5-DE6C5EC89F31}"/>
                  </a:ext>
                </a:extLst>
              </p:cNvPr>
              <p:cNvSpPr/>
              <p:nvPr/>
            </p:nvSpPr>
            <p:spPr>
              <a:xfrm>
                <a:off x="3876618" y="2885562"/>
                <a:ext cx="1273041" cy="1212944"/>
              </a:xfrm>
              <a:prstGeom prst="flowChartConnector">
                <a:avLst/>
              </a:prstGeom>
              <a:solidFill>
                <a:srgbClr val="00FFFF"/>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0B1C987-1F93-4DEC-A875-FA11F81B25D5}"/>
                </a:ext>
              </a:extLst>
            </p:cNvPr>
            <p:cNvGrpSpPr/>
            <p:nvPr/>
          </p:nvGrpSpPr>
          <p:grpSpPr>
            <a:xfrm>
              <a:off x="7270484" y="4926877"/>
              <a:ext cx="1850702" cy="1730242"/>
              <a:chOff x="3591894" y="2619178"/>
              <a:chExt cx="1850702" cy="1730242"/>
            </a:xfrm>
          </p:grpSpPr>
          <p:sp>
            <p:nvSpPr>
              <p:cNvPr id="21" name="Flowchart: Connector 20">
                <a:extLst>
                  <a:ext uri="{FF2B5EF4-FFF2-40B4-BE49-F238E27FC236}">
                    <a16:creationId xmlns:a16="http://schemas.microsoft.com/office/drawing/2014/main" id="{C6A99659-C327-4DF2-8D67-53CA6377C9EC}"/>
                  </a:ext>
                </a:extLst>
              </p:cNvPr>
              <p:cNvSpPr/>
              <p:nvPr/>
            </p:nvSpPr>
            <p:spPr>
              <a:xfrm>
                <a:off x="3591894" y="2619178"/>
                <a:ext cx="1850702" cy="1730242"/>
              </a:xfrm>
              <a:prstGeom prst="flowChartConnecto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2D2F60AE-8F69-4A09-8B7B-E5008791164E}"/>
                  </a:ext>
                </a:extLst>
              </p:cNvPr>
              <p:cNvSpPr/>
              <p:nvPr/>
            </p:nvSpPr>
            <p:spPr>
              <a:xfrm>
                <a:off x="3876618" y="2885562"/>
                <a:ext cx="1273041" cy="1212944"/>
              </a:xfrm>
              <a:prstGeom prst="flowChartConnector">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4B70D4E-8612-4E3E-BEEA-35FC7FA11991}"/>
                </a:ext>
              </a:extLst>
            </p:cNvPr>
            <p:cNvGrpSpPr/>
            <p:nvPr/>
          </p:nvGrpSpPr>
          <p:grpSpPr>
            <a:xfrm>
              <a:off x="9431005" y="4934337"/>
              <a:ext cx="1850702" cy="1730242"/>
              <a:chOff x="3591894" y="2619178"/>
              <a:chExt cx="1850702" cy="1730242"/>
            </a:xfrm>
          </p:grpSpPr>
          <p:sp>
            <p:nvSpPr>
              <p:cNvPr id="24" name="Flowchart: Connector 23">
                <a:extLst>
                  <a:ext uri="{FF2B5EF4-FFF2-40B4-BE49-F238E27FC236}">
                    <a16:creationId xmlns:a16="http://schemas.microsoft.com/office/drawing/2014/main" id="{7E2FE9F6-2AC9-4EA1-9340-2FC7912485FF}"/>
                  </a:ext>
                </a:extLst>
              </p:cNvPr>
              <p:cNvSpPr/>
              <p:nvPr/>
            </p:nvSpPr>
            <p:spPr>
              <a:xfrm>
                <a:off x="3591894" y="2619178"/>
                <a:ext cx="1850702" cy="1730242"/>
              </a:xfrm>
              <a:prstGeom prst="flowChartConnecto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8E71D9B1-F49D-4595-BA7C-10106BE8217B}"/>
                  </a:ext>
                </a:extLst>
              </p:cNvPr>
              <p:cNvSpPr/>
              <p:nvPr/>
            </p:nvSpPr>
            <p:spPr>
              <a:xfrm>
                <a:off x="3876618" y="2885562"/>
                <a:ext cx="1273041" cy="1212944"/>
              </a:xfrm>
              <a:prstGeom prst="flowChartConnector">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TextBox 25">
              <a:extLst>
                <a:ext uri="{FF2B5EF4-FFF2-40B4-BE49-F238E27FC236}">
                  <a16:creationId xmlns:a16="http://schemas.microsoft.com/office/drawing/2014/main" id="{5BEB9BCC-A985-43AB-BB93-5709E93FEAFD}"/>
                </a:ext>
              </a:extLst>
            </p:cNvPr>
            <p:cNvSpPr txBox="1"/>
            <p:nvPr/>
          </p:nvSpPr>
          <p:spPr>
            <a:xfrm>
              <a:off x="8794711" y="3214567"/>
              <a:ext cx="887480" cy="415498"/>
            </a:xfrm>
            <a:prstGeom prst="rect">
              <a:avLst/>
            </a:prstGeom>
            <a:noFill/>
          </p:spPr>
          <p:txBody>
            <a:bodyPr wrap="square" rtlCol="0">
              <a:spAutoFit/>
            </a:bodyPr>
            <a:lstStyle/>
            <a:p>
              <a:pPr algn="ctr"/>
              <a:r>
                <a:rPr lang="en-US" sz="1050" b="1" dirty="0"/>
                <a:t>Patient Satisfaction</a:t>
              </a:r>
            </a:p>
          </p:txBody>
        </p:sp>
        <p:sp>
          <p:nvSpPr>
            <p:cNvPr id="27" name="TextBox 26">
              <a:extLst>
                <a:ext uri="{FF2B5EF4-FFF2-40B4-BE49-F238E27FC236}">
                  <a16:creationId xmlns:a16="http://schemas.microsoft.com/office/drawing/2014/main" id="{22FCE1C0-1CD3-458C-BAC3-FE2E18ABCF8E}"/>
                </a:ext>
              </a:extLst>
            </p:cNvPr>
            <p:cNvSpPr txBox="1"/>
            <p:nvPr/>
          </p:nvSpPr>
          <p:spPr>
            <a:xfrm>
              <a:off x="7747988" y="5359532"/>
              <a:ext cx="887480" cy="253916"/>
            </a:xfrm>
            <a:prstGeom prst="rect">
              <a:avLst/>
            </a:prstGeom>
            <a:noFill/>
          </p:spPr>
          <p:txBody>
            <a:bodyPr wrap="square" rtlCol="0">
              <a:spAutoFit/>
            </a:bodyPr>
            <a:lstStyle/>
            <a:p>
              <a:pPr algn="ctr"/>
              <a:r>
                <a:rPr lang="en-US" sz="1050" b="1" dirty="0"/>
                <a:t>Low Cost</a:t>
              </a:r>
            </a:p>
          </p:txBody>
        </p:sp>
        <p:sp>
          <p:nvSpPr>
            <p:cNvPr id="28" name="TextBox 27">
              <a:extLst>
                <a:ext uri="{FF2B5EF4-FFF2-40B4-BE49-F238E27FC236}">
                  <a16:creationId xmlns:a16="http://schemas.microsoft.com/office/drawing/2014/main" id="{7775EC4F-6C98-4A13-BF64-6C0DDC848F4F}"/>
                </a:ext>
              </a:extLst>
            </p:cNvPr>
            <p:cNvSpPr txBox="1"/>
            <p:nvPr/>
          </p:nvSpPr>
          <p:spPr>
            <a:xfrm>
              <a:off x="9896190" y="5359532"/>
              <a:ext cx="887480" cy="253916"/>
            </a:xfrm>
            <a:prstGeom prst="rect">
              <a:avLst/>
            </a:prstGeom>
            <a:noFill/>
          </p:spPr>
          <p:txBody>
            <a:bodyPr wrap="square" rtlCol="0">
              <a:spAutoFit/>
            </a:bodyPr>
            <a:lstStyle/>
            <a:p>
              <a:pPr algn="ctr"/>
              <a:r>
                <a:rPr lang="en-US" sz="1050" b="1" dirty="0"/>
                <a:t>Better Care</a:t>
              </a:r>
            </a:p>
          </p:txBody>
        </p:sp>
        <p:sp>
          <p:nvSpPr>
            <p:cNvPr id="29" name="Star: 5 Points 28">
              <a:extLst>
                <a:ext uri="{FF2B5EF4-FFF2-40B4-BE49-F238E27FC236}">
                  <a16:creationId xmlns:a16="http://schemas.microsoft.com/office/drawing/2014/main" id="{91A27D44-8E08-422E-8374-36DE4DACFCEF}"/>
                </a:ext>
              </a:extLst>
            </p:cNvPr>
            <p:cNvSpPr/>
            <p:nvPr/>
          </p:nvSpPr>
          <p:spPr>
            <a:xfrm>
              <a:off x="9090614" y="3648018"/>
              <a:ext cx="295674" cy="28055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Dollar with solid fill">
              <a:extLst>
                <a:ext uri="{FF2B5EF4-FFF2-40B4-BE49-F238E27FC236}">
                  <a16:creationId xmlns:a16="http://schemas.microsoft.com/office/drawing/2014/main" id="{28B04096-77F0-4109-B503-5E4DCFD833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95068" y="5632414"/>
              <a:ext cx="393320" cy="393320"/>
            </a:xfrm>
            <a:prstGeom prst="rect">
              <a:avLst/>
            </a:prstGeom>
          </p:spPr>
        </p:pic>
        <p:pic>
          <p:nvPicPr>
            <p:cNvPr id="33" name="Graphic 32" descr="First aid kit outline">
              <a:extLst>
                <a:ext uri="{FF2B5EF4-FFF2-40B4-BE49-F238E27FC236}">
                  <a16:creationId xmlns:a16="http://schemas.microsoft.com/office/drawing/2014/main" id="{4A3AAEAF-15A8-4D9F-9DF0-DD0C992C5A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83952" y="5556670"/>
              <a:ext cx="544807" cy="544807"/>
            </a:xfrm>
            <a:prstGeom prst="rect">
              <a:avLst/>
            </a:prstGeom>
          </p:spPr>
        </p:pic>
      </p:grpSp>
      <p:sp>
        <p:nvSpPr>
          <p:cNvPr id="34" name="TextBox 33">
            <a:extLst>
              <a:ext uri="{FF2B5EF4-FFF2-40B4-BE49-F238E27FC236}">
                <a16:creationId xmlns:a16="http://schemas.microsoft.com/office/drawing/2014/main" id="{8EA654B0-B56F-443F-9C90-DBE454CF20AF}"/>
              </a:ext>
            </a:extLst>
          </p:cNvPr>
          <p:cNvSpPr txBox="1"/>
          <p:nvPr/>
        </p:nvSpPr>
        <p:spPr>
          <a:xfrm>
            <a:off x="644507" y="2730400"/>
            <a:ext cx="5575832"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Increase patient engagement</a:t>
            </a:r>
          </a:p>
          <a:p>
            <a:pPr marL="285750" indent="-285750">
              <a:buFont typeface="Arial" panose="020B0604020202020204" pitchFamily="34" charset="0"/>
              <a:buChar char="•"/>
            </a:pPr>
            <a:r>
              <a:rPr lang="en-US" sz="2800" dirty="0"/>
              <a:t>Better patient outcomes</a:t>
            </a:r>
          </a:p>
          <a:p>
            <a:pPr marL="285750" indent="-285750">
              <a:buFont typeface="Arial" panose="020B0604020202020204" pitchFamily="34" charset="0"/>
              <a:buChar char="•"/>
            </a:pPr>
            <a:r>
              <a:rPr lang="en-US" sz="2800" dirty="0"/>
              <a:t>Continuity of care</a:t>
            </a:r>
          </a:p>
          <a:p>
            <a:pPr marL="285750" indent="-285750">
              <a:buFont typeface="Arial" panose="020B0604020202020204" pitchFamily="34" charset="0"/>
              <a:buChar char="•"/>
            </a:pPr>
            <a:r>
              <a:rPr lang="en-US" sz="2800" dirty="0"/>
              <a:t>Increase employee moral</a:t>
            </a:r>
          </a:p>
          <a:p>
            <a:pPr marL="285750" indent="-285750">
              <a:buFont typeface="Arial" panose="020B0604020202020204" pitchFamily="34" charset="0"/>
              <a:buChar char="•"/>
            </a:pPr>
            <a:r>
              <a:rPr lang="en-US" sz="2800" dirty="0"/>
              <a:t>Improve hospital reputation</a:t>
            </a:r>
          </a:p>
          <a:p>
            <a:pPr marL="285750" indent="-285750">
              <a:buFont typeface="Arial" panose="020B0604020202020204" pitchFamily="34" charset="0"/>
              <a:buChar char="•"/>
            </a:pPr>
            <a:r>
              <a:rPr lang="en-US" sz="2800" dirty="0"/>
              <a:t>Reduce risks of malpractice</a:t>
            </a:r>
          </a:p>
          <a:p>
            <a:pPr marL="285750" indent="-285750">
              <a:buFont typeface="Arial" panose="020B0604020202020204" pitchFamily="34" charset="0"/>
              <a:buChar char="•"/>
            </a:pPr>
            <a:r>
              <a:rPr lang="en-US" sz="2800" dirty="0"/>
              <a:t>Increase hospital financial success</a:t>
            </a:r>
          </a:p>
        </p:txBody>
      </p:sp>
      <p:sp>
        <p:nvSpPr>
          <p:cNvPr id="36" name="TextBox 35">
            <a:extLst>
              <a:ext uri="{FF2B5EF4-FFF2-40B4-BE49-F238E27FC236}">
                <a16:creationId xmlns:a16="http://schemas.microsoft.com/office/drawing/2014/main" id="{C32EE264-2166-4947-BCCA-32AFC6DC480C}"/>
              </a:ext>
            </a:extLst>
          </p:cNvPr>
          <p:cNvSpPr txBox="1"/>
          <p:nvPr/>
        </p:nvSpPr>
        <p:spPr>
          <a:xfrm>
            <a:off x="131410" y="1918531"/>
            <a:ext cx="2387297" cy="523220"/>
          </a:xfrm>
          <a:prstGeom prst="rect">
            <a:avLst/>
          </a:prstGeom>
          <a:noFill/>
        </p:spPr>
        <p:txBody>
          <a:bodyPr wrap="square" rtlCol="0">
            <a:spAutoFit/>
          </a:bodyPr>
          <a:lstStyle/>
          <a:p>
            <a:r>
              <a:rPr lang="en-US" sz="2800" b="1" dirty="0"/>
              <a:t>The Benefits</a:t>
            </a:r>
          </a:p>
        </p:txBody>
      </p:sp>
    </p:spTree>
    <p:extLst>
      <p:ext uri="{BB962C8B-B14F-4D97-AF65-F5344CB8AC3E}">
        <p14:creationId xmlns:p14="http://schemas.microsoft.com/office/powerpoint/2010/main" val="41653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3D6649-BDCD-4057-BF64-38EF9C8EBAEA}"/>
              </a:ext>
            </a:extLst>
          </p:cNvPr>
          <p:cNvGrpSpPr/>
          <p:nvPr/>
        </p:nvGrpSpPr>
        <p:grpSpPr>
          <a:xfrm>
            <a:off x="9801055" y="95820"/>
            <a:ext cx="2305164" cy="2173753"/>
            <a:chOff x="9598462" y="166452"/>
            <a:chExt cx="2305164" cy="2173753"/>
          </a:xfrm>
        </p:grpSpPr>
        <p:sp>
          <p:nvSpPr>
            <p:cNvPr id="5" name="Flowchart: Connector 4">
              <a:extLst>
                <a:ext uri="{FF2B5EF4-FFF2-40B4-BE49-F238E27FC236}">
                  <a16:creationId xmlns:a16="http://schemas.microsoft.com/office/drawing/2014/main" id="{2784F2C4-370D-4ED8-BCE0-CD8B3B71624E}"/>
                </a:ext>
              </a:extLst>
            </p:cNvPr>
            <p:cNvSpPr/>
            <p:nvPr/>
          </p:nvSpPr>
          <p:spPr>
            <a:xfrm>
              <a:off x="9598462" y="166452"/>
              <a:ext cx="2305164" cy="2173753"/>
            </a:xfrm>
            <a:prstGeom prst="flowChart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7C5A6AD-47C8-4231-980B-3B0524B19D63}"/>
                </a:ext>
              </a:extLst>
            </p:cNvPr>
            <p:cNvSpPr/>
            <p:nvPr/>
          </p:nvSpPr>
          <p:spPr>
            <a:xfrm>
              <a:off x="9679227" y="360786"/>
              <a:ext cx="1872147" cy="178508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FEC4D20-4F1F-4521-ABF8-F6019C6529D6}"/>
              </a:ext>
            </a:extLst>
          </p:cNvPr>
          <p:cNvGrpSpPr/>
          <p:nvPr/>
        </p:nvGrpSpPr>
        <p:grpSpPr>
          <a:xfrm>
            <a:off x="85781" y="739186"/>
            <a:ext cx="12007662" cy="691182"/>
            <a:chOff x="98557" y="562147"/>
            <a:chExt cx="12007662" cy="691182"/>
          </a:xfrm>
        </p:grpSpPr>
        <p:sp>
          <p:nvSpPr>
            <p:cNvPr id="12" name="Rectangle 11">
              <a:extLst>
                <a:ext uri="{FF2B5EF4-FFF2-40B4-BE49-F238E27FC236}">
                  <a16:creationId xmlns:a16="http://schemas.microsoft.com/office/drawing/2014/main" id="{2D4096CC-79E2-452A-A2F4-D2DA0CA8D047}"/>
                </a:ext>
              </a:extLst>
            </p:cNvPr>
            <p:cNvSpPr/>
            <p:nvPr/>
          </p:nvSpPr>
          <p:spPr>
            <a:xfrm>
              <a:off x="98557" y="562147"/>
              <a:ext cx="3558130" cy="443511"/>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56FA12F-F46F-47A2-BDCA-BB6D9FAB4A6C}"/>
                </a:ext>
              </a:extLst>
            </p:cNvPr>
            <p:cNvSpPr/>
            <p:nvPr/>
          </p:nvSpPr>
          <p:spPr>
            <a:xfrm>
              <a:off x="98557" y="739186"/>
              <a:ext cx="12007662" cy="4435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AC913B-C5F1-4408-8069-9E7069726B95}"/>
                </a:ext>
              </a:extLst>
            </p:cNvPr>
            <p:cNvSpPr txBox="1"/>
            <p:nvPr/>
          </p:nvSpPr>
          <p:spPr>
            <a:xfrm>
              <a:off x="640626" y="606998"/>
              <a:ext cx="6471981" cy="646331"/>
            </a:xfrm>
            <a:prstGeom prst="rect">
              <a:avLst/>
            </a:prstGeom>
            <a:noFill/>
          </p:spPr>
          <p:txBody>
            <a:bodyPr wrap="square" rtlCol="0">
              <a:spAutoFit/>
            </a:bodyPr>
            <a:lstStyle/>
            <a:p>
              <a:r>
                <a:rPr lang="en-US" sz="3600" b="1" dirty="0">
                  <a:solidFill>
                    <a:schemeClr val="bg1"/>
                  </a:solidFill>
                </a:rPr>
                <a:t>Improve Patient Experience</a:t>
              </a:r>
            </a:p>
          </p:txBody>
        </p:sp>
      </p:grpSp>
      <p:sp>
        <p:nvSpPr>
          <p:cNvPr id="36" name="TextBox 35">
            <a:extLst>
              <a:ext uri="{FF2B5EF4-FFF2-40B4-BE49-F238E27FC236}">
                <a16:creationId xmlns:a16="http://schemas.microsoft.com/office/drawing/2014/main" id="{C32EE264-2166-4947-BCCA-32AFC6DC480C}"/>
              </a:ext>
            </a:extLst>
          </p:cNvPr>
          <p:cNvSpPr txBox="1"/>
          <p:nvPr/>
        </p:nvSpPr>
        <p:spPr>
          <a:xfrm>
            <a:off x="238181" y="1724197"/>
            <a:ext cx="6811459" cy="523220"/>
          </a:xfrm>
          <a:prstGeom prst="rect">
            <a:avLst/>
          </a:prstGeom>
          <a:noFill/>
        </p:spPr>
        <p:txBody>
          <a:bodyPr wrap="square" rtlCol="0">
            <a:spAutoFit/>
          </a:bodyPr>
          <a:lstStyle/>
          <a:p>
            <a:r>
              <a:rPr lang="en-US" sz="2800" b="1" dirty="0"/>
              <a:t>Ways to Improve Patient Experience</a:t>
            </a:r>
          </a:p>
        </p:txBody>
      </p:sp>
      <p:grpSp>
        <p:nvGrpSpPr>
          <p:cNvPr id="7" name="Group 6">
            <a:extLst>
              <a:ext uri="{FF2B5EF4-FFF2-40B4-BE49-F238E27FC236}">
                <a16:creationId xmlns:a16="http://schemas.microsoft.com/office/drawing/2014/main" id="{F5564366-F395-4243-B39F-C4C234EF9400}"/>
              </a:ext>
            </a:extLst>
          </p:cNvPr>
          <p:cNvGrpSpPr/>
          <p:nvPr/>
        </p:nvGrpSpPr>
        <p:grpSpPr>
          <a:xfrm>
            <a:off x="890216" y="2391680"/>
            <a:ext cx="3604098" cy="707886"/>
            <a:chOff x="1864846" y="2646603"/>
            <a:chExt cx="3604098" cy="707886"/>
          </a:xfrm>
        </p:grpSpPr>
        <p:sp>
          <p:nvSpPr>
            <p:cNvPr id="34" name="TextBox 33">
              <a:extLst>
                <a:ext uri="{FF2B5EF4-FFF2-40B4-BE49-F238E27FC236}">
                  <a16:creationId xmlns:a16="http://schemas.microsoft.com/office/drawing/2014/main" id="{8EA654B0-B56F-443F-9C90-DBE454CF20AF}"/>
                </a:ext>
              </a:extLst>
            </p:cNvPr>
            <p:cNvSpPr txBox="1"/>
            <p:nvPr/>
          </p:nvSpPr>
          <p:spPr>
            <a:xfrm>
              <a:off x="2773427" y="2745623"/>
              <a:ext cx="2695517" cy="523220"/>
            </a:xfrm>
            <a:prstGeom prst="rect">
              <a:avLst/>
            </a:prstGeom>
            <a:noFill/>
          </p:spPr>
          <p:txBody>
            <a:bodyPr wrap="square" rtlCol="0">
              <a:spAutoFit/>
            </a:bodyPr>
            <a:lstStyle/>
            <a:p>
              <a:r>
                <a:rPr lang="en-US" sz="2800" dirty="0"/>
                <a:t>Communication</a:t>
              </a:r>
            </a:p>
          </p:txBody>
        </p:sp>
        <p:sp>
          <p:nvSpPr>
            <p:cNvPr id="30" name="TextBox 29">
              <a:extLst>
                <a:ext uri="{FF2B5EF4-FFF2-40B4-BE49-F238E27FC236}">
                  <a16:creationId xmlns:a16="http://schemas.microsoft.com/office/drawing/2014/main" id="{8BFEC8B5-1FA1-4A4B-A1F5-14B3115F84E6}"/>
                </a:ext>
              </a:extLst>
            </p:cNvPr>
            <p:cNvSpPr txBox="1"/>
            <p:nvPr/>
          </p:nvSpPr>
          <p:spPr>
            <a:xfrm>
              <a:off x="1864846" y="2646603"/>
              <a:ext cx="712834" cy="707886"/>
            </a:xfrm>
            <a:prstGeom prst="rect">
              <a:avLst/>
            </a:prstGeom>
            <a:noFill/>
          </p:spPr>
          <p:txBody>
            <a:bodyPr wrap="square" rtlCol="0">
              <a:spAutoFit/>
            </a:bodyPr>
            <a:lstStyle/>
            <a:p>
              <a:pPr algn="ctr"/>
              <a:r>
                <a:rPr lang="en-US" sz="4000" b="1" dirty="0">
                  <a:solidFill>
                    <a:schemeClr val="accent2"/>
                  </a:solidFill>
                  <a:latin typeface="Arial Black" panose="020B0A04020102020204" pitchFamily="34" charset="0"/>
                </a:rPr>
                <a:t>1.</a:t>
              </a:r>
            </a:p>
          </p:txBody>
        </p:sp>
      </p:grpSp>
      <p:graphicFrame>
        <p:nvGraphicFramePr>
          <p:cNvPr id="8" name="Diagram 7">
            <a:extLst>
              <a:ext uri="{FF2B5EF4-FFF2-40B4-BE49-F238E27FC236}">
                <a16:creationId xmlns:a16="http://schemas.microsoft.com/office/drawing/2014/main" id="{1B5E316D-DD80-49B9-9931-4AA643F3FFD1}"/>
              </a:ext>
            </a:extLst>
          </p:cNvPr>
          <p:cNvGraphicFramePr/>
          <p:nvPr>
            <p:extLst>
              <p:ext uri="{D42A27DB-BD31-4B8C-83A1-F6EECF244321}">
                <p14:modId xmlns:p14="http://schemas.microsoft.com/office/powerpoint/2010/main" val="4195473367"/>
              </p:ext>
            </p:extLst>
          </p:nvPr>
        </p:nvGraphicFramePr>
        <p:xfrm>
          <a:off x="6329619" y="2797956"/>
          <a:ext cx="5940862" cy="3580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5F5F168-39B8-4DCE-B780-6715A4C6CFA5}"/>
              </a:ext>
            </a:extLst>
          </p:cNvPr>
          <p:cNvSpPr txBox="1"/>
          <p:nvPr/>
        </p:nvSpPr>
        <p:spPr>
          <a:xfrm>
            <a:off x="2409198" y="3362388"/>
            <a:ext cx="437488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Courtesy and Respect</a:t>
            </a:r>
          </a:p>
          <a:p>
            <a:pPr marL="285750" indent="-285750">
              <a:buFont typeface="Arial" panose="020B0604020202020204" pitchFamily="34" charset="0"/>
              <a:buChar char="•"/>
            </a:pPr>
            <a:r>
              <a:rPr lang="en-US" sz="2800" dirty="0"/>
              <a:t>Listen to Concerns</a:t>
            </a:r>
          </a:p>
          <a:p>
            <a:pPr marL="285750" indent="-285750">
              <a:buFont typeface="Arial" panose="020B0604020202020204" pitchFamily="34" charset="0"/>
              <a:buChar char="•"/>
            </a:pPr>
            <a:r>
              <a:rPr lang="en-US" sz="2800" dirty="0"/>
              <a:t>Provide Explanations</a:t>
            </a:r>
          </a:p>
        </p:txBody>
      </p:sp>
    </p:spTree>
    <p:extLst>
      <p:ext uri="{BB962C8B-B14F-4D97-AF65-F5344CB8AC3E}">
        <p14:creationId xmlns:p14="http://schemas.microsoft.com/office/powerpoint/2010/main" val="1897249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3D6649-BDCD-4057-BF64-38EF9C8EBAEA}"/>
              </a:ext>
            </a:extLst>
          </p:cNvPr>
          <p:cNvGrpSpPr/>
          <p:nvPr/>
        </p:nvGrpSpPr>
        <p:grpSpPr>
          <a:xfrm>
            <a:off x="9801055" y="95820"/>
            <a:ext cx="2305164" cy="2173753"/>
            <a:chOff x="9598462" y="166452"/>
            <a:chExt cx="2305164" cy="2173753"/>
          </a:xfrm>
        </p:grpSpPr>
        <p:sp>
          <p:nvSpPr>
            <p:cNvPr id="5" name="Flowchart: Connector 4">
              <a:extLst>
                <a:ext uri="{FF2B5EF4-FFF2-40B4-BE49-F238E27FC236}">
                  <a16:creationId xmlns:a16="http://schemas.microsoft.com/office/drawing/2014/main" id="{2784F2C4-370D-4ED8-BCE0-CD8B3B71624E}"/>
                </a:ext>
              </a:extLst>
            </p:cNvPr>
            <p:cNvSpPr/>
            <p:nvPr/>
          </p:nvSpPr>
          <p:spPr>
            <a:xfrm>
              <a:off x="9598462" y="166452"/>
              <a:ext cx="2305164" cy="2173753"/>
            </a:xfrm>
            <a:prstGeom prst="flowChart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7C5A6AD-47C8-4231-980B-3B0524B19D63}"/>
                </a:ext>
              </a:extLst>
            </p:cNvPr>
            <p:cNvSpPr/>
            <p:nvPr/>
          </p:nvSpPr>
          <p:spPr>
            <a:xfrm>
              <a:off x="9679227" y="360786"/>
              <a:ext cx="1872147" cy="178508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FEC4D20-4F1F-4521-ABF8-F6019C6529D6}"/>
              </a:ext>
            </a:extLst>
          </p:cNvPr>
          <p:cNvGrpSpPr/>
          <p:nvPr/>
        </p:nvGrpSpPr>
        <p:grpSpPr>
          <a:xfrm>
            <a:off x="85781" y="739186"/>
            <a:ext cx="12007662" cy="691182"/>
            <a:chOff x="98557" y="562147"/>
            <a:chExt cx="12007662" cy="691182"/>
          </a:xfrm>
        </p:grpSpPr>
        <p:sp>
          <p:nvSpPr>
            <p:cNvPr id="12" name="Rectangle 11">
              <a:extLst>
                <a:ext uri="{FF2B5EF4-FFF2-40B4-BE49-F238E27FC236}">
                  <a16:creationId xmlns:a16="http://schemas.microsoft.com/office/drawing/2014/main" id="{2D4096CC-79E2-452A-A2F4-D2DA0CA8D047}"/>
                </a:ext>
              </a:extLst>
            </p:cNvPr>
            <p:cNvSpPr/>
            <p:nvPr/>
          </p:nvSpPr>
          <p:spPr>
            <a:xfrm>
              <a:off x="98557" y="562147"/>
              <a:ext cx="3558130" cy="443511"/>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56FA12F-F46F-47A2-BDCA-BB6D9FAB4A6C}"/>
                </a:ext>
              </a:extLst>
            </p:cNvPr>
            <p:cNvSpPr/>
            <p:nvPr/>
          </p:nvSpPr>
          <p:spPr>
            <a:xfrm>
              <a:off x="98557" y="739186"/>
              <a:ext cx="12007662" cy="4435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AC913B-C5F1-4408-8069-9E7069726B95}"/>
                </a:ext>
              </a:extLst>
            </p:cNvPr>
            <p:cNvSpPr txBox="1"/>
            <p:nvPr/>
          </p:nvSpPr>
          <p:spPr>
            <a:xfrm>
              <a:off x="640626" y="606998"/>
              <a:ext cx="6471981" cy="646331"/>
            </a:xfrm>
            <a:prstGeom prst="rect">
              <a:avLst/>
            </a:prstGeom>
            <a:noFill/>
          </p:spPr>
          <p:txBody>
            <a:bodyPr wrap="square" rtlCol="0">
              <a:spAutoFit/>
            </a:bodyPr>
            <a:lstStyle/>
            <a:p>
              <a:r>
                <a:rPr lang="en-US" sz="3600" b="1" dirty="0">
                  <a:solidFill>
                    <a:schemeClr val="bg1"/>
                  </a:solidFill>
                </a:rPr>
                <a:t>HCAHPS Survey Analysis</a:t>
              </a:r>
            </a:p>
          </p:txBody>
        </p:sp>
      </p:grpSp>
      <p:grpSp>
        <p:nvGrpSpPr>
          <p:cNvPr id="40" name="Group 39">
            <a:extLst>
              <a:ext uri="{FF2B5EF4-FFF2-40B4-BE49-F238E27FC236}">
                <a16:creationId xmlns:a16="http://schemas.microsoft.com/office/drawing/2014/main" id="{26A138F9-A2C8-47C9-9B41-00C0EFF15052}"/>
              </a:ext>
            </a:extLst>
          </p:cNvPr>
          <p:cNvGrpSpPr/>
          <p:nvPr/>
        </p:nvGrpSpPr>
        <p:grpSpPr>
          <a:xfrm>
            <a:off x="980789" y="4315658"/>
            <a:ext cx="6219654" cy="1928366"/>
            <a:chOff x="1690088" y="3072589"/>
            <a:chExt cx="6219654" cy="1928366"/>
          </a:xfrm>
        </p:grpSpPr>
        <p:sp>
          <p:nvSpPr>
            <p:cNvPr id="16" name="Arrow: U-Turn 15">
              <a:extLst>
                <a:ext uri="{FF2B5EF4-FFF2-40B4-BE49-F238E27FC236}">
                  <a16:creationId xmlns:a16="http://schemas.microsoft.com/office/drawing/2014/main" id="{65E675B1-3FBC-4EEF-9480-4BBC2F208C74}"/>
                </a:ext>
              </a:extLst>
            </p:cNvPr>
            <p:cNvSpPr/>
            <p:nvPr/>
          </p:nvSpPr>
          <p:spPr>
            <a:xfrm>
              <a:off x="3643911" y="3072589"/>
              <a:ext cx="4059132" cy="350384"/>
            </a:xfrm>
            <a:prstGeom prst="uturn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id="{409EE3B6-D437-40A0-8588-F2C77145C3C2}"/>
                </a:ext>
              </a:extLst>
            </p:cNvPr>
            <p:cNvSpPr/>
            <p:nvPr/>
          </p:nvSpPr>
          <p:spPr>
            <a:xfrm>
              <a:off x="1690088" y="3330943"/>
              <a:ext cx="3027924" cy="1670012"/>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Top Box Rating </a:t>
              </a:r>
            </a:p>
          </p:txBody>
        </p:sp>
        <p:grpSp>
          <p:nvGrpSpPr>
            <p:cNvPr id="21" name="Group 20">
              <a:extLst>
                <a:ext uri="{FF2B5EF4-FFF2-40B4-BE49-F238E27FC236}">
                  <a16:creationId xmlns:a16="http://schemas.microsoft.com/office/drawing/2014/main" id="{8BE2ECB3-FBC2-4B2C-BB9C-C2267C0BD6A6}"/>
                </a:ext>
              </a:extLst>
            </p:cNvPr>
            <p:cNvGrpSpPr/>
            <p:nvPr/>
          </p:nvGrpSpPr>
          <p:grpSpPr>
            <a:xfrm>
              <a:off x="5248218" y="3708061"/>
              <a:ext cx="2661524" cy="1010827"/>
              <a:chOff x="3643911" y="2185886"/>
              <a:chExt cx="2661524" cy="1010827"/>
            </a:xfrm>
          </p:grpSpPr>
          <p:sp>
            <p:nvSpPr>
              <p:cNvPr id="11" name="Flowchart: Connector 10">
                <a:extLst>
                  <a:ext uri="{FF2B5EF4-FFF2-40B4-BE49-F238E27FC236}">
                    <a16:creationId xmlns:a16="http://schemas.microsoft.com/office/drawing/2014/main" id="{A38DB7E3-23F7-4047-8FDD-3DDDB3317427}"/>
                  </a:ext>
                </a:extLst>
              </p:cNvPr>
              <p:cNvSpPr/>
              <p:nvPr/>
            </p:nvSpPr>
            <p:spPr>
              <a:xfrm>
                <a:off x="5686253" y="2185886"/>
                <a:ext cx="619182" cy="712400"/>
              </a:xfrm>
              <a:prstGeom prst="flowChartConnector">
                <a:avLst/>
              </a:prstGeom>
              <a:solidFill>
                <a:srgbClr val="00FFFF"/>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377C160-26CC-4DC7-A27D-430EFCA0C668}"/>
                  </a:ext>
                </a:extLst>
              </p:cNvPr>
              <p:cNvSpPr txBox="1"/>
              <p:nvPr/>
            </p:nvSpPr>
            <p:spPr>
              <a:xfrm>
                <a:off x="3643911" y="2250773"/>
                <a:ext cx="407921" cy="646331"/>
              </a:xfrm>
              <a:prstGeom prst="rect">
                <a:avLst/>
              </a:prstGeom>
              <a:noFill/>
            </p:spPr>
            <p:txBody>
              <a:bodyPr wrap="square" rtlCol="0">
                <a:spAutoFit/>
              </a:bodyPr>
              <a:lstStyle/>
              <a:p>
                <a:r>
                  <a:rPr lang="en-US" sz="3600" b="1" dirty="0"/>
                  <a:t>1</a:t>
                </a:r>
              </a:p>
            </p:txBody>
          </p:sp>
          <p:sp>
            <p:nvSpPr>
              <p:cNvPr id="17" name="TextBox 16">
                <a:extLst>
                  <a:ext uri="{FF2B5EF4-FFF2-40B4-BE49-F238E27FC236}">
                    <a16:creationId xmlns:a16="http://schemas.microsoft.com/office/drawing/2014/main" id="{F9FF635F-BDD4-43CD-B7E3-CA3A43BE9C79}"/>
                  </a:ext>
                </a:extLst>
              </p:cNvPr>
              <p:cNvSpPr txBox="1"/>
              <p:nvPr/>
            </p:nvSpPr>
            <p:spPr>
              <a:xfrm>
                <a:off x="4189174" y="2250773"/>
                <a:ext cx="407921" cy="646331"/>
              </a:xfrm>
              <a:prstGeom prst="rect">
                <a:avLst/>
              </a:prstGeom>
              <a:noFill/>
            </p:spPr>
            <p:txBody>
              <a:bodyPr wrap="square" rtlCol="0">
                <a:spAutoFit/>
              </a:bodyPr>
              <a:lstStyle/>
              <a:p>
                <a:r>
                  <a:rPr lang="en-US" sz="3600" b="1" dirty="0"/>
                  <a:t>2</a:t>
                </a:r>
              </a:p>
            </p:txBody>
          </p:sp>
          <p:sp>
            <p:nvSpPr>
              <p:cNvPr id="18" name="TextBox 17">
                <a:extLst>
                  <a:ext uri="{FF2B5EF4-FFF2-40B4-BE49-F238E27FC236}">
                    <a16:creationId xmlns:a16="http://schemas.microsoft.com/office/drawing/2014/main" id="{205D7A44-5B08-4333-B996-2C593291AA3C}"/>
                  </a:ext>
                </a:extLst>
              </p:cNvPr>
              <p:cNvSpPr txBox="1"/>
              <p:nvPr/>
            </p:nvSpPr>
            <p:spPr>
              <a:xfrm>
                <a:off x="4734438" y="2239272"/>
                <a:ext cx="407921" cy="646331"/>
              </a:xfrm>
              <a:prstGeom prst="rect">
                <a:avLst/>
              </a:prstGeom>
              <a:noFill/>
            </p:spPr>
            <p:txBody>
              <a:bodyPr wrap="square" rtlCol="0">
                <a:spAutoFit/>
              </a:bodyPr>
              <a:lstStyle/>
              <a:p>
                <a:r>
                  <a:rPr lang="en-US" sz="3600" b="1" dirty="0"/>
                  <a:t>3</a:t>
                </a:r>
              </a:p>
            </p:txBody>
          </p:sp>
          <p:sp>
            <p:nvSpPr>
              <p:cNvPr id="19" name="TextBox 18">
                <a:extLst>
                  <a:ext uri="{FF2B5EF4-FFF2-40B4-BE49-F238E27FC236}">
                    <a16:creationId xmlns:a16="http://schemas.microsoft.com/office/drawing/2014/main" id="{C7FBBA40-6176-47D8-9F95-D508CA810786}"/>
                  </a:ext>
                </a:extLst>
              </p:cNvPr>
              <p:cNvSpPr txBox="1"/>
              <p:nvPr/>
            </p:nvSpPr>
            <p:spPr>
              <a:xfrm>
                <a:off x="5265100" y="2245888"/>
                <a:ext cx="407921" cy="646331"/>
              </a:xfrm>
              <a:prstGeom prst="rect">
                <a:avLst/>
              </a:prstGeom>
              <a:noFill/>
            </p:spPr>
            <p:txBody>
              <a:bodyPr wrap="square" rtlCol="0">
                <a:spAutoFit/>
              </a:bodyPr>
              <a:lstStyle/>
              <a:p>
                <a:r>
                  <a:rPr lang="en-US" sz="3600" b="1" dirty="0"/>
                  <a:t>4</a:t>
                </a:r>
              </a:p>
            </p:txBody>
          </p:sp>
          <p:sp>
            <p:nvSpPr>
              <p:cNvPr id="20" name="TextBox 19">
                <a:extLst>
                  <a:ext uri="{FF2B5EF4-FFF2-40B4-BE49-F238E27FC236}">
                    <a16:creationId xmlns:a16="http://schemas.microsoft.com/office/drawing/2014/main" id="{E57F75BC-8AF0-4A0B-9F50-9A7AEF309615}"/>
                  </a:ext>
                </a:extLst>
              </p:cNvPr>
              <p:cNvSpPr txBox="1"/>
              <p:nvPr/>
            </p:nvSpPr>
            <p:spPr>
              <a:xfrm>
                <a:off x="5795762" y="2239271"/>
                <a:ext cx="407921" cy="646331"/>
              </a:xfrm>
              <a:prstGeom prst="rect">
                <a:avLst/>
              </a:prstGeom>
              <a:noFill/>
            </p:spPr>
            <p:txBody>
              <a:bodyPr wrap="square" rtlCol="0">
                <a:spAutoFit/>
              </a:bodyPr>
              <a:lstStyle/>
              <a:p>
                <a:r>
                  <a:rPr lang="en-US" sz="3600" b="1" dirty="0"/>
                  <a:t>5</a:t>
                </a:r>
              </a:p>
            </p:txBody>
          </p:sp>
          <p:sp>
            <p:nvSpPr>
              <p:cNvPr id="15" name="TextBox 14">
                <a:extLst>
                  <a:ext uri="{FF2B5EF4-FFF2-40B4-BE49-F238E27FC236}">
                    <a16:creationId xmlns:a16="http://schemas.microsoft.com/office/drawing/2014/main" id="{FA17FC18-28EA-4357-8EF6-5D28DBA4FD6C}"/>
                  </a:ext>
                </a:extLst>
              </p:cNvPr>
              <p:cNvSpPr txBox="1"/>
              <p:nvPr/>
            </p:nvSpPr>
            <p:spPr>
              <a:xfrm>
                <a:off x="4032211" y="2827381"/>
                <a:ext cx="1812374" cy="369332"/>
              </a:xfrm>
              <a:prstGeom prst="rect">
                <a:avLst/>
              </a:prstGeom>
              <a:noFill/>
            </p:spPr>
            <p:txBody>
              <a:bodyPr wrap="square" rtlCol="0">
                <a:spAutoFit/>
              </a:bodyPr>
              <a:lstStyle/>
              <a:p>
                <a:pPr algn="ctr"/>
                <a:r>
                  <a:rPr lang="en-US" dirty="0"/>
                  <a:t>Rating Scale</a:t>
                </a:r>
              </a:p>
            </p:txBody>
          </p:sp>
        </p:grpSp>
      </p:grpSp>
      <p:grpSp>
        <p:nvGrpSpPr>
          <p:cNvPr id="37" name="Group 36">
            <a:extLst>
              <a:ext uri="{FF2B5EF4-FFF2-40B4-BE49-F238E27FC236}">
                <a16:creationId xmlns:a16="http://schemas.microsoft.com/office/drawing/2014/main" id="{C63A6C0C-B382-46D1-A3C0-7F3B2609BD47}"/>
              </a:ext>
            </a:extLst>
          </p:cNvPr>
          <p:cNvGrpSpPr/>
          <p:nvPr/>
        </p:nvGrpSpPr>
        <p:grpSpPr>
          <a:xfrm>
            <a:off x="8248308" y="4247494"/>
            <a:ext cx="2926627" cy="1616984"/>
            <a:chOff x="1599743" y="4658505"/>
            <a:chExt cx="2926627" cy="1616984"/>
          </a:xfrm>
        </p:grpSpPr>
        <p:grpSp>
          <p:nvGrpSpPr>
            <p:cNvPr id="23" name="Group 22">
              <a:extLst>
                <a:ext uri="{FF2B5EF4-FFF2-40B4-BE49-F238E27FC236}">
                  <a16:creationId xmlns:a16="http://schemas.microsoft.com/office/drawing/2014/main" id="{89BD9C9F-1475-4D15-98B6-F27F5A8514AE}"/>
                </a:ext>
              </a:extLst>
            </p:cNvPr>
            <p:cNvGrpSpPr/>
            <p:nvPr/>
          </p:nvGrpSpPr>
          <p:grpSpPr>
            <a:xfrm>
              <a:off x="1864846" y="5171150"/>
              <a:ext cx="2661524" cy="1104339"/>
              <a:chOff x="1782943" y="4338882"/>
              <a:chExt cx="2661524" cy="1104339"/>
            </a:xfrm>
          </p:grpSpPr>
          <p:grpSp>
            <p:nvGrpSpPr>
              <p:cNvPr id="25" name="Group 24">
                <a:extLst>
                  <a:ext uri="{FF2B5EF4-FFF2-40B4-BE49-F238E27FC236}">
                    <a16:creationId xmlns:a16="http://schemas.microsoft.com/office/drawing/2014/main" id="{AD82783F-684F-4E7B-A228-80FEAB358105}"/>
                  </a:ext>
                </a:extLst>
              </p:cNvPr>
              <p:cNvGrpSpPr/>
              <p:nvPr/>
            </p:nvGrpSpPr>
            <p:grpSpPr>
              <a:xfrm>
                <a:off x="1782943" y="4338882"/>
                <a:ext cx="2661524" cy="712400"/>
                <a:chOff x="3643911" y="2185886"/>
                <a:chExt cx="2661524" cy="712400"/>
              </a:xfrm>
            </p:grpSpPr>
            <p:sp>
              <p:nvSpPr>
                <p:cNvPr id="26" name="Flowchart: Connector 25">
                  <a:extLst>
                    <a:ext uri="{FF2B5EF4-FFF2-40B4-BE49-F238E27FC236}">
                      <a16:creationId xmlns:a16="http://schemas.microsoft.com/office/drawing/2014/main" id="{7E462CC8-9C58-4442-AEE0-06F5068F342E}"/>
                    </a:ext>
                  </a:extLst>
                </p:cNvPr>
                <p:cNvSpPr/>
                <p:nvPr/>
              </p:nvSpPr>
              <p:spPr>
                <a:xfrm>
                  <a:off x="5686253" y="2185886"/>
                  <a:ext cx="619182" cy="712400"/>
                </a:xfrm>
                <a:prstGeom prst="flowChartConnector">
                  <a:avLst/>
                </a:prstGeom>
                <a:solidFill>
                  <a:srgbClr val="00FFFF"/>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ACA0D17-F3A9-4D6B-A8F5-D53576125107}"/>
                    </a:ext>
                  </a:extLst>
                </p:cNvPr>
                <p:cNvSpPr txBox="1"/>
                <p:nvPr/>
              </p:nvSpPr>
              <p:spPr>
                <a:xfrm>
                  <a:off x="3643911" y="2250773"/>
                  <a:ext cx="407921" cy="646331"/>
                </a:xfrm>
                <a:prstGeom prst="rect">
                  <a:avLst/>
                </a:prstGeom>
                <a:noFill/>
              </p:spPr>
              <p:txBody>
                <a:bodyPr wrap="square" rtlCol="0">
                  <a:spAutoFit/>
                </a:bodyPr>
                <a:lstStyle/>
                <a:p>
                  <a:r>
                    <a:rPr lang="en-US" sz="3600" b="1" dirty="0"/>
                    <a:t>1</a:t>
                  </a:r>
                </a:p>
              </p:txBody>
            </p:sp>
            <p:sp>
              <p:nvSpPr>
                <p:cNvPr id="28" name="TextBox 27">
                  <a:extLst>
                    <a:ext uri="{FF2B5EF4-FFF2-40B4-BE49-F238E27FC236}">
                      <a16:creationId xmlns:a16="http://schemas.microsoft.com/office/drawing/2014/main" id="{A4B46ED6-A514-4492-BB82-E9CBF32D61D5}"/>
                    </a:ext>
                  </a:extLst>
                </p:cNvPr>
                <p:cNvSpPr txBox="1"/>
                <p:nvPr/>
              </p:nvSpPr>
              <p:spPr>
                <a:xfrm>
                  <a:off x="4189174" y="2250773"/>
                  <a:ext cx="407921" cy="646331"/>
                </a:xfrm>
                <a:prstGeom prst="rect">
                  <a:avLst/>
                </a:prstGeom>
                <a:noFill/>
              </p:spPr>
              <p:txBody>
                <a:bodyPr wrap="square" rtlCol="0">
                  <a:spAutoFit/>
                </a:bodyPr>
                <a:lstStyle/>
                <a:p>
                  <a:r>
                    <a:rPr lang="en-US" sz="3600" b="1" dirty="0"/>
                    <a:t>2</a:t>
                  </a:r>
                </a:p>
              </p:txBody>
            </p:sp>
            <p:sp>
              <p:nvSpPr>
                <p:cNvPr id="29" name="TextBox 28">
                  <a:extLst>
                    <a:ext uri="{FF2B5EF4-FFF2-40B4-BE49-F238E27FC236}">
                      <a16:creationId xmlns:a16="http://schemas.microsoft.com/office/drawing/2014/main" id="{44403307-6E19-4F7E-BC81-1D342985CA21}"/>
                    </a:ext>
                  </a:extLst>
                </p:cNvPr>
                <p:cNvSpPr txBox="1"/>
                <p:nvPr/>
              </p:nvSpPr>
              <p:spPr>
                <a:xfrm>
                  <a:off x="4734438" y="2239272"/>
                  <a:ext cx="407921" cy="646331"/>
                </a:xfrm>
                <a:prstGeom prst="rect">
                  <a:avLst/>
                </a:prstGeom>
                <a:noFill/>
              </p:spPr>
              <p:txBody>
                <a:bodyPr wrap="square" rtlCol="0">
                  <a:spAutoFit/>
                </a:bodyPr>
                <a:lstStyle/>
                <a:p>
                  <a:r>
                    <a:rPr lang="en-US" sz="3600" b="1" dirty="0"/>
                    <a:t>3</a:t>
                  </a:r>
                </a:p>
              </p:txBody>
            </p:sp>
            <p:sp>
              <p:nvSpPr>
                <p:cNvPr id="31" name="TextBox 30">
                  <a:extLst>
                    <a:ext uri="{FF2B5EF4-FFF2-40B4-BE49-F238E27FC236}">
                      <a16:creationId xmlns:a16="http://schemas.microsoft.com/office/drawing/2014/main" id="{EFA28554-5E81-43EA-81A6-D0BA5CBB7219}"/>
                    </a:ext>
                  </a:extLst>
                </p:cNvPr>
                <p:cNvSpPr txBox="1"/>
                <p:nvPr/>
              </p:nvSpPr>
              <p:spPr>
                <a:xfrm>
                  <a:off x="5265100" y="2245888"/>
                  <a:ext cx="407921" cy="646331"/>
                </a:xfrm>
                <a:prstGeom prst="rect">
                  <a:avLst/>
                </a:prstGeom>
                <a:noFill/>
              </p:spPr>
              <p:txBody>
                <a:bodyPr wrap="square" rtlCol="0">
                  <a:spAutoFit/>
                </a:bodyPr>
                <a:lstStyle/>
                <a:p>
                  <a:r>
                    <a:rPr lang="en-US" sz="3600" b="1" dirty="0"/>
                    <a:t>4</a:t>
                  </a:r>
                </a:p>
              </p:txBody>
            </p:sp>
            <p:sp>
              <p:nvSpPr>
                <p:cNvPr id="32" name="TextBox 31">
                  <a:extLst>
                    <a:ext uri="{FF2B5EF4-FFF2-40B4-BE49-F238E27FC236}">
                      <a16:creationId xmlns:a16="http://schemas.microsoft.com/office/drawing/2014/main" id="{8B84B0DF-D08A-4FBE-B4CB-1378B8BB9021}"/>
                    </a:ext>
                  </a:extLst>
                </p:cNvPr>
                <p:cNvSpPr txBox="1"/>
                <p:nvPr/>
              </p:nvSpPr>
              <p:spPr>
                <a:xfrm>
                  <a:off x="5795762" y="2239271"/>
                  <a:ext cx="407921" cy="646331"/>
                </a:xfrm>
                <a:prstGeom prst="rect">
                  <a:avLst/>
                </a:prstGeom>
                <a:noFill/>
              </p:spPr>
              <p:txBody>
                <a:bodyPr wrap="square" rtlCol="0">
                  <a:spAutoFit/>
                </a:bodyPr>
                <a:lstStyle/>
                <a:p>
                  <a:r>
                    <a:rPr lang="en-US" sz="3600" b="1" dirty="0"/>
                    <a:t>5</a:t>
                  </a:r>
                </a:p>
              </p:txBody>
            </p:sp>
          </p:grpSp>
          <p:sp>
            <p:nvSpPr>
              <p:cNvPr id="22" name="TextBox 21">
                <a:extLst>
                  <a:ext uri="{FF2B5EF4-FFF2-40B4-BE49-F238E27FC236}">
                    <a16:creationId xmlns:a16="http://schemas.microsoft.com/office/drawing/2014/main" id="{F5F99A3D-DA18-43AF-B29E-5E9244008D51}"/>
                  </a:ext>
                </a:extLst>
              </p:cNvPr>
              <p:cNvSpPr txBox="1"/>
              <p:nvPr/>
            </p:nvSpPr>
            <p:spPr>
              <a:xfrm>
                <a:off x="1883554" y="5104667"/>
                <a:ext cx="1845227" cy="338554"/>
              </a:xfrm>
              <a:prstGeom prst="rect">
                <a:avLst/>
              </a:prstGeom>
              <a:solidFill>
                <a:srgbClr val="FFFF00"/>
              </a:solidFill>
              <a:ln>
                <a:solidFill>
                  <a:schemeClr val="bg1">
                    <a:lumMod val="50000"/>
                  </a:schemeClr>
                </a:solidFill>
              </a:ln>
            </p:spPr>
            <p:txBody>
              <a:bodyPr wrap="square" rtlCol="0">
                <a:spAutoFit/>
              </a:bodyPr>
              <a:lstStyle/>
              <a:p>
                <a:pPr algn="ctr"/>
                <a:r>
                  <a:rPr lang="en-US" sz="1600" b="1" dirty="0"/>
                  <a:t>0</a:t>
                </a:r>
              </a:p>
            </p:txBody>
          </p:sp>
          <p:sp>
            <p:nvSpPr>
              <p:cNvPr id="35" name="TextBox 34">
                <a:extLst>
                  <a:ext uri="{FF2B5EF4-FFF2-40B4-BE49-F238E27FC236}">
                    <a16:creationId xmlns:a16="http://schemas.microsoft.com/office/drawing/2014/main" id="{D5FA39E8-1FFC-4117-B675-27D14D95D7F8}"/>
                  </a:ext>
                </a:extLst>
              </p:cNvPr>
              <p:cNvSpPr txBox="1"/>
              <p:nvPr/>
            </p:nvSpPr>
            <p:spPr>
              <a:xfrm>
                <a:off x="3881182" y="5104667"/>
                <a:ext cx="461534" cy="338554"/>
              </a:xfrm>
              <a:prstGeom prst="rect">
                <a:avLst/>
              </a:prstGeom>
              <a:solidFill>
                <a:srgbClr val="FF0000"/>
              </a:solidFill>
              <a:ln>
                <a:solidFill>
                  <a:schemeClr val="bg1">
                    <a:lumMod val="50000"/>
                  </a:schemeClr>
                </a:solidFill>
              </a:ln>
            </p:spPr>
            <p:txBody>
              <a:bodyPr wrap="square" rtlCol="0">
                <a:spAutoFit/>
              </a:bodyPr>
              <a:lstStyle/>
              <a:p>
                <a:pPr algn="ctr"/>
                <a:r>
                  <a:rPr lang="en-US" sz="1600" b="1" dirty="0">
                    <a:solidFill>
                      <a:schemeClr val="bg1"/>
                    </a:solidFill>
                  </a:rPr>
                  <a:t>1</a:t>
                </a:r>
              </a:p>
            </p:txBody>
          </p:sp>
        </p:grpSp>
        <p:sp>
          <p:nvSpPr>
            <p:cNvPr id="24" name="TextBox 23">
              <a:extLst>
                <a:ext uri="{FF2B5EF4-FFF2-40B4-BE49-F238E27FC236}">
                  <a16:creationId xmlns:a16="http://schemas.microsoft.com/office/drawing/2014/main" id="{B36ED567-6421-4363-919C-3AB495D36514}"/>
                </a:ext>
              </a:extLst>
            </p:cNvPr>
            <p:cNvSpPr txBox="1"/>
            <p:nvPr/>
          </p:nvSpPr>
          <p:spPr>
            <a:xfrm>
              <a:off x="1599743" y="4658505"/>
              <a:ext cx="2926627" cy="369332"/>
            </a:xfrm>
            <a:prstGeom prst="rect">
              <a:avLst/>
            </a:prstGeom>
            <a:noFill/>
          </p:spPr>
          <p:txBody>
            <a:bodyPr wrap="square" rtlCol="0">
              <a:spAutoFit/>
            </a:bodyPr>
            <a:lstStyle/>
            <a:p>
              <a:pPr algn="ctr"/>
              <a:r>
                <a:rPr lang="en-US" b="1" dirty="0"/>
                <a:t>Classification of Ratings</a:t>
              </a:r>
            </a:p>
          </p:txBody>
        </p:sp>
      </p:grpSp>
      <p:sp>
        <p:nvSpPr>
          <p:cNvPr id="38" name="TextBox 37">
            <a:extLst>
              <a:ext uri="{FF2B5EF4-FFF2-40B4-BE49-F238E27FC236}">
                <a16:creationId xmlns:a16="http://schemas.microsoft.com/office/drawing/2014/main" id="{DB5D7902-B44A-42E5-894D-170A03CF5809}"/>
              </a:ext>
            </a:extLst>
          </p:cNvPr>
          <p:cNvSpPr txBox="1"/>
          <p:nvPr/>
        </p:nvSpPr>
        <p:spPr>
          <a:xfrm>
            <a:off x="120455" y="1480608"/>
            <a:ext cx="4347507" cy="707886"/>
          </a:xfrm>
          <a:prstGeom prst="rect">
            <a:avLst/>
          </a:prstGeom>
          <a:noFill/>
        </p:spPr>
        <p:txBody>
          <a:bodyPr wrap="square" rtlCol="0">
            <a:spAutoFit/>
          </a:bodyPr>
          <a:lstStyle/>
          <a:p>
            <a:r>
              <a:rPr lang="en-US" sz="4000" b="1" dirty="0"/>
              <a:t>What is HCAHPS?</a:t>
            </a:r>
          </a:p>
        </p:txBody>
      </p:sp>
      <p:sp>
        <p:nvSpPr>
          <p:cNvPr id="41" name="TextBox 40">
            <a:extLst>
              <a:ext uri="{FF2B5EF4-FFF2-40B4-BE49-F238E27FC236}">
                <a16:creationId xmlns:a16="http://schemas.microsoft.com/office/drawing/2014/main" id="{3E42D396-0D97-44F1-A39D-5BD0EF11EFFC}"/>
              </a:ext>
            </a:extLst>
          </p:cNvPr>
          <p:cNvSpPr txBox="1"/>
          <p:nvPr/>
        </p:nvSpPr>
        <p:spPr>
          <a:xfrm>
            <a:off x="1188172" y="2335456"/>
            <a:ext cx="10627847"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F</a:t>
            </a:r>
            <a:r>
              <a:rPr lang="en-US" b="0" i="0" dirty="0">
                <a:solidFill>
                  <a:srgbClr val="000000"/>
                </a:solidFill>
                <a:effectLst/>
                <a:latin typeface="Calibri" panose="020F0502020204030204" pitchFamily="34" charset="0"/>
                <a:cs typeface="Calibri" panose="020F0502020204030204" pitchFamily="34" charset="0"/>
              </a:rPr>
              <a:t>irst national, standardized, publicly-reported survey of patients' perspectives of hospital care</a:t>
            </a:r>
          </a:p>
          <a:p>
            <a:pPr marL="285750" indent="-285750">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Captures the patients' experience of communication with doctors and nurses, responsiveness of hospital staff, communication about medicines, cleanliness and quietness of the hospital, discharge information, transition to post-hospital care and overall rating of the hospital</a:t>
            </a:r>
          </a:p>
          <a:p>
            <a:pPr marL="285750" indent="-28575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A</a:t>
            </a:r>
            <a:r>
              <a:rPr lang="en-US" b="0" i="0" dirty="0">
                <a:solidFill>
                  <a:srgbClr val="000000"/>
                </a:solidFill>
                <a:effectLst/>
                <a:latin typeface="Calibri" panose="020F0502020204030204" pitchFamily="34" charset="0"/>
                <a:cs typeface="Calibri" panose="020F0502020204030204" pitchFamily="34" charset="0"/>
              </a:rPr>
              <a:t>dministered between 2 and 42 days after discharge to a random sample of patients, by mail, telephone and interactive voice response, in a variety of languages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107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3D6649-BDCD-4057-BF64-38EF9C8EBAEA}"/>
              </a:ext>
            </a:extLst>
          </p:cNvPr>
          <p:cNvGrpSpPr/>
          <p:nvPr/>
        </p:nvGrpSpPr>
        <p:grpSpPr>
          <a:xfrm>
            <a:off x="9801055" y="95820"/>
            <a:ext cx="2305164" cy="2173753"/>
            <a:chOff x="9598462" y="166452"/>
            <a:chExt cx="2305164" cy="2173753"/>
          </a:xfrm>
        </p:grpSpPr>
        <p:sp>
          <p:nvSpPr>
            <p:cNvPr id="5" name="Flowchart: Connector 4">
              <a:extLst>
                <a:ext uri="{FF2B5EF4-FFF2-40B4-BE49-F238E27FC236}">
                  <a16:creationId xmlns:a16="http://schemas.microsoft.com/office/drawing/2014/main" id="{2784F2C4-370D-4ED8-BCE0-CD8B3B71624E}"/>
                </a:ext>
              </a:extLst>
            </p:cNvPr>
            <p:cNvSpPr/>
            <p:nvPr/>
          </p:nvSpPr>
          <p:spPr>
            <a:xfrm>
              <a:off x="9598462" y="166452"/>
              <a:ext cx="2305164" cy="2173753"/>
            </a:xfrm>
            <a:prstGeom prst="flowChart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7C5A6AD-47C8-4231-980B-3B0524B19D63}"/>
                </a:ext>
              </a:extLst>
            </p:cNvPr>
            <p:cNvSpPr/>
            <p:nvPr/>
          </p:nvSpPr>
          <p:spPr>
            <a:xfrm>
              <a:off x="9679227" y="360786"/>
              <a:ext cx="1872147" cy="178508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FEC4D20-4F1F-4521-ABF8-F6019C6529D6}"/>
              </a:ext>
            </a:extLst>
          </p:cNvPr>
          <p:cNvGrpSpPr/>
          <p:nvPr/>
        </p:nvGrpSpPr>
        <p:grpSpPr>
          <a:xfrm>
            <a:off x="85781" y="739186"/>
            <a:ext cx="12007662" cy="691182"/>
            <a:chOff x="98557" y="562147"/>
            <a:chExt cx="12007662" cy="691182"/>
          </a:xfrm>
        </p:grpSpPr>
        <p:sp>
          <p:nvSpPr>
            <p:cNvPr id="12" name="Rectangle 11">
              <a:extLst>
                <a:ext uri="{FF2B5EF4-FFF2-40B4-BE49-F238E27FC236}">
                  <a16:creationId xmlns:a16="http://schemas.microsoft.com/office/drawing/2014/main" id="{2D4096CC-79E2-452A-A2F4-D2DA0CA8D047}"/>
                </a:ext>
              </a:extLst>
            </p:cNvPr>
            <p:cNvSpPr/>
            <p:nvPr/>
          </p:nvSpPr>
          <p:spPr>
            <a:xfrm>
              <a:off x="98557" y="562147"/>
              <a:ext cx="3558130" cy="443511"/>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56FA12F-F46F-47A2-BDCA-BB6D9FAB4A6C}"/>
                </a:ext>
              </a:extLst>
            </p:cNvPr>
            <p:cNvSpPr/>
            <p:nvPr/>
          </p:nvSpPr>
          <p:spPr>
            <a:xfrm>
              <a:off x="98557" y="739186"/>
              <a:ext cx="12007662" cy="4435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AC913B-C5F1-4408-8069-9E7069726B95}"/>
                </a:ext>
              </a:extLst>
            </p:cNvPr>
            <p:cNvSpPr txBox="1"/>
            <p:nvPr/>
          </p:nvSpPr>
          <p:spPr>
            <a:xfrm>
              <a:off x="640626" y="606998"/>
              <a:ext cx="8023360" cy="646331"/>
            </a:xfrm>
            <a:prstGeom prst="rect">
              <a:avLst/>
            </a:prstGeom>
            <a:noFill/>
          </p:spPr>
          <p:txBody>
            <a:bodyPr wrap="square" rtlCol="0">
              <a:spAutoFit/>
            </a:bodyPr>
            <a:lstStyle/>
            <a:p>
              <a:r>
                <a:rPr lang="en-US" sz="3600" b="1" dirty="0">
                  <a:solidFill>
                    <a:schemeClr val="bg1"/>
                  </a:solidFill>
                </a:rPr>
                <a:t>Deep Dive into Nurse Communication</a:t>
              </a:r>
            </a:p>
          </p:txBody>
        </p:sp>
      </p:grpSp>
      <p:sp>
        <p:nvSpPr>
          <p:cNvPr id="8" name="TextBox 7">
            <a:extLst>
              <a:ext uri="{FF2B5EF4-FFF2-40B4-BE49-F238E27FC236}">
                <a16:creationId xmlns:a16="http://schemas.microsoft.com/office/drawing/2014/main" id="{71BA1BAC-9E95-4D51-8E82-9EAB40C98550}"/>
              </a:ext>
            </a:extLst>
          </p:cNvPr>
          <p:cNvSpPr txBox="1"/>
          <p:nvPr/>
        </p:nvSpPr>
        <p:spPr>
          <a:xfrm>
            <a:off x="262822" y="1583822"/>
            <a:ext cx="6099650" cy="461665"/>
          </a:xfrm>
          <a:prstGeom prst="rect">
            <a:avLst/>
          </a:prstGeom>
          <a:noFill/>
        </p:spPr>
        <p:txBody>
          <a:bodyPr wrap="square" rtlCol="0">
            <a:spAutoFit/>
          </a:bodyPr>
          <a:lstStyle/>
          <a:p>
            <a:r>
              <a:rPr lang="en-US" sz="2400" b="1" dirty="0"/>
              <a:t>Nurses are on the front lines of health care</a:t>
            </a:r>
          </a:p>
        </p:txBody>
      </p:sp>
      <p:sp>
        <p:nvSpPr>
          <p:cNvPr id="36" name="TextBox 35">
            <a:extLst>
              <a:ext uri="{FF2B5EF4-FFF2-40B4-BE49-F238E27FC236}">
                <a16:creationId xmlns:a16="http://schemas.microsoft.com/office/drawing/2014/main" id="{D8BD55E1-4C38-4A23-A53F-5D68D6BAD755}"/>
              </a:ext>
            </a:extLst>
          </p:cNvPr>
          <p:cNvSpPr txBox="1"/>
          <p:nvPr/>
        </p:nvSpPr>
        <p:spPr>
          <a:xfrm>
            <a:off x="760176" y="2126202"/>
            <a:ext cx="6752141" cy="1200329"/>
          </a:xfrm>
          <a:prstGeom prst="rect">
            <a:avLst/>
          </a:prstGeom>
          <a:noFill/>
        </p:spPr>
        <p:txBody>
          <a:bodyPr wrap="square" rtlCol="0">
            <a:spAutoFit/>
          </a:bodyPr>
          <a:lstStyle/>
          <a:p>
            <a:pPr marL="342900" indent="-342900">
              <a:buFont typeface="Arial" panose="020B0604020202020204" pitchFamily="34" charset="0"/>
              <a:buChar char="•"/>
            </a:pPr>
            <a:r>
              <a:rPr lang="en-US" dirty="0"/>
              <a:t>A healthy nurse-patient relationship built on trust and respect goes a long way</a:t>
            </a:r>
          </a:p>
          <a:p>
            <a:pPr marL="342900" indent="-342900">
              <a:buFont typeface="Arial" panose="020B0604020202020204" pitchFamily="34" charset="0"/>
              <a:buChar char="•"/>
            </a:pPr>
            <a:r>
              <a:rPr lang="en-US" dirty="0"/>
              <a:t>It’s important to understand the uniqueness of this relationship and how it contributes to the overall patient experience</a:t>
            </a:r>
          </a:p>
        </p:txBody>
      </p:sp>
      <p:grpSp>
        <p:nvGrpSpPr>
          <p:cNvPr id="46" name="Group 45">
            <a:extLst>
              <a:ext uri="{FF2B5EF4-FFF2-40B4-BE49-F238E27FC236}">
                <a16:creationId xmlns:a16="http://schemas.microsoft.com/office/drawing/2014/main" id="{2D1F8A3F-972E-4937-AE71-CAD832EC90A1}"/>
              </a:ext>
            </a:extLst>
          </p:cNvPr>
          <p:cNvGrpSpPr/>
          <p:nvPr/>
        </p:nvGrpSpPr>
        <p:grpSpPr>
          <a:xfrm>
            <a:off x="1186712" y="3738658"/>
            <a:ext cx="6657338" cy="3051095"/>
            <a:chOff x="1186712" y="3738658"/>
            <a:chExt cx="6657338" cy="3051095"/>
          </a:xfrm>
        </p:grpSpPr>
        <p:pic>
          <p:nvPicPr>
            <p:cNvPr id="30" name="Picture 29">
              <a:extLst>
                <a:ext uri="{FF2B5EF4-FFF2-40B4-BE49-F238E27FC236}">
                  <a16:creationId xmlns:a16="http://schemas.microsoft.com/office/drawing/2014/main" id="{BDA0EBA3-402E-41E3-8C78-CAC04EEF8F46}"/>
                </a:ext>
              </a:extLst>
            </p:cNvPr>
            <p:cNvPicPr>
              <a:picLocks noChangeAspect="1"/>
            </p:cNvPicPr>
            <p:nvPr/>
          </p:nvPicPr>
          <p:blipFill>
            <a:blip r:embed="rId3"/>
            <a:stretch>
              <a:fillRect/>
            </a:stretch>
          </p:blipFill>
          <p:spPr>
            <a:xfrm>
              <a:off x="1186712" y="3738658"/>
              <a:ext cx="3239221" cy="2921197"/>
            </a:xfrm>
            <a:prstGeom prst="rect">
              <a:avLst/>
            </a:prstGeom>
          </p:spPr>
        </p:pic>
        <p:pic>
          <p:nvPicPr>
            <p:cNvPr id="45" name="Picture 44">
              <a:extLst>
                <a:ext uri="{FF2B5EF4-FFF2-40B4-BE49-F238E27FC236}">
                  <a16:creationId xmlns:a16="http://schemas.microsoft.com/office/drawing/2014/main" id="{6847D540-E93B-4C51-B981-1C721E9E12C0}"/>
                </a:ext>
              </a:extLst>
            </p:cNvPr>
            <p:cNvPicPr>
              <a:picLocks noChangeAspect="1"/>
            </p:cNvPicPr>
            <p:nvPr/>
          </p:nvPicPr>
          <p:blipFill>
            <a:blip r:embed="rId4"/>
            <a:stretch>
              <a:fillRect/>
            </a:stretch>
          </p:blipFill>
          <p:spPr>
            <a:xfrm>
              <a:off x="4478917" y="3758603"/>
              <a:ext cx="3365133" cy="3031150"/>
            </a:xfrm>
            <a:prstGeom prst="rect">
              <a:avLst/>
            </a:prstGeom>
          </p:spPr>
        </p:pic>
      </p:grpSp>
      <p:grpSp>
        <p:nvGrpSpPr>
          <p:cNvPr id="53" name="Group 52">
            <a:extLst>
              <a:ext uri="{FF2B5EF4-FFF2-40B4-BE49-F238E27FC236}">
                <a16:creationId xmlns:a16="http://schemas.microsoft.com/office/drawing/2014/main" id="{3A1AFBB5-7A00-449C-A9E8-867EF2299450}"/>
              </a:ext>
            </a:extLst>
          </p:cNvPr>
          <p:cNvGrpSpPr/>
          <p:nvPr/>
        </p:nvGrpSpPr>
        <p:grpSpPr>
          <a:xfrm>
            <a:off x="7964040" y="3153859"/>
            <a:ext cx="3674027" cy="1047874"/>
            <a:chOff x="7964040" y="3153859"/>
            <a:chExt cx="3674027" cy="1047874"/>
          </a:xfrm>
        </p:grpSpPr>
        <p:sp>
          <p:nvSpPr>
            <p:cNvPr id="42" name="Flowchart: Off-page Connector 41">
              <a:extLst>
                <a:ext uri="{FF2B5EF4-FFF2-40B4-BE49-F238E27FC236}">
                  <a16:creationId xmlns:a16="http://schemas.microsoft.com/office/drawing/2014/main" id="{80FDFA92-A5FA-4A9D-9887-825670D23E5B}"/>
                </a:ext>
              </a:extLst>
            </p:cNvPr>
            <p:cNvSpPr/>
            <p:nvPr/>
          </p:nvSpPr>
          <p:spPr>
            <a:xfrm rot="5400000">
              <a:off x="9527544" y="1590355"/>
              <a:ext cx="547020" cy="3674027"/>
            </a:xfrm>
            <a:prstGeom prst="flowChartOffpage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BA2C8878-D7A9-4E4C-857B-EF151E7D8640}"/>
                </a:ext>
              </a:extLst>
            </p:cNvPr>
            <p:cNvSpPr txBox="1"/>
            <p:nvPr/>
          </p:nvSpPr>
          <p:spPr>
            <a:xfrm>
              <a:off x="8848326" y="3193047"/>
              <a:ext cx="2480378" cy="461665"/>
            </a:xfrm>
            <a:prstGeom prst="rect">
              <a:avLst/>
            </a:prstGeom>
            <a:noFill/>
          </p:spPr>
          <p:txBody>
            <a:bodyPr wrap="square" rtlCol="0">
              <a:spAutoFit/>
            </a:bodyPr>
            <a:lstStyle/>
            <a:p>
              <a:r>
                <a:rPr lang="en-US" sz="1200" dirty="0"/>
                <a:t>76% of patients said nurses were always courteous and respectful</a:t>
              </a:r>
            </a:p>
          </p:txBody>
        </p:sp>
        <p:sp>
          <p:nvSpPr>
            <p:cNvPr id="47" name="Flowchart: Off-page Connector 46">
              <a:extLst>
                <a:ext uri="{FF2B5EF4-FFF2-40B4-BE49-F238E27FC236}">
                  <a16:creationId xmlns:a16="http://schemas.microsoft.com/office/drawing/2014/main" id="{37E215EF-4597-4E57-A916-C6479F9BCE32}"/>
                </a:ext>
              </a:extLst>
            </p:cNvPr>
            <p:cNvSpPr/>
            <p:nvPr/>
          </p:nvSpPr>
          <p:spPr>
            <a:xfrm rot="5400000">
              <a:off x="9917669" y="2481335"/>
              <a:ext cx="547020" cy="2893776"/>
            </a:xfrm>
            <a:prstGeom prst="flowChartOffpageConnec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1C081D2D-DC7A-4FBF-8175-6D682FE83E91}"/>
                </a:ext>
              </a:extLst>
            </p:cNvPr>
            <p:cNvSpPr txBox="1"/>
            <p:nvPr/>
          </p:nvSpPr>
          <p:spPr>
            <a:xfrm>
              <a:off x="9258984" y="3697279"/>
              <a:ext cx="2316115" cy="430887"/>
            </a:xfrm>
            <a:prstGeom prst="rect">
              <a:avLst/>
            </a:prstGeom>
            <a:noFill/>
          </p:spPr>
          <p:txBody>
            <a:bodyPr wrap="square" rtlCol="0">
              <a:spAutoFit/>
            </a:bodyPr>
            <a:lstStyle/>
            <a:p>
              <a:r>
                <a:rPr lang="en-US" sz="1100" dirty="0"/>
                <a:t>24% of patients said nurses were not always courteous and respectful</a:t>
              </a:r>
            </a:p>
          </p:txBody>
        </p:sp>
        <p:pic>
          <p:nvPicPr>
            <p:cNvPr id="52" name="Graphic 51" descr="Grinning face outline outline">
              <a:extLst>
                <a:ext uri="{FF2B5EF4-FFF2-40B4-BE49-F238E27FC236}">
                  <a16:creationId xmlns:a16="http://schemas.microsoft.com/office/drawing/2014/main" id="{DAB63B79-6A16-48EF-ABB9-ACAA80458D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19188" y="3186381"/>
              <a:ext cx="474995" cy="474995"/>
            </a:xfrm>
            <a:prstGeom prst="rect">
              <a:avLst/>
            </a:prstGeom>
          </p:spPr>
        </p:pic>
      </p:grpSp>
      <p:sp>
        <p:nvSpPr>
          <p:cNvPr id="54" name="TextBox 53">
            <a:extLst>
              <a:ext uri="{FF2B5EF4-FFF2-40B4-BE49-F238E27FC236}">
                <a16:creationId xmlns:a16="http://schemas.microsoft.com/office/drawing/2014/main" id="{2436DD26-B47F-438C-891E-89221FE5F619}"/>
              </a:ext>
            </a:extLst>
          </p:cNvPr>
          <p:cNvSpPr txBox="1"/>
          <p:nvPr/>
        </p:nvSpPr>
        <p:spPr>
          <a:xfrm>
            <a:off x="8584135" y="5192605"/>
            <a:ext cx="3214088" cy="369332"/>
          </a:xfrm>
          <a:prstGeom prst="rect">
            <a:avLst/>
          </a:prstGeom>
          <a:noFill/>
        </p:spPr>
        <p:txBody>
          <a:bodyPr wrap="square" rtlCol="0">
            <a:spAutoFit/>
          </a:bodyPr>
          <a:lstStyle/>
          <a:p>
            <a:r>
              <a:rPr lang="en-US" b="1" dirty="0">
                <a:solidFill>
                  <a:schemeClr val="accent2"/>
                </a:solidFill>
              </a:rPr>
              <a:t>Dealing with unbalanced data</a:t>
            </a:r>
          </a:p>
        </p:txBody>
      </p:sp>
      <p:pic>
        <p:nvPicPr>
          <p:cNvPr id="56" name="Graphic 55" descr="Seesaw with solid fill">
            <a:extLst>
              <a:ext uri="{FF2B5EF4-FFF2-40B4-BE49-F238E27FC236}">
                <a16:creationId xmlns:a16="http://schemas.microsoft.com/office/drawing/2014/main" id="{5BFA4138-C277-4A33-8886-43D8F939A1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728503" y="5561937"/>
            <a:ext cx="925351" cy="914400"/>
          </a:xfrm>
          <a:prstGeom prst="rect">
            <a:avLst/>
          </a:prstGeom>
        </p:spPr>
      </p:pic>
    </p:spTree>
    <p:extLst>
      <p:ext uri="{BB962C8B-B14F-4D97-AF65-F5344CB8AC3E}">
        <p14:creationId xmlns:p14="http://schemas.microsoft.com/office/powerpoint/2010/main" val="428442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3D6649-BDCD-4057-BF64-38EF9C8EBAEA}"/>
              </a:ext>
            </a:extLst>
          </p:cNvPr>
          <p:cNvGrpSpPr/>
          <p:nvPr/>
        </p:nvGrpSpPr>
        <p:grpSpPr>
          <a:xfrm>
            <a:off x="9801055" y="95820"/>
            <a:ext cx="2305164" cy="2173753"/>
            <a:chOff x="9598462" y="166452"/>
            <a:chExt cx="2305164" cy="2173753"/>
          </a:xfrm>
        </p:grpSpPr>
        <p:sp>
          <p:nvSpPr>
            <p:cNvPr id="5" name="Flowchart: Connector 4">
              <a:extLst>
                <a:ext uri="{FF2B5EF4-FFF2-40B4-BE49-F238E27FC236}">
                  <a16:creationId xmlns:a16="http://schemas.microsoft.com/office/drawing/2014/main" id="{2784F2C4-370D-4ED8-BCE0-CD8B3B71624E}"/>
                </a:ext>
              </a:extLst>
            </p:cNvPr>
            <p:cNvSpPr/>
            <p:nvPr/>
          </p:nvSpPr>
          <p:spPr>
            <a:xfrm>
              <a:off x="9598462" y="166452"/>
              <a:ext cx="2305164" cy="2173753"/>
            </a:xfrm>
            <a:prstGeom prst="flowChart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7C5A6AD-47C8-4231-980B-3B0524B19D63}"/>
                </a:ext>
              </a:extLst>
            </p:cNvPr>
            <p:cNvSpPr/>
            <p:nvPr/>
          </p:nvSpPr>
          <p:spPr>
            <a:xfrm>
              <a:off x="9679227" y="360786"/>
              <a:ext cx="1872147" cy="178508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FEC4D20-4F1F-4521-ABF8-F6019C6529D6}"/>
              </a:ext>
            </a:extLst>
          </p:cNvPr>
          <p:cNvGrpSpPr/>
          <p:nvPr/>
        </p:nvGrpSpPr>
        <p:grpSpPr>
          <a:xfrm>
            <a:off x="85781" y="739186"/>
            <a:ext cx="12007662" cy="691182"/>
            <a:chOff x="98557" y="562147"/>
            <a:chExt cx="12007662" cy="691182"/>
          </a:xfrm>
        </p:grpSpPr>
        <p:sp>
          <p:nvSpPr>
            <p:cNvPr id="12" name="Rectangle 11">
              <a:extLst>
                <a:ext uri="{FF2B5EF4-FFF2-40B4-BE49-F238E27FC236}">
                  <a16:creationId xmlns:a16="http://schemas.microsoft.com/office/drawing/2014/main" id="{2D4096CC-79E2-452A-A2F4-D2DA0CA8D047}"/>
                </a:ext>
              </a:extLst>
            </p:cNvPr>
            <p:cNvSpPr/>
            <p:nvPr/>
          </p:nvSpPr>
          <p:spPr>
            <a:xfrm>
              <a:off x="98557" y="562147"/>
              <a:ext cx="3558130" cy="443511"/>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56FA12F-F46F-47A2-BDCA-BB6D9FAB4A6C}"/>
                </a:ext>
              </a:extLst>
            </p:cNvPr>
            <p:cNvSpPr/>
            <p:nvPr/>
          </p:nvSpPr>
          <p:spPr>
            <a:xfrm>
              <a:off x="98557" y="739186"/>
              <a:ext cx="12007662" cy="4435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AC913B-C5F1-4408-8069-9E7069726B95}"/>
                </a:ext>
              </a:extLst>
            </p:cNvPr>
            <p:cNvSpPr txBox="1"/>
            <p:nvPr/>
          </p:nvSpPr>
          <p:spPr>
            <a:xfrm>
              <a:off x="640626" y="606998"/>
              <a:ext cx="8023360" cy="646331"/>
            </a:xfrm>
            <a:prstGeom prst="rect">
              <a:avLst/>
            </a:prstGeom>
            <a:noFill/>
          </p:spPr>
          <p:txBody>
            <a:bodyPr wrap="square" rtlCol="0">
              <a:spAutoFit/>
            </a:bodyPr>
            <a:lstStyle/>
            <a:p>
              <a:r>
                <a:rPr lang="en-US" sz="3600" b="1" dirty="0">
                  <a:solidFill>
                    <a:schemeClr val="bg1"/>
                  </a:solidFill>
                </a:rPr>
                <a:t>Missing Values in Survey</a:t>
              </a:r>
            </a:p>
          </p:txBody>
        </p:sp>
      </p:grpSp>
      <p:sp>
        <p:nvSpPr>
          <p:cNvPr id="7" name="TextBox 6">
            <a:extLst>
              <a:ext uri="{FF2B5EF4-FFF2-40B4-BE49-F238E27FC236}">
                <a16:creationId xmlns:a16="http://schemas.microsoft.com/office/drawing/2014/main" id="{E0B05E39-849E-487E-A1E0-3330EF5376E0}"/>
              </a:ext>
            </a:extLst>
          </p:cNvPr>
          <p:cNvSpPr txBox="1"/>
          <p:nvPr/>
        </p:nvSpPr>
        <p:spPr>
          <a:xfrm>
            <a:off x="125935" y="1716292"/>
            <a:ext cx="5464498" cy="523220"/>
          </a:xfrm>
          <a:prstGeom prst="rect">
            <a:avLst/>
          </a:prstGeom>
          <a:noFill/>
        </p:spPr>
        <p:txBody>
          <a:bodyPr wrap="square" rtlCol="0">
            <a:spAutoFit/>
          </a:bodyPr>
          <a:lstStyle/>
          <a:p>
            <a:r>
              <a:rPr lang="en-US" sz="2800" b="1" dirty="0"/>
              <a:t>Handling Missing Values</a:t>
            </a:r>
          </a:p>
        </p:txBody>
      </p:sp>
      <p:pic>
        <p:nvPicPr>
          <p:cNvPr id="10" name="Picture 9">
            <a:extLst>
              <a:ext uri="{FF2B5EF4-FFF2-40B4-BE49-F238E27FC236}">
                <a16:creationId xmlns:a16="http://schemas.microsoft.com/office/drawing/2014/main" id="{609F3737-5DB4-46D2-A3BE-977D7EEB9408}"/>
              </a:ext>
            </a:extLst>
          </p:cNvPr>
          <p:cNvPicPr>
            <a:picLocks noChangeAspect="1"/>
          </p:cNvPicPr>
          <p:nvPr/>
        </p:nvPicPr>
        <p:blipFill>
          <a:blip r:embed="rId3"/>
          <a:stretch>
            <a:fillRect/>
          </a:stretch>
        </p:blipFill>
        <p:spPr>
          <a:xfrm>
            <a:off x="6899334" y="1716292"/>
            <a:ext cx="2429263" cy="4605114"/>
          </a:xfrm>
          <a:prstGeom prst="rect">
            <a:avLst/>
          </a:prstGeom>
        </p:spPr>
      </p:pic>
      <p:sp>
        <p:nvSpPr>
          <p:cNvPr id="11" name="TextBox 10">
            <a:extLst>
              <a:ext uri="{FF2B5EF4-FFF2-40B4-BE49-F238E27FC236}">
                <a16:creationId xmlns:a16="http://schemas.microsoft.com/office/drawing/2014/main" id="{507E8703-6801-48B7-BD38-FF808C2D065A}"/>
              </a:ext>
            </a:extLst>
          </p:cNvPr>
          <p:cNvSpPr txBox="1"/>
          <p:nvPr/>
        </p:nvSpPr>
        <p:spPr>
          <a:xfrm>
            <a:off x="1002007" y="2507756"/>
            <a:ext cx="48622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Surveys contain missing responses if questions do not apply to the respondent</a:t>
            </a:r>
          </a:p>
          <a:p>
            <a:pPr marL="285750" indent="-285750">
              <a:buFont typeface="Arial" panose="020B0604020202020204" pitchFamily="34" charset="0"/>
              <a:buChar char="•"/>
            </a:pPr>
            <a:r>
              <a:rPr lang="en-US" sz="2400" dirty="0"/>
              <a:t>If missing values are removed, this may cause a significant amount of data loss</a:t>
            </a:r>
          </a:p>
          <a:p>
            <a:pPr marL="285750" indent="-285750">
              <a:buFont typeface="Arial" panose="020B0604020202020204" pitchFamily="34" charset="0"/>
              <a:buChar char="•"/>
            </a:pPr>
            <a:r>
              <a:rPr lang="en-US" sz="2400" dirty="0"/>
              <a:t>Missing values were replaced with a category to capture the missing data </a:t>
            </a:r>
          </a:p>
        </p:txBody>
      </p:sp>
      <p:sp>
        <p:nvSpPr>
          <p:cNvPr id="16" name="Rectangle 15">
            <a:extLst>
              <a:ext uri="{FF2B5EF4-FFF2-40B4-BE49-F238E27FC236}">
                <a16:creationId xmlns:a16="http://schemas.microsoft.com/office/drawing/2014/main" id="{0D52B5D7-D838-49B3-8B29-7CFB5A9A0BFA}"/>
              </a:ext>
            </a:extLst>
          </p:cNvPr>
          <p:cNvSpPr/>
          <p:nvPr/>
        </p:nvSpPr>
        <p:spPr>
          <a:xfrm>
            <a:off x="6778606" y="3164810"/>
            <a:ext cx="2489627" cy="1806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9" name="Rectangle 28">
            <a:extLst>
              <a:ext uri="{FF2B5EF4-FFF2-40B4-BE49-F238E27FC236}">
                <a16:creationId xmlns:a16="http://schemas.microsoft.com/office/drawing/2014/main" id="{DE49EF38-E3FA-4389-A863-FE8C556AEE54}"/>
              </a:ext>
            </a:extLst>
          </p:cNvPr>
          <p:cNvSpPr/>
          <p:nvPr/>
        </p:nvSpPr>
        <p:spPr>
          <a:xfrm>
            <a:off x="6778606" y="3481018"/>
            <a:ext cx="2489627" cy="3134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1" name="Rectangle 30">
            <a:extLst>
              <a:ext uri="{FF2B5EF4-FFF2-40B4-BE49-F238E27FC236}">
                <a16:creationId xmlns:a16="http://schemas.microsoft.com/office/drawing/2014/main" id="{110D083B-E606-47B9-83BB-2D392199C53D}"/>
              </a:ext>
            </a:extLst>
          </p:cNvPr>
          <p:cNvSpPr/>
          <p:nvPr/>
        </p:nvSpPr>
        <p:spPr>
          <a:xfrm>
            <a:off x="6778606" y="3907011"/>
            <a:ext cx="2489627" cy="3134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397246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3D6649-BDCD-4057-BF64-38EF9C8EBAEA}"/>
              </a:ext>
            </a:extLst>
          </p:cNvPr>
          <p:cNvGrpSpPr/>
          <p:nvPr/>
        </p:nvGrpSpPr>
        <p:grpSpPr>
          <a:xfrm>
            <a:off x="9801055" y="95820"/>
            <a:ext cx="2305164" cy="2173753"/>
            <a:chOff x="9598462" y="166452"/>
            <a:chExt cx="2305164" cy="2173753"/>
          </a:xfrm>
        </p:grpSpPr>
        <p:sp>
          <p:nvSpPr>
            <p:cNvPr id="5" name="Flowchart: Connector 4">
              <a:extLst>
                <a:ext uri="{FF2B5EF4-FFF2-40B4-BE49-F238E27FC236}">
                  <a16:creationId xmlns:a16="http://schemas.microsoft.com/office/drawing/2014/main" id="{2784F2C4-370D-4ED8-BCE0-CD8B3B71624E}"/>
                </a:ext>
              </a:extLst>
            </p:cNvPr>
            <p:cNvSpPr/>
            <p:nvPr/>
          </p:nvSpPr>
          <p:spPr>
            <a:xfrm>
              <a:off x="9598462" y="166452"/>
              <a:ext cx="2305164" cy="2173753"/>
            </a:xfrm>
            <a:prstGeom prst="flowChart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7C5A6AD-47C8-4231-980B-3B0524B19D63}"/>
                </a:ext>
              </a:extLst>
            </p:cNvPr>
            <p:cNvSpPr/>
            <p:nvPr/>
          </p:nvSpPr>
          <p:spPr>
            <a:xfrm>
              <a:off x="9679227" y="360786"/>
              <a:ext cx="1872147" cy="178508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FEC4D20-4F1F-4521-ABF8-F6019C6529D6}"/>
              </a:ext>
            </a:extLst>
          </p:cNvPr>
          <p:cNvGrpSpPr/>
          <p:nvPr/>
        </p:nvGrpSpPr>
        <p:grpSpPr>
          <a:xfrm>
            <a:off x="85781" y="739186"/>
            <a:ext cx="12007662" cy="691182"/>
            <a:chOff x="98557" y="562147"/>
            <a:chExt cx="12007662" cy="691182"/>
          </a:xfrm>
        </p:grpSpPr>
        <p:sp>
          <p:nvSpPr>
            <p:cNvPr id="12" name="Rectangle 11">
              <a:extLst>
                <a:ext uri="{FF2B5EF4-FFF2-40B4-BE49-F238E27FC236}">
                  <a16:creationId xmlns:a16="http://schemas.microsoft.com/office/drawing/2014/main" id="{2D4096CC-79E2-452A-A2F4-D2DA0CA8D047}"/>
                </a:ext>
              </a:extLst>
            </p:cNvPr>
            <p:cNvSpPr/>
            <p:nvPr/>
          </p:nvSpPr>
          <p:spPr>
            <a:xfrm>
              <a:off x="98557" y="562147"/>
              <a:ext cx="3558130" cy="443511"/>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56FA12F-F46F-47A2-BDCA-BB6D9FAB4A6C}"/>
                </a:ext>
              </a:extLst>
            </p:cNvPr>
            <p:cNvSpPr/>
            <p:nvPr/>
          </p:nvSpPr>
          <p:spPr>
            <a:xfrm>
              <a:off x="98557" y="739186"/>
              <a:ext cx="12007662" cy="4435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AC913B-C5F1-4408-8069-9E7069726B95}"/>
                </a:ext>
              </a:extLst>
            </p:cNvPr>
            <p:cNvSpPr txBox="1"/>
            <p:nvPr/>
          </p:nvSpPr>
          <p:spPr>
            <a:xfrm>
              <a:off x="640626" y="606998"/>
              <a:ext cx="8023360" cy="646331"/>
            </a:xfrm>
            <a:prstGeom prst="rect">
              <a:avLst/>
            </a:prstGeom>
            <a:noFill/>
          </p:spPr>
          <p:txBody>
            <a:bodyPr wrap="square" rtlCol="0">
              <a:spAutoFit/>
            </a:bodyPr>
            <a:lstStyle/>
            <a:p>
              <a:r>
                <a:rPr lang="en-US" sz="3600" b="1" dirty="0">
                  <a:solidFill>
                    <a:schemeClr val="bg1"/>
                  </a:solidFill>
                </a:rPr>
                <a:t>Model Building</a:t>
              </a:r>
            </a:p>
          </p:txBody>
        </p:sp>
      </p:grpSp>
      <p:graphicFrame>
        <p:nvGraphicFramePr>
          <p:cNvPr id="7" name="Table 7">
            <a:extLst>
              <a:ext uri="{FF2B5EF4-FFF2-40B4-BE49-F238E27FC236}">
                <a16:creationId xmlns:a16="http://schemas.microsoft.com/office/drawing/2014/main" id="{41FE910B-B129-4C6B-B2EC-3C03B7DA1468}"/>
              </a:ext>
            </a:extLst>
          </p:cNvPr>
          <p:cNvGraphicFramePr>
            <a:graphicFrameLocks noGrp="1"/>
          </p:cNvGraphicFramePr>
          <p:nvPr>
            <p:extLst>
              <p:ext uri="{D42A27DB-BD31-4B8C-83A1-F6EECF244321}">
                <p14:modId xmlns:p14="http://schemas.microsoft.com/office/powerpoint/2010/main" val="707042545"/>
              </p:ext>
            </p:extLst>
          </p:nvPr>
        </p:nvGraphicFramePr>
        <p:xfrm>
          <a:off x="644961" y="2314424"/>
          <a:ext cx="10258803" cy="4023360"/>
        </p:xfrm>
        <a:graphic>
          <a:graphicData uri="http://schemas.openxmlformats.org/drawingml/2006/table">
            <a:tbl>
              <a:tblPr firstRow="1" bandRow="1">
                <a:tableStyleId>{F5AB1C69-6EDB-4FF4-983F-18BD219EF322}</a:tableStyleId>
              </a:tblPr>
              <a:tblGrid>
                <a:gridCol w="3931920">
                  <a:extLst>
                    <a:ext uri="{9D8B030D-6E8A-4147-A177-3AD203B41FA5}">
                      <a16:colId xmlns:a16="http://schemas.microsoft.com/office/drawing/2014/main" val="2400382272"/>
                    </a:ext>
                  </a:extLst>
                </a:gridCol>
                <a:gridCol w="1172545">
                  <a:extLst>
                    <a:ext uri="{9D8B030D-6E8A-4147-A177-3AD203B41FA5}">
                      <a16:colId xmlns:a16="http://schemas.microsoft.com/office/drawing/2014/main" val="1272033102"/>
                    </a:ext>
                  </a:extLst>
                </a:gridCol>
                <a:gridCol w="1127144">
                  <a:extLst>
                    <a:ext uri="{9D8B030D-6E8A-4147-A177-3AD203B41FA5}">
                      <a16:colId xmlns:a16="http://schemas.microsoft.com/office/drawing/2014/main" val="4197127870"/>
                    </a:ext>
                  </a:extLst>
                </a:gridCol>
                <a:gridCol w="4027194">
                  <a:extLst>
                    <a:ext uri="{9D8B030D-6E8A-4147-A177-3AD203B41FA5}">
                      <a16:colId xmlns:a16="http://schemas.microsoft.com/office/drawing/2014/main" val="1668347021"/>
                    </a:ext>
                  </a:extLst>
                </a:gridCol>
              </a:tblGrid>
              <a:tr h="0">
                <a:tc>
                  <a:txBody>
                    <a:bodyPr/>
                    <a:lstStyle/>
                    <a:p>
                      <a:pPr algn="ctr"/>
                      <a:r>
                        <a:rPr lang="en-US" sz="1200" dirty="0"/>
                        <a:t>Model Type</a:t>
                      </a:r>
                    </a:p>
                  </a:txBody>
                  <a:tcPr anchor="ctr"/>
                </a:tc>
                <a:tc>
                  <a:txBody>
                    <a:bodyPr/>
                    <a:lstStyle/>
                    <a:p>
                      <a:pPr algn="ctr"/>
                      <a:r>
                        <a:rPr lang="en-US" sz="1200" dirty="0"/>
                        <a:t>Accuracy</a:t>
                      </a:r>
                    </a:p>
                  </a:txBody>
                  <a:tcPr anchor="ctr"/>
                </a:tc>
                <a:tc>
                  <a:txBody>
                    <a:bodyPr/>
                    <a:lstStyle/>
                    <a:p>
                      <a:pPr algn="ctr"/>
                      <a:r>
                        <a:rPr lang="en-US" sz="1200" dirty="0"/>
                        <a:t>ROC AUC</a:t>
                      </a:r>
                    </a:p>
                  </a:txBody>
                  <a:tcPr anchor="ctr"/>
                </a:tc>
                <a:tc>
                  <a:txBody>
                    <a:bodyPr/>
                    <a:lstStyle/>
                    <a:p>
                      <a:pPr algn="ctr"/>
                      <a:r>
                        <a:rPr lang="en-US" sz="1200" dirty="0"/>
                        <a:t>Misclassified</a:t>
                      </a:r>
                    </a:p>
                  </a:txBody>
                  <a:tcPr anchor="ctr"/>
                </a:tc>
                <a:extLst>
                  <a:ext uri="{0D108BD9-81ED-4DB2-BD59-A6C34878D82A}">
                    <a16:rowId xmlns:a16="http://schemas.microsoft.com/office/drawing/2014/main" val="3708387077"/>
                  </a:ext>
                </a:extLst>
              </a:tr>
              <a:tr h="0">
                <a:tc>
                  <a:txBody>
                    <a:bodyPr/>
                    <a:lstStyle/>
                    <a:p>
                      <a:r>
                        <a:rPr lang="en-US" sz="1200" b="1" dirty="0"/>
                        <a:t>Logistic Regression w/ Train, Test, Split</a:t>
                      </a:r>
                    </a:p>
                  </a:txBody>
                  <a:tcPr/>
                </a:tc>
                <a:tc>
                  <a:txBody>
                    <a:bodyPr/>
                    <a:lstStyle/>
                    <a:p>
                      <a:pPr algn="ctr"/>
                      <a:r>
                        <a:rPr lang="en-US" sz="1200" dirty="0"/>
                        <a:t>84.70</a:t>
                      </a:r>
                    </a:p>
                  </a:txBody>
                  <a:tcPr anchor="ctr"/>
                </a:tc>
                <a:tc>
                  <a:txBody>
                    <a:bodyPr/>
                    <a:lstStyle/>
                    <a:p>
                      <a:pPr algn="ctr"/>
                      <a:r>
                        <a:rPr lang="en-US" sz="1200" dirty="0"/>
                        <a:t>79.9</a:t>
                      </a:r>
                    </a:p>
                  </a:txBody>
                  <a:tcPr anchor="ctr"/>
                </a:tc>
                <a:tc>
                  <a:txBody>
                    <a:bodyPr/>
                    <a:lstStyle/>
                    <a:p>
                      <a:r>
                        <a:rPr lang="en-US" sz="1200" dirty="0"/>
                        <a:t>False Positives: 4056</a:t>
                      </a:r>
                    </a:p>
                    <a:p>
                      <a:r>
                        <a:rPr lang="en-US" sz="1200" dirty="0"/>
                        <a:t>False Negatives: 4691</a:t>
                      </a:r>
                    </a:p>
                  </a:txBody>
                  <a:tcPr/>
                </a:tc>
                <a:extLst>
                  <a:ext uri="{0D108BD9-81ED-4DB2-BD59-A6C34878D82A}">
                    <a16:rowId xmlns:a16="http://schemas.microsoft.com/office/drawing/2014/main" val="3048996565"/>
                  </a:ext>
                </a:extLst>
              </a:tr>
              <a:tr h="0">
                <a:tc>
                  <a:txBody>
                    <a:bodyPr/>
                    <a:lstStyle/>
                    <a:p>
                      <a:r>
                        <a:rPr lang="en-US" sz="1200" b="1" dirty="0"/>
                        <a:t>Logistic Regression w/ </a:t>
                      </a:r>
                      <a:r>
                        <a:rPr lang="en-US" sz="1200" b="1" dirty="0" err="1"/>
                        <a:t>Kfolds</a:t>
                      </a:r>
                      <a:r>
                        <a:rPr lang="en-US" sz="1200" b="1" dirty="0"/>
                        <a:t> = 10</a:t>
                      </a:r>
                    </a:p>
                  </a:txBody>
                  <a:tcPr/>
                </a:tc>
                <a:tc>
                  <a:txBody>
                    <a:bodyPr/>
                    <a:lstStyle/>
                    <a:p>
                      <a:pPr algn="ctr"/>
                      <a:endParaRPr lang="en-US" sz="1200" dirty="0"/>
                    </a:p>
                  </a:txBody>
                  <a:tcPr anchor="ctr"/>
                </a:tc>
                <a:tc>
                  <a:txBody>
                    <a:bodyPr/>
                    <a:lstStyle/>
                    <a:p>
                      <a:pPr algn="ctr"/>
                      <a:r>
                        <a:rPr lang="en-US" sz="1200" dirty="0"/>
                        <a:t>87.36</a:t>
                      </a:r>
                    </a:p>
                  </a:txBody>
                  <a:tcPr anchor="ctr"/>
                </a:tc>
                <a:tc>
                  <a:txBody>
                    <a:bodyPr/>
                    <a:lstStyle/>
                    <a:p>
                      <a:endParaRPr lang="en-US" sz="1200"/>
                    </a:p>
                  </a:txBody>
                  <a:tcPr/>
                </a:tc>
                <a:extLst>
                  <a:ext uri="{0D108BD9-81ED-4DB2-BD59-A6C34878D82A}">
                    <a16:rowId xmlns:a16="http://schemas.microsoft.com/office/drawing/2014/main" val="1245904634"/>
                  </a:ext>
                </a:extLst>
              </a:tr>
              <a:tr h="0">
                <a:tc>
                  <a:txBody>
                    <a:bodyPr/>
                    <a:lstStyle/>
                    <a:p>
                      <a:r>
                        <a:rPr lang="en-US" sz="1200" b="1" dirty="0"/>
                        <a:t>Logistic Regression w/ Cross Validation = 10</a:t>
                      </a:r>
                    </a:p>
                  </a:txBody>
                  <a:tcPr/>
                </a:tc>
                <a:tc>
                  <a:txBody>
                    <a:bodyPr/>
                    <a:lstStyle/>
                    <a:p>
                      <a:pPr algn="ctr"/>
                      <a:endParaRPr lang="en-US" sz="1200" dirty="0"/>
                    </a:p>
                  </a:txBody>
                  <a:tcPr anchor="ctr"/>
                </a:tc>
                <a:tc>
                  <a:txBody>
                    <a:bodyPr/>
                    <a:lstStyle/>
                    <a:p>
                      <a:pPr algn="ctr"/>
                      <a:r>
                        <a:rPr lang="en-US" sz="1200" dirty="0"/>
                        <a:t>87.03</a:t>
                      </a:r>
                    </a:p>
                  </a:txBody>
                  <a:tcPr anchor="ctr"/>
                </a:tc>
                <a:tc>
                  <a:txBody>
                    <a:bodyPr/>
                    <a:lstStyle/>
                    <a:p>
                      <a:r>
                        <a:rPr lang="en-US" sz="1200" dirty="0"/>
                        <a:t>False Positives: 13410</a:t>
                      </a:r>
                    </a:p>
                    <a:p>
                      <a:r>
                        <a:rPr lang="en-US" sz="1200" dirty="0"/>
                        <a:t>False Negatives: 15254</a:t>
                      </a:r>
                    </a:p>
                    <a:p>
                      <a:endParaRPr lang="en-US" sz="1200" dirty="0"/>
                    </a:p>
                  </a:txBody>
                  <a:tcPr/>
                </a:tc>
                <a:extLst>
                  <a:ext uri="{0D108BD9-81ED-4DB2-BD59-A6C34878D82A}">
                    <a16:rowId xmlns:a16="http://schemas.microsoft.com/office/drawing/2014/main" val="3765179662"/>
                  </a:ext>
                </a:extLst>
              </a:tr>
              <a:tr h="0">
                <a:tc>
                  <a:txBody>
                    <a:bodyPr/>
                    <a:lstStyle/>
                    <a:p>
                      <a:r>
                        <a:rPr lang="en-US" sz="1200" b="1" dirty="0"/>
                        <a:t>Decision Tree – using </a:t>
                      </a:r>
                      <a:r>
                        <a:rPr lang="en-US" sz="1200" b="1" dirty="0" err="1"/>
                        <a:t>undersampling</a:t>
                      </a:r>
                      <a:endParaRPr lang="en-US" sz="1200" b="1" dirty="0"/>
                    </a:p>
                  </a:txBody>
                  <a:tcPr/>
                </a:tc>
                <a:tc>
                  <a:txBody>
                    <a:bodyPr/>
                    <a:lstStyle/>
                    <a:p>
                      <a:pPr algn="ctr"/>
                      <a:r>
                        <a:rPr lang="en-US" sz="1200" dirty="0"/>
                        <a:t>82.57</a:t>
                      </a:r>
                    </a:p>
                  </a:txBody>
                  <a:tcPr anchor="ctr"/>
                </a:tc>
                <a:tc>
                  <a:txBody>
                    <a:bodyPr/>
                    <a:lstStyle/>
                    <a:p>
                      <a:pPr algn="ctr"/>
                      <a:r>
                        <a:rPr lang="en-US" sz="1200" dirty="0"/>
                        <a:t>87.1</a:t>
                      </a:r>
                    </a:p>
                  </a:txBody>
                  <a:tcPr anchor="ctr"/>
                </a:tc>
                <a:tc>
                  <a:txBody>
                    <a:bodyPr/>
                    <a:lstStyle/>
                    <a:p>
                      <a:r>
                        <a:rPr lang="en-US" sz="1200" dirty="0"/>
                        <a:t>False Positives: 1976</a:t>
                      </a:r>
                    </a:p>
                    <a:p>
                      <a:r>
                        <a:rPr lang="en-US" sz="1200" dirty="0"/>
                        <a:t>False Negatives: 2814</a:t>
                      </a:r>
                    </a:p>
                    <a:p>
                      <a:endParaRPr lang="en-US" sz="1200" dirty="0"/>
                    </a:p>
                  </a:txBody>
                  <a:tcPr/>
                </a:tc>
                <a:extLst>
                  <a:ext uri="{0D108BD9-81ED-4DB2-BD59-A6C34878D82A}">
                    <a16:rowId xmlns:a16="http://schemas.microsoft.com/office/drawing/2014/main" val="2157788782"/>
                  </a:ext>
                </a:extLst>
              </a:tr>
              <a:tr h="0">
                <a:tc>
                  <a:txBody>
                    <a:bodyPr/>
                    <a:lstStyle/>
                    <a:p>
                      <a:r>
                        <a:rPr lang="en-US" sz="1200" b="1" dirty="0"/>
                        <a:t>Random Forest – using </a:t>
                      </a:r>
                      <a:r>
                        <a:rPr lang="en-US" sz="1200" b="1" dirty="0" err="1"/>
                        <a:t>undersampling</a:t>
                      </a:r>
                      <a:endParaRPr lang="en-US" sz="1200" b="1" dirty="0"/>
                    </a:p>
                    <a:p>
                      <a:r>
                        <a:rPr lang="en-US" sz="1200" dirty="0"/>
                        <a:t>** All variables were thrown into the model, so that a feature selection could be ran</a:t>
                      </a:r>
                    </a:p>
                  </a:txBody>
                  <a:tcPr/>
                </a:tc>
                <a:tc>
                  <a:txBody>
                    <a:bodyPr/>
                    <a:lstStyle/>
                    <a:p>
                      <a:pPr algn="ctr"/>
                      <a:r>
                        <a:rPr lang="en-US" sz="1200" dirty="0"/>
                        <a:t>82.62</a:t>
                      </a:r>
                    </a:p>
                  </a:txBody>
                  <a:tcPr anchor="ctr"/>
                </a:tc>
                <a:tc>
                  <a:txBody>
                    <a:bodyPr/>
                    <a:lstStyle/>
                    <a:p>
                      <a:pPr algn="ctr"/>
                      <a:r>
                        <a:rPr lang="en-US" sz="1200" dirty="0"/>
                        <a:t>88.8</a:t>
                      </a:r>
                    </a:p>
                  </a:txBody>
                  <a:tcPr anchor="ctr"/>
                </a:tc>
                <a:tc>
                  <a:txBody>
                    <a:bodyPr/>
                    <a:lstStyle/>
                    <a:p>
                      <a:r>
                        <a:rPr lang="en-US" sz="1200" dirty="0"/>
                        <a:t>False Positives: 1953</a:t>
                      </a:r>
                    </a:p>
                    <a:p>
                      <a:r>
                        <a:rPr lang="en-US" sz="1200" dirty="0"/>
                        <a:t>False Negatives: 2825</a:t>
                      </a:r>
                    </a:p>
                    <a:p>
                      <a:endParaRPr lang="en-US" sz="1200" dirty="0"/>
                    </a:p>
                  </a:txBody>
                  <a:tcPr/>
                </a:tc>
                <a:extLst>
                  <a:ext uri="{0D108BD9-81ED-4DB2-BD59-A6C34878D82A}">
                    <a16:rowId xmlns:a16="http://schemas.microsoft.com/office/drawing/2014/main" val="2136319193"/>
                  </a:ext>
                </a:extLst>
              </a:tr>
              <a:tr h="0">
                <a:tc>
                  <a:txBody>
                    <a:bodyPr/>
                    <a:lstStyle/>
                    <a:p>
                      <a:r>
                        <a:rPr lang="en-US" sz="1200" b="1" dirty="0"/>
                        <a:t>Random Forest w/ Feature Variables – using </a:t>
                      </a:r>
                      <a:r>
                        <a:rPr lang="en-US" sz="1200" b="1" dirty="0" err="1"/>
                        <a:t>undersampling</a:t>
                      </a:r>
                      <a:endParaRPr lang="en-US" sz="1200" b="1" dirty="0"/>
                    </a:p>
                  </a:txBody>
                  <a:tcPr/>
                </a:tc>
                <a:tc>
                  <a:txBody>
                    <a:bodyPr/>
                    <a:lstStyle/>
                    <a:p>
                      <a:pPr algn="ctr"/>
                      <a:r>
                        <a:rPr lang="en-US" sz="1200" dirty="0"/>
                        <a:t>82.62</a:t>
                      </a:r>
                    </a:p>
                  </a:txBody>
                  <a:tcPr anchor="ctr"/>
                </a:tc>
                <a:tc>
                  <a:txBody>
                    <a:bodyPr/>
                    <a:lstStyle/>
                    <a:p>
                      <a:pPr algn="ctr"/>
                      <a:r>
                        <a:rPr lang="en-US" sz="1200" dirty="0"/>
                        <a:t>88.2</a:t>
                      </a:r>
                    </a:p>
                  </a:txBody>
                  <a:tcPr anchor="ctr"/>
                </a:tc>
                <a:tc>
                  <a:txBody>
                    <a:bodyPr/>
                    <a:lstStyle/>
                    <a:p>
                      <a:r>
                        <a:rPr lang="en-US" sz="1200" dirty="0"/>
                        <a:t>False Positives: 1958</a:t>
                      </a:r>
                    </a:p>
                    <a:p>
                      <a:r>
                        <a:rPr lang="en-US" sz="1200" dirty="0"/>
                        <a:t>False Negatives: 2818</a:t>
                      </a:r>
                    </a:p>
                    <a:p>
                      <a:endParaRPr lang="en-US" sz="1200" dirty="0"/>
                    </a:p>
                  </a:txBody>
                  <a:tcPr/>
                </a:tc>
                <a:extLst>
                  <a:ext uri="{0D108BD9-81ED-4DB2-BD59-A6C34878D82A}">
                    <a16:rowId xmlns:a16="http://schemas.microsoft.com/office/drawing/2014/main" val="2893753454"/>
                  </a:ext>
                </a:extLst>
              </a:tr>
              <a:tr h="0">
                <a:tc>
                  <a:txBody>
                    <a:bodyPr/>
                    <a:lstStyle/>
                    <a:p>
                      <a:r>
                        <a:rPr lang="en-US" sz="1200" b="1" dirty="0"/>
                        <a:t>Decision Tree w/ Feature Variables – using </a:t>
                      </a:r>
                      <a:r>
                        <a:rPr lang="en-US" sz="1200" b="1" dirty="0" err="1"/>
                        <a:t>undersampling</a:t>
                      </a:r>
                      <a:endParaRPr lang="en-US" sz="1200" b="1" dirty="0"/>
                    </a:p>
                  </a:txBody>
                  <a:tcPr/>
                </a:tc>
                <a:tc>
                  <a:txBody>
                    <a:bodyPr/>
                    <a:lstStyle/>
                    <a:p>
                      <a:pPr algn="ctr"/>
                      <a:r>
                        <a:rPr lang="en-US" sz="1200" dirty="0"/>
                        <a:t>82.62</a:t>
                      </a:r>
                    </a:p>
                  </a:txBody>
                  <a:tcPr anchor="ctr"/>
                </a:tc>
                <a:tc>
                  <a:txBody>
                    <a:bodyPr/>
                    <a:lstStyle/>
                    <a:p>
                      <a:pPr algn="ctr"/>
                      <a:r>
                        <a:rPr lang="en-US" sz="1200" dirty="0"/>
                        <a:t>88.2</a:t>
                      </a:r>
                    </a:p>
                  </a:txBody>
                  <a:tcPr anchor="ctr"/>
                </a:tc>
                <a:tc>
                  <a:txBody>
                    <a:bodyPr/>
                    <a:lstStyle/>
                    <a:p>
                      <a:r>
                        <a:rPr lang="en-US" sz="1200" dirty="0"/>
                        <a:t>False Positives: 1958</a:t>
                      </a:r>
                    </a:p>
                    <a:p>
                      <a:r>
                        <a:rPr lang="en-US" sz="1200" dirty="0"/>
                        <a:t>False Negatives: 2818</a:t>
                      </a:r>
                    </a:p>
                  </a:txBody>
                  <a:tcPr/>
                </a:tc>
                <a:extLst>
                  <a:ext uri="{0D108BD9-81ED-4DB2-BD59-A6C34878D82A}">
                    <a16:rowId xmlns:a16="http://schemas.microsoft.com/office/drawing/2014/main" val="3091401544"/>
                  </a:ext>
                </a:extLst>
              </a:tr>
            </a:tbl>
          </a:graphicData>
        </a:graphic>
      </p:graphicFrame>
      <p:graphicFrame>
        <p:nvGraphicFramePr>
          <p:cNvPr id="4" name="Table 7">
            <a:extLst>
              <a:ext uri="{FF2B5EF4-FFF2-40B4-BE49-F238E27FC236}">
                <a16:creationId xmlns:a16="http://schemas.microsoft.com/office/drawing/2014/main" id="{D46F8EB6-DFC7-4C0D-A92A-5835B86AEB45}"/>
              </a:ext>
            </a:extLst>
          </p:cNvPr>
          <p:cNvGraphicFramePr>
            <a:graphicFrameLocks noGrp="1"/>
          </p:cNvGraphicFramePr>
          <p:nvPr>
            <p:extLst>
              <p:ext uri="{D42A27DB-BD31-4B8C-83A1-F6EECF244321}">
                <p14:modId xmlns:p14="http://schemas.microsoft.com/office/powerpoint/2010/main" val="2451380960"/>
              </p:ext>
            </p:extLst>
          </p:nvPr>
        </p:nvGraphicFramePr>
        <p:xfrm>
          <a:off x="644960" y="1442768"/>
          <a:ext cx="10308676" cy="681493"/>
        </p:xfrm>
        <a:graphic>
          <a:graphicData uri="http://schemas.openxmlformats.org/drawingml/2006/table">
            <a:tbl>
              <a:tblPr firstRow="1" bandRow="1">
                <a:tableStyleId>{5C22544A-7EE6-4342-B048-85BDC9FD1C3A}</a:tableStyleId>
              </a:tblPr>
              <a:tblGrid>
                <a:gridCol w="2974312">
                  <a:extLst>
                    <a:ext uri="{9D8B030D-6E8A-4147-A177-3AD203B41FA5}">
                      <a16:colId xmlns:a16="http://schemas.microsoft.com/office/drawing/2014/main" val="950890816"/>
                    </a:ext>
                  </a:extLst>
                </a:gridCol>
                <a:gridCol w="7334364">
                  <a:extLst>
                    <a:ext uri="{9D8B030D-6E8A-4147-A177-3AD203B41FA5}">
                      <a16:colId xmlns:a16="http://schemas.microsoft.com/office/drawing/2014/main" val="3575887910"/>
                    </a:ext>
                  </a:extLst>
                </a:gridCol>
              </a:tblGrid>
              <a:tr h="310653">
                <a:tc>
                  <a:txBody>
                    <a:bodyPr/>
                    <a:lstStyle/>
                    <a:p>
                      <a:pPr algn="ctr"/>
                      <a:r>
                        <a:rPr lang="en-US" sz="1400" dirty="0">
                          <a:solidFill>
                            <a:schemeClr val="tx1"/>
                          </a:solidFill>
                        </a:rPr>
                        <a:t>Target</a:t>
                      </a:r>
                    </a:p>
                  </a:txBody>
                  <a:tcPr>
                    <a:solidFill>
                      <a:schemeClr val="bg1">
                        <a:lumMod val="85000"/>
                      </a:schemeClr>
                    </a:solidFill>
                  </a:tcPr>
                </a:tc>
                <a:tc>
                  <a:txBody>
                    <a:bodyPr/>
                    <a:lstStyle/>
                    <a:p>
                      <a:pPr algn="ctr"/>
                      <a:r>
                        <a:rPr lang="en-US" sz="1400" dirty="0">
                          <a:solidFill>
                            <a:schemeClr val="tx1"/>
                          </a:solidFill>
                        </a:rPr>
                        <a:t>Predictors</a:t>
                      </a:r>
                    </a:p>
                  </a:txBody>
                  <a:tcPr>
                    <a:solidFill>
                      <a:schemeClr val="bg1">
                        <a:lumMod val="85000"/>
                      </a:schemeClr>
                    </a:solidFill>
                  </a:tcPr>
                </a:tc>
                <a:extLst>
                  <a:ext uri="{0D108BD9-81ED-4DB2-BD59-A6C34878D82A}">
                    <a16:rowId xmlns:a16="http://schemas.microsoft.com/office/drawing/2014/main" val="763147664"/>
                  </a:ext>
                </a:extLst>
              </a:tr>
              <a:tr h="370840">
                <a:tc>
                  <a:txBody>
                    <a:bodyPr/>
                    <a:lstStyle/>
                    <a:p>
                      <a:pPr algn="ctr"/>
                      <a:r>
                        <a:rPr lang="en-US" sz="1100" dirty="0">
                          <a:solidFill>
                            <a:schemeClr val="tx1"/>
                          </a:solidFill>
                        </a:rPr>
                        <a:t>Nurse Courtesy and Respect</a:t>
                      </a:r>
                    </a:p>
                  </a:txBody>
                  <a:tcPr>
                    <a:solidFill>
                      <a:schemeClr val="bg1">
                        <a:lumMod val="85000"/>
                      </a:schemeClr>
                    </a:solidFill>
                  </a:tcPr>
                </a:tc>
                <a:tc>
                  <a:txBody>
                    <a:bodyPr/>
                    <a:lstStyle/>
                    <a:p>
                      <a:pPr algn="ctr"/>
                      <a:r>
                        <a:rPr lang="en-US" sz="1100" dirty="0">
                          <a:solidFill>
                            <a:schemeClr val="tx1"/>
                          </a:solidFill>
                        </a:rPr>
                        <a:t>Nurses Listen, Nurses Explain, Spring, Summer, Gender, Critical Patient, Admission Source</a:t>
                      </a:r>
                    </a:p>
                  </a:txBody>
                  <a:tcPr>
                    <a:solidFill>
                      <a:schemeClr val="bg1">
                        <a:lumMod val="85000"/>
                      </a:schemeClr>
                    </a:solidFill>
                  </a:tcPr>
                </a:tc>
                <a:extLst>
                  <a:ext uri="{0D108BD9-81ED-4DB2-BD59-A6C34878D82A}">
                    <a16:rowId xmlns:a16="http://schemas.microsoft.com/office/drawing/2014/main" val="3689911346"/>
                  </a:ext>
                </a:extLst>
              </a:tr>
            </a:tbl>
          </a:graphicData>
        </a:graphic>
      </p:graphicFrame>
      <p:sp>
        <p:nvSpPr>
          <p:cNvPr id="8" name="Oval 7">
            <a:extLst>
              <a:ext uri="{FF2B5EF4-FFF2-40B4-BE49-F238E27FC236}">
                <a16:creationId xmlns:a16="http://schemas.microsoft.com/office/drawing/2014/main" id="{BEB987D6-D980-497C-A8CA-0F08D242C863}"/>
              </a:ext>
            </a:extLst>
          </p:cNvPr>
          <p:cNvSpPr/>
          <p:nvPr/>
        </p:nvSpPr>
        <p:spPr>
          <a:xfrm>
            <a:off x="5842303" y="5305710"/>
            <a:ext cx="1007482" cy="5092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7F3F9DA-34FC-4119-A0E4-CDA62DA757BF}"/>
              </a:ext>
            </a:extLst>
          </p:cNvPr>
          <p:cNvSpPr/>
          <p:nvPr/>
        </p:nvSpPr>
        <p:spPr>
          <a:xfrm>
            <a:off x="5842303" y="5879190"/>
            <a:ext cx="1007482" cy="5092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33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93D6649-BDCD-4057-BF64-38EF9C8EBAEA}"/>
              </a:ext>
            </a:extLst>
          </p:cNvPr>
          <p:cNvGrpSpPr/>
          <p:nvPr/>
        </p:nvGrpSpPr>
        <p:grpSpPr>
          <a:xfrm>
            <a:off x="9801055" y="95820"/>
            <a:ext cx="2305164" cy="2173753"/>
            <a:chOff x="9598462" y="166452"/>
            <a:chExt cx="2305164" cy="2173753"/>
          </a:xfrm>
        </p:grpSpPr>
        <p:sp>
          <p:nvSpPr>
            <p:cNvPr id="5" name="Flowchart: Connector 4">
              <a:extLst>
                <a:ext uri="{FF2B5EF4-FFF2-40B4-BE49-F238E27FC236}">
                  <a16:creationId xmlns:a16="http://schemas.microsoft.com/office/drawing/2014/main" id="{2784F2C4-370D-4ED8-BCE0-CD8B3B71624E}"/>
                </a:ext>
              </a:extLst>
            </p:cNvPr>
            <p:cNvSpPr/>
            <p:nvPr/>
          </p:nvSpPr>
          <p:spPr>
            <a:xfrm>
              <a:off x="9598462" y="166452"/>
              <a:ext cx="2305164" cy="2173753"/>
            </a:xfrm>
            <a:prstGeom prst="flowChart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7C5A6AD-47C8-4231-980B-3B0524B19D63}"/>
                </a:ext>
              </a:extLst>
            </p:cNvPr>
            <p:cNvSpPr/>
            <p:nvPr/>
          </p:nvSpPr>
          <p:spPr>
            <a:xfrm>
              <a:off x="9679227" y="360786"/>
              <a:ext cx="1872147" cy="178508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FEC4D20-4F1F-4521-ABF8-F6019C6529D6}"/>
              </a:ext>
            </a:extLst>
          </p:cNvPr>
          <p:cNvGrpSpPr/>
          <p:nvPr/>
        </p:nvGrpSpPr>
        <p:grpSpPr>
          <a:xfrm>
            <a:off x="85781" y="739186"/>
            <a:ext cx="12007662" cy="691182"/>
            <a:chOff x="98557" y="562147"/>
            <a:chExt cx="12007662" cy="691182"/>
          </a:xfrm>
        </p:grpSpPr>
        <p:sp>
          <p:nvSpPr>
            <p:cNvPr id="12" name="Rectangle 11">
              <a:extLst>
                <a:ext uri="{FF2B5EF4-FFF2-40B4-BE49-F238E27FC236}">
                  <a16:creationId xmlns:a16="http://schemas.microsoft.com/office/drawing/2014/main" id="{2D4096CC-79E2-452A-A2F4-D2DA0CA8D047}"/>
                </a:ext>
              </a:extLst>
            </p:cNvPr>
            <p:cNvSpPr/>
            <p:nvPr/>
          </p:nvSpPr>
          <p:spPr>
            <a:xfrm>
              <a:off x="98557" y="562147"/>
              <a:ext cx="3558130" cy="443511"/>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56FA12F-F46F-47A2-BDCA-BB6D9FAB4A6C}"/>
                </a:ext>
              </a:extLst>
            </p:cNvPr>
            <p:cNvSpPr/>
            <p:nvPr/>
          </p:nvSpPr>
          <p:spPr>
            <a:xfrm>
              <a:off x="98557" y="739186"/>
              <a:ext cx="12007662" cy="4435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AC913B-C5F1-4408-8069-9E7069726B95}"/>
                </a:ext>
              </a:extLst>
            </p:cNvPr>
            <p:cNvSpPr txBox="1"/>
            <p:nvPr/>
          </p:nvSpPr>
          <p:spPr>
            <a:xfrm>
              <a:off x="640626" y="606998"/>
              <a:ext cx="10361376" cy="646331"/>
            </a:xfrm>
            <a:prstGeom prst="rect">
              <a:avLst/>
            </a:prstGeom>
            <a:noFill/>
          </p:spPr>
          <p:txBody>
            <a:bodyPr wrap="square" rtlCol="0">
              <a:spAutoFit/>
            </a:bodyPr>
            <a:lstStyle/>
            <a:p>
              <a:r>
                <a:rPr lang="en-US" sz="3600" b="1" dirty="0">
                  <a:solidFill>
                    <a:schemeClr val="bg1"/>
                  </a:solidFill>
                </a:rPr>
                <a:t>Final Model – Decision Tree (</a:t>
              </a:r>
              <a:r>
                <a:rPr lang="en-US" sz="2400" b="1" dirty="0">
                  <a:solidFill>
                    <a:schemeClr val="bg1"/>
                  </a:solidFill>
                </a:rPr>
                <a:t>using features of importance)</a:t>
              </a:r>
            </a:p>
          </p:txBody>
        </p:sp>
      </p:grpSp>
      <p:graphicFrame>
        <p:nvGraphicFramePr>
          <p:cNvPr id="15" name="Table 7">
            <a:extLst>
              <a:ext uri="{FF2B5EF4-FFF2-40B4-BE49-F238E27FC236}">
                <a16:creationId xmlns:a16="http://schemas.microsoft.com/office/drawing/2014/main" id="{B2670995-0F27-4864-BA66-5A206709899C}"/>
              </a:ext>
            </a:extLst>
          </p:cNvPr>
          <p:cNvGraphicFramePr>
            <a:graphicFrameLocks noGrp="1"/>
          </p:cNvGraphicFramePr>
          <p:nvPr>
            <p:extLst>
              <p:ext uri="{D42A27DB-BD31-4B8C-83A1-F6EECF244321}">
                <p14:modId xmlns:p14="http://schemas.microsoft.com/office/powerpoint/2010/main" val="2223278520"/>
              </p:ext>
            </p:extLst>
          </p:nvPr>
        </p:nvGraphicFramePr>
        <p:xfrm>
          <a:off x="147837" y="2180141"/>
          <a:ext cx="11177535" cy="2042199"/>
        </p:xfrm>
        <a:graphic>
          <a:graphicData uri="http://schemas.openxmlformats.org/drawingml/2006/table">
            <a:tbl>
              <a:tblPr firstRow="1" bandRow="1">
                <a:tableStyleId>{F5AB1C69-6EDB-4FF4-983F-18BD219EF322}</a:tableStyleId>
              </a:tblPr>
              <a:tblGrid>
                <a:gridCol w="3865667">
                  <a:extLst>
                    <a:ext uri="{9D8B030D-6E8A-4147-A177-3AD203B41FA5}">
                      <a16:colId xmlns:a16="http://schemas.microsoft.com/office/drawing/2014/main" val="2400382272"/>
                    </a:ext>
                  </a:extLst>
                </a:gridCol>
                <a:gridCol w="914400">
                  <a:extLst>
                    <a:ext uri="{9D8B030D-6E8A-4147-A177-3AD203B41FA5}">
                      <a16:colId xmlns:a16="http://schemas.microsoft.com/office/drawing/2014/main" val="1272033102"/>
                    </a:ext>
                  </a:extLst>
                </a:gridCol>
                <a:gridCol w="914400">
                  <a:extLst>
                    <a:ext uri="{9D8B030D-6E8A-4147-A177-3AD203B41FA5}">
                      <a16:colId xmlns:a16="http://schemas.microsoft.com/office/drawing/2014/main" val="2163462641"/>
                    </a:ext>
                  </a:extLst>
                </a:gridCol>
                <a:gridCol w="914400">
                  <a:extLst>
                    <a:ext uri="{9D8B030D-6E8A-4147-A177-3AD203B41FA5}">
                      <a16:colId xmlns:a16="http://schemas.microsoft.com/office/drawing/2014/main" val="3063243769"/>
                    </a:ext>
                  </a:extLst>
                </a:gridCol>
                <a:gridCol w="914400">
                  <a:extLst>
                    <a:ext uri="{9D8B030D-6E8A-4147-A177-3AD203B41FA5}">
                      <a16:colId xmlns:a16="http://schemas.microsoft.com/office/drawing/2014/main" val="4197127870"/>
                    </a:ext>
                  </a:extLst>
                </a:gridCol>
                <a:gridCol w="914400">
                  <a:extLst>
                    <a:ext uri="{9D8B030D-6E8A-4147-A177-3AD203B41FA5}">
                      <a16:colId xmlns:a16="http://schemas.microsoft.com/office/drawing/2014/main" val="1705644586"/>
                    </a:ext>
                  </a:extLst>
                </a:gridCol>
                <a:gridCol w="2739868">
                  <a:extLst>
                    <a:ext uri="{9D8B030D-6E8A-4147-A177-3AD203B41FA5}">
                      <a16:colId xmlns:a16="http://schemas.microsoft.com/office/drawing/2014/main" val="1668347021"/>
                    </a:ext>
                  </a:extLst>
                </a:gridCol>
              </a:tblGrid>
              <a:tr h="487719">
                <a:tc>
                  <a:txBody>
                    <a:bodyPr/>
                    <a:lstStyle/>
                    <a:p>
                      <a:pPr algn="ctr"/>
                      <a:r>
                        <a:rPr lang="en-US" sz="1200" dirty="0"/>
                        <a:t>Model Type</a:t>
                      </a:r>
                    </a:p>
                  </a:txBody>
                  <a:tcPr anchor="ctr"/>
                </a:tc>
                <a:tc>
                  <a:txBody>
                    <a:bodyPr/>
                    <a:lstStyle/>
                    <a:p>
                      <a:pPr algn="ctr"/>
                      <a:r>
                        <a:rPr lang="en-US" sz="1200" dirty="0"/>
                        <a:t>Accuracy</a:t>
                      </a:r>
                    </a:p>
                  </a:txBody>
                  <a:tcPr anchor="ctr"/>
                </a:tc>
                <a:tc>
                  <a:txBody>
                    <a:bodyPr/>
                    <a:lstStyle/>
                    <a:p>
                      <a:pPr algn="ctr"/>
                      <a:r>
                        <a:rPr lang="en-US" sz="1200" dirty="0"/>
                        <a:t>ROC AUC</a:t>
                      </a:r>
                    </a:p>
                  </a:txBody>
                  <a:tcPr anchor="ctr"/>
                </a:tc>
                <a:tc>
                  <a:txBody>
                    <a:bodyPr/>
                    <a:lstStyle/>
                    <a:p>
                      <a:pPr algn="ctr"/>
                      <a:r>
                        <a:rPr lang="en-US" sz="1200" dirty="0"/>
                        <a:t>False Positives</a:t>
                      </a:r>
                    </a:p>
                  </a:txBody>
                  <a:tcPr anchor="ctr"/>
                </a:tc>
                <a:tc>
                  <a:txBody>
                    <a:bodyPr/>
                    <a:lstStyle/>
                    <a:p>
                      <a:pPr algn="ctr"/>
                      <a:r>
                        <a:rPr lang="en-US" sz="1200" dirty="0"/>
                        <a:t>Sensitivity</a:t>
                      </a:r>
                    </a:p>
                  </a:txBody>
                  <a:tcPr anchor="ctr"/>
                </a:tc>
                <a:tc>
                  <a:txBody>
                    <a:bodyPr/>
                    <a:lstStyle/>
                    <a:p>
                      <a:pPr algn="ctr"/>
                      <a:r>
                        <a:rPr lang="en-US" sz="1200" dirty="0"/>
                        <a:t>Specificity</a:t>
                      </a:r>
                    </a:p>
                  </a:txBody>
                  <a:tcPr anchor="ctr"/>
                </a:tc>
                <a:tc>
                  <a:txBody>
                    <a:bodyPr/>
                    <a:lstStyle/>
                    <a:p>
                      <a:pPr algn="ctr"/>
                      <a:endParaRPr lang="en-US" sz="1200" dirty="0"/>
                    </a:p>
                  </a:txBody>
                  <a:tcPr anchor="ctr"/>
                </a:tc>
                <a:extLst>
                  <a:ext uri="{0D108BD9-81ED-4DB2-BD59-A6C34878D82A}">
                    <a16:rowId xmlns:a16="http://schemas.microsoft.com/office/drawing/2014/main" val="3708387077"/>
                  </a:ext>
                </a:extLst>
              </a:tr>
              <a:tr h="0">
                <a:tc>
                  <a:txBody>
                    <a:bodyPr/>
                    <a:lstStyle/>
                    <a:p>
                      <a:r>
                        <a:rPr lang="en-US" sz="1200" b="1" dirty="0"/>
                        <a:t>How often is the classification correct?</a:t>
                      </a:r>
                    </a:p>
                  </a:txBody>
                  <a:tcPr/>
                </a:tc>
                <a:tc>
                  <a:txBody>
                    <a:bodyPr/>
                    <a:lstStyle/>
                    <a:p>
                      <a:pPr algn="ctr"/>
                      <a:r>
                        <a:rPr lang="en-US" sz="1200" dirty="0"/>
                        <a:t>88.62</a:t>
                      </a:r>
                    </a:p>
                  </a:txBody>
                  <a:tcPr anchor="ctr"/>
                </a:tc>
                <a:tc>
                  <a:txBody>
                    <a:bodyPr/>
                    <a:lstStyle/>
                    <a:p>
                      <a:pPr algn="ctr"/>
                      <a:r>
                        <a:rPr lang="en-US" sz="1200" dirty="0"/>
                        <a:t>88.2</a:t>
                      </a:r>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r>
                        <a:rPr lang="en-US" sz="1200" dirty="0"/>
                        <a:t>(True Positives + True Negatives)/Total</a:t>
                      </a:r>
                    </a:p>
                    <a:p>
                      <a:r>
                        <a:rPr lang="en-US" sz="1200" dirty="0"/>
                        <a:t>True Positives &amp; Predicted probabilities</a:t>
                      </a:r>
                    </a:p>
                  </a:txBody>
                  <a:tcPr/>
                </a:tc>
                <a:extLst>
                  <a:ext uri="{0D108BD9-81ED-4DB2-BD59-A6C34878D82A}">
                    <a16:rowId xmlns:a16="http://schemas.microsoft.com/office/drawing/2014/main" val="3048996565"/>
                  </a:ext>
                </a:extLst>
              </a:tr>
              <a:tr h="0">
                <a:tc>
                  <a:txBody>
                    <a:bodyPr/>
                    <a:lstStyle/>
                    <a:p>
                      <a:r>
                        <a:rPr lang="en-US" sz="1200" b="1" dirty="0"/>
                        <a:t>How often is the model incorrect?</a:t>
                      </a:r>
                    </a:p>
                  </a:txBody>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r>
                        <a:rPr lang="en-US" sz="1200" dirty="0"/>
                        <a:t>(False Positives + False Negatives)/Total </a:t>
                      </a:r>
                    </a:p>
                  </a:txBody>
                  <a:tcPr/>
                </a:tc>
                <a:extLst>
                  <a:ext uri="{0D108BD9-81ED-4DB2-BD59-A6C34878D82A}">
                    <a16:rowId xmlns:a16="http://schemas.microsoft.com/office/drawing/2014/main" val="1245904634"/>
                  </a:ext>
                </a:extLst>
              </a:tr>
              <a:tr h="0">
                <a:tc>
                  <a:txBody>
                    <a:bodyPr/>
                    <a:lstStyle/>
                    <a:p>
                      <a:r>
                        <a:rPr lang="en-US" sz="1200" b="1" dirty="0"/>
                        <a:t>When the actual is yes, how often does it predict yes?</a:t>
                      </a:r>
                    </a:p>
                  </a:txBody>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r>
                        <a:rPr lang="en-US" sz="1200" dirty="0"/>
                        <a:t>79.6</a:t>
                      </a:r>
                    </a:p>
                  </a:txBody>
                  <a:tcPr anchor="ctr"/>
                </a:tc>
                <a:tc>
                  <a:txBody>
                    <a:bodyPr/>
                    <a:lstStyle/>
                    <a:p>
                      <a:pPr algn="ctr"/>
                      <a:endParaRPr lang="en-US" sz="1200" dirty="0"/>
                    </a:p>
                  </a:txBody>
                  <a:tcPr anchor="ctr"/>
                </a:tc>
                <a:tc>
                  <a:txBody>
                    <a:bodyPr/>
                    <a:lstStyle/>
                    <a:p>
                      <a:r>
                        <a:rPr lang="en-US" sz="1200" dirty="0"/>
                        <a:t>True Positives/Actual Yes</a:t>
                      </a:r>
                    </a:p>
                  </a:txBody>
                  <a:tcPr/>
                </a:tc>
                <a:extLst>
                  <a:ext uri="{0D108BD9-81ED-4DB2-BD59-A6C34878D82A}">
                    <a16:rowId xmlns:a16="http://schemas.microsoft.com/office/drawing/2014/main" val="3765179662"/>
                  </a:ext>
                </a:extLst>
              </a:tr>
              <a:tr h="0">
                <a:tc>
                  <a:txBody>
                    <a:bodyPr/>
                    <a:lstStyle/>
                    <a:p>
                      <a:r>
                        <a:rPr lang="en-US" sz="1200" b="1" dirty="0"/>
                        <a:t>When the actual is no, how often does it predict yes?</a:t>
                      </a:r>
                    </a:p>
                  </a:txBody>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r>
                        <a:rPr lang="en-US" sz="1200" dirty="0"/>
                        <a:t>14.3</a:t>
                      </a:r>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r>
                        <a:rPr lang="en-US" sz="1200" dirty="0"/>
                        <a:t>False Positives/Actual No</a:t>
                      </a:r>
                    </a:p>
                  </a:txBody>
                  <a:tcPr/>
                </a:tc>
                <a:extLst>
                  <a:ext uri="{0D108BD9-81ED-4DB2-BD59-A6C34878D82A}">
                    <a16:rowId xmlns:a16="http://schemas.microsoft.com/office/drawing/2014/main" val="2157788782"/>
                  </a:ext>
                </a:extLst>
              </a:tr>
              <a:tr h="0">
                <a:tc>
                  <a:txBody>
                    <a:bodyPr/>
                    <a:lstStyle/>
                    <a:p>
                      <a:r>
                        <a:rPr lang="en-US" sz="1200" b="1" dirty="0"/>
                        <a:t>When the actual is no, how often does it predict no?</a:t>
                      </a:r>
                    </a:p>
                  </a:txBody>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r>
                        <a:rPr lang="en-US" sz="1200" dirty="0"/>
                        <a:t>85.6</a:t>
                      </a:r>
                    </a:p>
                  </a:txBody>
                  <a:tcPr anchor="ctr"/>
                </a:tc>
                <a:tc>
                  <a:txBody>
                    <a:bodyPr/>
                    <a:lstStyle/>
                    <a:p>
                      <a:r>
                        <a:rPr lang="en-US" sz="1200" dirty="0"/>
                        <a:t>True Negatives/Actual No</a:t>
                      </a:r>
                    </a:p>
                  </a:txBody>
                  <a:tcPr/>
                </a:tc>
                <a:extLst>
                  <a:ext uri="{0D108BD9-81ED-4DB2-BD59-A6C34878D82A}">
                    <a16:rowId xmlns:a16="http://schemas.microsoft.com/office/drawing/2014/main" val="2136319193"/>
                  </a:ext>
                </a:extLst>
              </a:tr>
            </a:tbl>
          </a:graphicData>
        </a:graphic>
      </p:graphicFrame>
      <p:graphicFrame>
        <p:nvGraphicFramePr>
          <p:cNvPr id="17" name="Table 7">
            <a:extLst>
              <a:ext uri="{FF2B5EF4-FFF2-40B4-BE49-F238E27FC236}">
                <a16:creationId xmlns:a16="http://schemas.microsoft.com/office/drawing/2014/main" id="{61E07743-E3D9-48DB-883A-CEE18AACC7A1}"/>
              </a:ext>
            </a:extLst>
          </p:cNvPr>
          <p:cNvGraphicFramePr>
            <a:graphicFrameLocks noGrp="1"/>
          </p:cNvGraphicFramePr>
          <p:nvPr>
            <p:extLst>
              <p:ext uri="{D42A27DB-BD31-4B8C-83A1-F6EECF244321}">
                <p14:modId xmlns:p14="http://schemas.microsoft.com/office/powerpoint/2010/main" val="3553474180"/>
              </p:ext>
            </p:extLst>
          </p:nvPr>
        </p:nvGraphicFramePr>
        <p:xfrm>
          <a:off x="1346818" y="4607723"/>
          <a:ext cx="5486400" cy="1645920"/>
        </p:xfrm>
        <a:graphic>
          <a:graphicData uri="http://schemas.openxmlformats.org/drawingml/2006/table">
            <a:tbl>
              <a:tblPr firstRow="1" bandRow="1">
                <a:tableStyleId>{F5AB1C69-6EDB-4FF4-983F-18BD219EF322}</a:tableStyleId>
              </a:tblPr>
              <a:tblGrid>
                <a:gridCol w="1371600">
                  <a:extLst>
                    <a:ext uri="{9D8B030D-6E8A-4147-A177-3AD203B41FA5}">
                      <a16:colId xmlns:a16="http://schemas.microsoft.com/office/drawing/2014/main" val="2400382272"/>
                    </a:ext>
                  </a:extLst>
                </a:gridCol>
                <a:gridCol w="1371600">
                  <a:extLst>
                    <a:ext uri="{9D8B030D-6E8A-4147-A177-3AD203B41FA5}">
                      <a16:colId xmlns:a16="http://schemas.microsoft.com/office/drawing/2014/main" val="1705644586"/>
                    </a:ext>
                  </a:extLst>
                </a:gridCol>
                <a:gridCol w="1371600">
                  <a:extLst>
                    <a:ext uri="{9D8B030D-6E8A-4147-A177-3AD203B41FA5}">
                      <a16:colId xmlns:a16="http://schemas.microsoft.com/office/drawing/2014/main" val="1668347021"/>
                    </a:ext>
                  </a:extLst>
                </a:gridCol>
                <a:gridCol w="1371600">
                  <a:extLst>
                    <a:ext uri="{9D8B030D-6E8A-4147-A177-3AD203B41FA5}">
                      <a16:colId xmlns:a16="http://schemas.microsoft.com/office/drawing/2014/main" val="1249275678"/>
                    </a:ext>
                  </a:extLst>
                </a:gridCol>
              </a:tblGrid>
              <a:tr h="0">
                <a:tc>
                  <a:txBody>
                    <a:bodyPr/>
                    <a:lstStyle/>
                    <a:p>
                      <a:pPr algn="ctr"/>
                      <a:r>
                        <a:rPr lang="en-US" sz="1200" dirty="0"/>
                        <a:t>n = 27,493</a:t>
                      </a:r>
                    </a:p>
                  </a:txBody>
                  <a:tcPr anchor="ctr"/>
                </a:tc>
                <a:tc>
                  <a:txBody>
                    <a:bodyPr/>
                    <a:lstStyle/>
                    <a:p>
                      <a:pPr algn="ctr"/>
                      <a:r>
                        <a:rPr lang="en-US" sz="1200" dirty="0"/>
                        <a:t>Predicted: </a:t>
                      </a:r>
                    </a:p>
                    <a:p>
                      <a:pPr algn="ctr"/>
                      <a:r>
                        <a:rPr lang="en-US" sz="1200" dirty="0"/>
                        <a:t>NO</a:t>
                      </a:r>
                    </a:p>
                  </a:txBody>
                  <a:tcPr anchor="ctr"/>
                </a:tc>
                <a:tc>
                  <a:txBody>
                    <a:bodyPr/>
                    <a:lstStyle/>
                    <a:p>
                      <a:pPr algn="ctr"/>
                      <a:r>
                        <a:rPr lang="en-US" sz="1200" dirty="0"/>
                        <a:t>Predicted:</a:t>
                      </a:r>
                    </a:p>
                    <a:p>
                      <a:pPr algn="ctr"/>
                      <a:r>
                        <a:rPr lang="en-US" sz="1200" dirty="0"/>
                        <a:t>YES</a:t>
                      </a:r>
                    </a:p>
                  </a:txBody>
                  <a:tcPr anchor="ctr"/>
                </a:tc>
                <a:tc>
                  <a:txBody>
                    <a:bodyPr/>
                    <a:lstStyle/>
                    <a:p>
                      <a:pPr algn="ctr"/>
                      <a:r>
                        <a:rPr lang="en-US" sz="1200" dirty="0">
                          <a:solidFill>
                            <a:schemeClr val="tx1"/>
                          </a:solidFill>
                        </a:rPr>
                        <a:t>Total</a:t>
                      </a:r>
                    </a:p>
                  </a:txBody>
                  <a:tcPr anchor="ctr">
                    <a:solidFill>
                      <a:schemeClr val="accent2"/>
                    </a:solidFill>
                  </a:tcPr>
                </a:tc>
                <a:extLst>
                  <a:ext uri="{0D108BD9-81ED-4DB2-BD59-A6C34878D82A}">
                    <a16:rowId xmlns:a16="http://schemas.microsoft.com/office/drawing/2014/main" val="3708387077"/>
                  </a:ext>
                </a:extLst>
              </a:tr>
              <a:tr h="0">
                <a:tc>
                  <a:txBody>
                    <a:bodyPr/>
                    <a:lstStyle/>
                    <a:p>
                      <a:pPr algn="ctr"/>
                      <a:r>
                        <a:rPr lang="en-US" sz="1200" b="1" dirty="0"/>
                        <a:t>Actual:</a:t>
                      </a:r>
                    </a:p>
                    <a:p>
                      <a:pPr algn="ctr"/>
                      <a:r>
                        <a:rPr lang="en-US" sz="1200" b="1" dirty="0"/>
                        <a:t>NO</a:t>
                      </a:r>
                    </a:p>
                  </a:txBody>
                  <a:tcPr/>
                </a:tc>
                <a:tc>
                  <a:txBody>
                    <a:bodyPr/>
                    <a:lstStyle/>
                    <a:p>
                      <a:pPr algn="ctr"/>
                      <a:r>
                        <a:rPr lang="en-US" sz="1200" dirty="0"/>
                        <a:t>TN = 11,699</a:t>
                      </a:r>
                    </a:p>
                  </a:txBody>
                  <a:tcPr anchor="ctr"/>
                </a:tc>
                <a:tc>
                  <a:txBody>
                    <a:bodyPr/>
                    <a:lstStyle/>
                    <a:p>
                      <a:pPr algn="ctr"/>
                      <a:r>
                        <a:rPr lang="en-US" sz="1200" dirty="0"/>
                        <a:t>FP = 1958</a:t>
                      </a:r>
                    </a:p>
                  </a:txBody>
                  <a:tcPr anchor="ctr"/>
                </a:tc>
                <a:tc>
                  <a:txBody>
                    <a:bodyPr/>
                    <a:lstStyle/>
                    <a:p>
                      <a:pPr algn="ctr"/>
                      <a:r>
                        <a:rPr lang="en-US" sz="1200" b="1" dirty="0"/>
                        <a:t>13,657</a:t>
                      </a:r>
                    </a:p>
                  </a:txBody>
                  <a:tcPr anchor="ctr">
                    <a:solidFill>
                      <a:schemeClr val="accent2"/>
                    </a:solidFill>
                  </a:tcPr>
                </a:tc>
                <a:extLst>
                  <a:ext uri="{0D108BD9-81ED-4DB2-BD59-A6C34878D82A}">
                    <a16:rowId xmlns:a16="http://schemas.microsoft.com/office/drawing/2014/main" val="3048996565"/>
                  </a:ext>
                </a:extLst>
              </a:tr>
              <a:tr h="0">
                <a:tc>
                  <a:txBody>
                    <a:bodyPr/>
                    <a:lstStyle/>
                    <a:p>
                      <a:pPr algn="ctr"/>
                      <a:r>
                        <a:rPr lang="en-US" sz="1200" b="1" dirty="0"/>
                        <a:t>Actual:</a:t>
                      </a:r>
                    </a:p>
                    <a:p>
                      <a:pPr algn="ctr"/>
                      <a:r>
                        <a:rPr lang="en-US" sz="1200" b="1" dirty="0"/>
                        <a:t>YES</a:t>
                      </a:r>
                    </a:p>
                  </a:txBody>
                  <a:tcPr/>
                </a:tc>
                <a:tc>
                  <a:txBody>
                    <a:bodyPr/>
                    <a:lstStyle/>
                    <a:p>
                      <a:pPr algn="ctr"/>
                      <a:r>
                        <a:rPr lang="en-US" sz="1200" dirty="0"/>
                        <a:t>FN = 2,818</a:t>
                      </a:r>
                    </a:p>
                  </a:txBody>
                  <a:tcPr anchor="ctr"/>
                </a:tc>
                <a:tc>
                  <a:txBody>
                    <a:bodyPr/>
                    <a:lstStyle/>
                    <a:p>
                      <a:pPr algn="ctr"/>
                      <a:r>
                        <a:rPr lang="en-US" sz="1200" dirty="0"/>
                        <a:t>TP = 11,018</a:t>
                      </a:r>
                    </a:p>
                  </a:txBody>
                  <a:tcPr anchor="ctr"/>
                </a:tc>
                <a:tc>
                  <a:txBody>
                    <a:bodyPr/>
                    <a:lstStyle/>
                    <a:p>
                      <a:pPr algn="ctr"/>
                      <a:r>
                        <a:rPr lang="en-US" sz="1200" b="1" dirty="0"/>
                        <a:t>13,836</a:t>
                      </a:r>
                    </a:p>
                  </a:txBody>
                  <a:tcPr anchor="ctr">
                    <a:solidFill>
                      <a:schemeClr val="accent2"/>
                    </a:solidFill>
                  </a:tcPr>
                </a:tc>
                <a:extLst>
                  <a:ext uri="{0D108BD9-81ED-4DB2-BD59-A6C34878D82A}">
                    <a16:rowId xmlns:a16="http://schemas.microsoft.com/office/drawing/2014/main" val="1245904634"/>
                  </a:ext>
                </a:extLst>
              </a:tr>
              <a:tr h="0">
                <a:tc>
                  <a:txBody>
                    <a:bodyPr/>
                    <a:lstStyle/>
                    <a:p>
                      <a:pPr algn="ctr"/>
                      <a:r>
                        <a:rPr lang="en-US" sz="1200" b="1" dirty="0"/>
                        <a:t>Total</a:t>
                      </a:r>
                    </a:p>
                  </a:txBody>
                  <a:tcPr>
                    <a:solidFill>
                      <a:schemeClr val="accent2"/>
                    </a:solidFill>
                  </a:tcPr>
                </a:tc>
                <a:tc>
                  <a:txBody>
                    <a:bodyPr/>
                    <a:lstStyle/>
                    <a:p>
                      <a:pPr algn="ctr"/>
                      <a:r>
                        <a:rPr lang="en-US" sz="1200" b="1" dirty="0"/>
                        <a:t>14,517</a:t>
                      </a:r>
                    </a:p>
                  </a:txBody>
                  <a:tcPr anchor="ctr">
                    <a:solidFill>
                      <a:schemeClr val="accent2"/>
                    </a:solidFill>
                  </a:tcPr>
                </a:tc>
                <a:tc>
                  <a:txBody>
                    <a:bodyPr/>
                    <a:lstStyle/>
                    <a:p>
                      <a:pPr algn="ctr"/>
                      <a:r>
                        <a:rPr lang="en-US" sz="1200" b="1" dirty="0"/>
                        <a:t>12,976</a:t>
                      </a:r>
                    </a:p>
                  </a:txBody>
                  <a:tcPr>
                    <a:solidFill>
                      <a:schemeClr val="accent2"/>
                    </a:solidFill>
                  </a:tcPr>
                </a:tc>
                <a:tc>
                  <a:txBody>
                    <a:bodyPr/>
                    <a:lstStyle/>
                    <a:p>
                      <a:endParaRPr lang="en-US" sz="1200" dirty="0">
                        <a:highlight>
                          <a:srgbClr val="000000"/>
                        </a:highlight>
                      </a:endParaRPr>
                    </a:p>
                  </a:txBody>
                  <a:tcPr>
                    <a:solidFill>
                      <a:schemeClr val="tx1"/>
                    </a:solidFill>
                  </a:tcPr>
                </a:tc>
                <a:extLst>
                  <a:ext uri="{0D108BD9-81ED-4DB2-BD59-A6C34878D82A}">
                    <a16:rowId xmlns:a16="http://schemas.microsoft.com/office/drawing/2014/main" val="3765179662"/>
                  </a:ext>
                </a:extLst>
              </a:tr>
            </a:tbl>
          </a:graphicData>
        </a:graphic>
      </p:graphicFrame>
      <p:pic>
        <p:nvPicPr>
          <p:cNvPr id="18" name="Picture 17">
            <a:extLst>
              <a:ext uri="{FF2B5EF4-FFF2-40B4-BE49-F238E27FC236}">
                <a16:creationId xmlns:a16="http://schemas.microsoft.com/office/drawing/2014/main" id="{9DF11689-6BA6-418F-B67A-475408D1F2B7}"/>
              </a:ext>
            </a:extLst>
          </p:cNvPr>
          <p:cNvPicPr>
            <a:picLocks noChangeAspect="1"/>
          </p:cNvPicPr>
          <p:nvPr/>
        </p:nvPicPr>
        <p:blipFill>
          <a:blip r:embed="rId3"/>
          <a:stretch>
            <a:fillRect/>
          </a:stretch>
        </p:blipFill>
        <p:spPr>
          <a:xfrm>
            <a:off x="7145476" y="4580054"/>
            <a:ext cx="3011468" cy="1987792"/>
          </a:xfrm>
          <a:prstGeom prst="rect">
            <a:avLst/>
          </a:prstGeom>
        </p:spPr>
      </p:pic>
      <p:sp>
        <p:nvSpPr>
          <p:cNvPr id="19" name="TextBox 18">
            <a:extLst>
              <a:ext uri="{FF2B5EF4-FFF2-40B4-BE49-F238E27FC236}">
                <a16:creationId xmlns:a16="http://schemas.microsoft.com/office/drawing/2014/main" id="{DA5D3945-4804-45B0-9CBC-E8A23E2D1AEF}"/>
              </a:ext>
            </a:extLst>
          </p:cNvPr>
          <p:cNvSpPr txBox="1"/>
          <p:nvPr/>
        </p:nvSpPr>
        <p:spPr>
          <a:xfrm>
            <a:off x="85781" y="1505432"/>
            <a:ext cx="5464498" cy="523220"/>
          </a:xfrm>
          <a:prstGeom prst="rect">
            <a:avLst/>
          </a:prstGeom>
          <a:noFill/>
        </p:spPr>
        <p:txBody>
          <a:bodyPr wrap="square" rtlCol="0">
            <a:spAutoFit/>
          </a:bodyPr>
          <a:lstStyle/>
          <a:p>
            <a:r>
              <a:rPr lang="en-US" sz="2800" b="1" dirty="0"/>
              <a:t>Overview of Model Accuracy</a:t>
            </a:r>
          </a:p>
        </p:txBody>
      </p:sp>
    </p:spTree>
    <p:extLst>
      <p:ext uri="{BB962C8B-B14F-4D97-AF65-F5344CB8AC3E}">
        <p14:creationId xmlns:p14="http://schemas.microsoft.com/office/powerpoint/2010/main" val="73115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E7DCEF-91C8-49DC-9AF8-AE3D85CC122A}"/>
              </a:ext>
            </a:extLst>
          </p:cNvPr>
          <p:cNvPicPr>
            <a:picLocks noChangeAspect="1"/>
          </p:cNvPicPr>
          <p:nvPr/>
        </p:nvPicPr>
        <p:blipFill>
          <a:blip r:embed="rId3"/>
          <a:stretch>
            <a:fillRect/>
          </a:stretch>
        </p:blipFill>
        <p:spPr>
          <a:xfrm>
            <a:off x="1400151" y="1536775"/>
            <a:ext cx="9816110" cy="5265499"/>
          </a:xfrm>
          <a:prstGeom prst="rect">
            <a:avLst/>
          </a:prstGeom>
        </p:spPr>
      </p:pic>
      <p:pic>
        <p:nvPicPr>
          <p:cNvPr id="7" name="Picture 6">
            <a:extLst>
              <a:ext uri="{FF2B5EF4-FFF2-40B4-BE49-F238E27FC236}">
                <a16:creationId xmlns:a16="http://schemas.microsoft.com/office/drawing/2014/main" id="{0B99916B-862E-4C7F-8941-8BA66908CB14}"/>
              </a:ext>
            </a:extLst>
          </p:cNvPr>
          <p:cNvPicPr>
            <a:picLocks noChangeAspect="1"/>
          </p:cNvPicPr>
          <p:nvPr/>
        </p:nvPicPr>
        <p:blipFill>
          <a:blip r:embed="rId4"/>
          <a:stretch>
            <a:fillRect/>
          </a:stretch>
        </p:blipFill>
        <p:spPr>
          <a:xfrm>
            <a:off x="8987492" y="2463907"/>
            <a:ext cx="2927085" cy="1999755"/>
          </a:xfrm>
          <a:prstGeom prst="rect">
            <a:avLst/>
          </a:prstGeom>
        </p:spPr>
      </p:pic>
      <p:grpSp>
        <p:nvGrpSpPr>
          <p:cNvPr id="6" name="Group 5">
            <a:extLst>
              <a:ext uri="{FF2B5EF4-FFF2-40B4-BE49-F238E27FC236}">
                <a16:creationId xmlns:a16="http://schemas.microsoft.com/office/drawing/2014/main" id="{393D6649-BDCD-4057-BF64-38EF9C8EBAEA}"/>
              </a:ext>
            </a:extLst>
          </p:cNvPr>
          <p:cNvGrpSpPr/>
          <p:nvPr/>
        </p:nvGrpSpPr>
        <p:grpSpPr>
          <a:xfrm>
            <a:off x="9801055" y="95820"/>
            <a:ext cx="2305164" cy="2173753"/>
            <a:chOff x="9598462" y="166452"/>
            <a:chExt cx="2305164" cy="2173753"/>
          </a:xfrm>
        </p:grpSpPr>
        <p:sp>
          <p:nvSpPr>
            <p:cNvPr id="5" name="Flowchart: Connector 4">
              <a:extLst>
                <a:ext uri="{FF2B5EF4-FFF2-40B4-BE49-F238E27FC236}">
                  <a16:creationId xmlns:a16="http://schemas.microsoft.com/office/drawing/2014/main" id="{2784F2C4-370D-4ED8-BCE0-CD8B3B71624E}"/>
                </a:ext>
              </a:extLst>
            </p:cNvPr>
            <p:cNvSpPr/>
            <p:nvPr/>
          </p:nvSpPr>
          <p:spPr>
            <a:xfrm>
              <a:off x="9598462" y="166452"/>
              <a:ext cx="2305164" cy="2173753"/>
            </a:xfrm>
            <a:prstGeom prst="flowChartConnector">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7C5A6AD-47C8-4231-980B-3B0524B19D63}"/>
                </a:ext>
              </a:extLst>
            </p:cNvPr>
            <p:cNvSpPr/>
            <p:nvPr/>
          </p:nvSpPr>
          <p:spPr>
            <a:xfrm>
              <a:off x="9679227" y="360786"/>
              <a:ext cx="1872147" cy="178508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FEC4D20-4F1F-4521-ABF8-F6019C6529D6}"/>
              </a:ext>
            </a:extLst>
          </p:cNvPr>
          <p:cNvGrpSpPr/>
          <p:nvPr/>
        </p:nvGrpSpPr>
        <p:grpSpPr>
          <a:xfrm>
            <a:off x="85781" y="739186"/>
            <a:ext cx="12007662" cy="691182"/>
            <a:chOff x="98557" y="562147"/>
            <a:chExt cx="12007662" cy="691182"/>
          </a:xfrm>
        </p:grpSpPr>
        <p:sp>
          <p:nvSpPr>
            <p:cNvPr id="12" name="Rectangle 11">
              <a:extLst>
                <a:ext uri="{FF2B5EF4-FFF2-40B4-BE49-F238E27FC236}">
                  <a16:creationId xmlns:a16="http://schemas.microsoft.com/office/drawing/2014/main" id="{2D4096CC-79E2-452A-A2F4-D2DA0CA8D047}"/>
                </a:ext>
              </a:extLst>
            </p:cNvPr>
            <p:cNvSpPr/>
            <p:nvPr/>
          </p:nvSpPr>
          <p:spPr>
            <a:xfrm>
              <a:off x="98557" y="562147"/>
              <a:ext cx="3558130" cy="443511"/>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56FA12F-F46F-47A2-BDCA-BB6D9FAB4A6C}"/>
                </a:ext>
              </a:extLst>
            </p:cNvPr>
            <p:cNvSpPr/>
            <p:nvPr/>
          </p:nvSpPr>
          <p:spPr>
            <a:xfrm>
              <a:off x="98557" y="739186"/>
              <a:ext cx="12007662" cy="4435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AC913B-C5F1-4408-8069-9E7069726B95}"/>
                </a:ext>
              </a:extLst>
            </p:cNvPr>
            <p:cNvSpPr txBox="1"/>
            <p:nvPr/>
          </p:nvSpPr>
          <p:spPr>
            <a:xfrm>
              <a:off x="640625" y="606998"/>
              <a:ext cx="9501731" cy="646331"/>
            </a:xfrm>
            <a:prstGeom prst="rect">
              <a:avLst/>
            </a:prstGeom>
            <a:noFill/>
          </p:spPr>
          <p:txBody>
            <a:bodyPr wrap="square" rtlCol="0">
              <a:spAutoFit/>
            </a:bodyPr>
            <a:lstStyle/>
            <a:p>
              <a:r>
                <a:rPr lang="en-US" sz="3600" b="1" dirty="0">
                  <a:solidFill>
                    <a:schemeClr val="bg1"/>
                  </a:solidFill>
                </a:rPr>
                <a:t>Final Model – Decision Tree </a:t>
              </a:r>
              <a:r>
                <a:rPr lang="en-US" sz="2400" b="1" dirty="0">
                  <a:solidFill>
                    <a:schemeClr val="bg1"/>
                  </a:solidFill>
                </a:rPr>
                <a:t>(using features of importance)</a:t>
              </a:r>
              <a:endParaRPr lang="en-US" sz="1400" b="1" dirty="0">
                <a:solidFill>
                  <a:schemeClr val="bg1"/>
                </a:solidFill>
              </a:endParaRPr>
            </a:p>
          </p:txBody>
        </p:sp>
      </p:grpSp>
      <p:sp>
        <p:nvSpPr>
          <p:cNvPr id="11" name="TextBox 10">
            <a:extLst>
              <a:ext uri="{FF2B5EF4-FFF2-40B4-BE49-F238E27FC236}">
                <a16:creationId xmlns:a16="http://schemas.microsoft.com/office/drawing/2014/main" id="{4F976D09-068D-49E5-984F-5F5D4981F722}"/>
              </a:ext>
            </a:extLst>
          </p:cNvPr>
          <p:cNvSpPr txBox="1"/>
          <p:nvPr/>
        </p:nvSpPr>
        <p:spPr>
          <a:xfrm>
            <a:off x="85781" y="1505432"/>
            <a:ext cx="5464498" cy="523220"/>
          </a:xfrm>
          <a:prstGeom prst="rect">
            <a:avLst/>
          </a:prstGeom>
          <a:noFill/>
        </p:spPr>
        <p:txBody>
          <a:bodyPr wrap="square" rtlCol="0">
            <a:spAutoFit/>
          </a:bodyPr>
          <a:lstStyle/>
          <a:p>
            <a:r>
              <a:rPr lang="en-US" sz="2800" b="1" dirty="0"/>
              <a:t>Results of Model</a:t>
            </a:r>
          </a:p>
        </p:txBody>
      </p:sp>
    </p:spTree>
    <p:extLst>
      <p:ext uri="{BB962C8B-B14F-4D97-AF65-F5344CB8AC3E}">
        <p14:creationId xmlns:p14="http://schemas.microsoft.com/office/powerpoint/2010/main" val="29712512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833</TotalTime>
  <Words>1825</Words>
  <Application>Microsoft Office PowerPoint</Application>
  <PresentationFormat>Widescreen</PresentationFormat>
  <Paragraphs>184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a Presentation</dc:title>
  <dc:subject/>
  <dc:creator>Orians, A.J.</dc:creator>
  <cp:keywords/>
  <dc:description/>
  <cp:lastModifiedBy>Leah Prince</cp:lastModifiedBy>
  <cp:revision>40</cp:revision>
  <dcterms:modified xsi:type="dcterms:W3CDTF">2021-05-29T14:13:57Z</dcterms:modified>
  <cp:category/>
</cp:coreProperties>
</file>