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41a4c11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41a4c11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41a4c11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41a4c11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41a4c112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41a4c112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41a4c112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41a4c112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41a4c112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41a4c112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idx="1" type="subTitle"/>
          </p:nvPr>
        </p:nvSpPr>
        <p:spPr>
          <a:xfrm>
            <a:off x="265400" y="39113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0" y="6"/>
            <a:ext cx="9144000" cy="6106119"/>
          </a:xfrm>
          <a:prstGeom prst="rect">
            <a:avLst/>
          </a:prstGeom>
          <a:noFill/>
          <a:ln>
            <a:noFill/>
          </a:ln>
        </p:spPr>
      </p:pic>
      <p:sp>
        <p:nvSpPr>
          <p:cNvPr id="69" name="Google Shape;69;p13"/>
          <p:cNvSpPr txBox="1"/>
          <p:nvPr/>
        </p:nvSpPr>
        <p:spPr>
          <a:xfrm>
            <a:off x="3424500" y="3394650"/>
            <a:ext cx="22950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000"/>
              <a:t>By Leah Taurisano</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461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4200"/>
              <a:t>Summary</a:t>
            </a:r>
            <a:endParaRPr sz="4200"/>
          </a:p>
        </p:txBody>
      </p:sp>
      <p:sp>
        <p:nvSpPr>
          <p:cNvPr id="75" name="Google Shape;75;p14"/>
          <p:cNvSpPr txBox="1"/>
          <p:nvPr>
            <p:ph idx="1" type="body"/>
          </p:nvPr>
        </p:nvSpPr>
        <p:spPr>
          <a:xfrm>
            <a:off x="229600" y="1973025"/>
            <a:ext cx="3988500" cy="32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solidFill>
                  <a:srgbClr val="000000"/>
                </a:solidFill>
              </a:rPr>
              <a:t>Switch is a cooperative puzzle game where two players must work </a:t>
            </a:r>
            <a:r>
              <a:rPr lang="en-CA" sz="1600">
                <a:solidFill>
                  <a:srgbClr val="000000"/>
                </a:solidFill>
              </a:rPr>
              <a:t>together to navigate through a series of switch-based puzzles.</a:t>
            </a:r>
            <a:br>
              <a:rPr lang="en-CA" sz="1600">
                <a:solidFill>
                  <a:srgbClr val="000000"/>
                </a:solidFill>
              </a:rPr>
            </a:br>
            <a:br>
              <a:rPr lang="en-CA" sz="1600">
                <a:solidFill>
                  <a:srgbClr val="000000"/>
                </a:solidFill>
              </a:rPr>
            </a:br>
            <a:r>
              <a:rPr lang="en-CA" sz="1600">
                <a:solidFill>
                  <a:srgbClr val="000000"/>
                </a:solidFill>
              </a:rPr>
              <a:t>The players need to reach the key at the end of the level, and then navigate their way back through the level to reach the exit. </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pic>
        <p:nvPicPr>
          <p:cNvPr id="76" name="Google Shape;76;p14"/>
          <p:cNvPicPr preferRelativeResize="0"/>
          <p:nvPr/>
        </p:nvPicPr>
        <p:blipFill>
          <a:blip r:embed="rId3">
            <a:alphaModFix/>
          </a:blip>
          <a:stretch>
            <a:fillRect/>
          </a:stretch>
        </p:blipFill>
        <p:spPr>
          <a:xfrm>
            <a:off x="4663750" y="1795675"/>
            <a:ext cx="4202543" cy="3209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322150" y="476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4200"/>
              <a:t>Gameplay/Features</a:t>
            </a:r>
            <a:endParaRPr sz="4200"/>
          </a:p>
        </p:txBody>
      </p:sp>
      <p:sp>
        <p:nvSpPr>
          <p:cNvPr id="82" name="Google Shape;82;p15"/>
          <p:cNvSpPr txBox="1"/>
          <p:nvPr>
            <p:ph idx="1" type="body"/>
          </p:nvPr>
        </p:nvSpPr>
        <p:spPr>
          <a:xfrm>
            <a:off x="4981575" y="1895925"/>
            <a:ext cx="3925200" cy="307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CA" sz="1600">
                <a:solidFill>
                  <a:srgbClr val="000000"/>
                </a:solidFill>
              </a:rPr>
              <a:t>Stepping on switches matching your players color will flip the corresponding gates.</a:t>
            </a:r>
            <a:br>
              <a:rPr lang="en-CA" sz="1600">
                <a:solidFill>
                  <a:srgbClr val="000000"/>
                </a:solidFill>
              </a:rPr>
            </a:br>
            <a:br>
              <a:rPr lang="en-CA" sz="1600">
                <a:solidFill>
                  <a:srgbClr val="000000"/>
                </a:solidFill>
              </a:rPr>
            </a:br>
            <a:r>
              <a:rPr lang="en-CA" sz="1600">
                <a:solidFill>
                  <a:srgbClr val="000000"/>
                </a:solidFill>
              </a:rPr>
              <a:t>After navigating through certain puzzles, the players will need to step on dual-switches together to unlock access to the next area, forcing them to work and progress through the level together.</a:t>
            </a:r>
            <a:endParaRPr sz="1600">
              <a:solidFill>
                <a:srgbClr val="000000"/>
              </a:solidFill>
            </a:endParaRPr>
          </a:p>
          <a:p>
            <a:pPr indent="0" lvl="0" marL="0" rtl="0" algn="l">
              <a:spcBef>
                <a:spcPts val="1200"/>
              </a:spcBef>
              <a:spcAft>
                <a:spcPts val="1200"/>
              </a:spcAft>
              <a:buNone/>
            </a:pPr>
            <a:r>
              <a:rPr lang="en-CA" sz="1600">
                <a:solidFill>
                  <a:srgbClr val="000000"/>
                </a:solidFill>
              </a:rPr>
              <a:t>Reaching the end of the level will progress you to the next level, and display how long it took you to beat the level.</a:t>
            </a:r>
            <a:endParaRPr sz="1600">
              <a:solidFill>
                <a:srgbClr val="000000"/>
              </a:solidFill>
            </a:endParaRPr>
          </a:p>
        </p:txBody>
      </p:sp>
      <p:pic>
        <p:nvPicPr>
          <p:cNvPr id="83" name="Google Shape;83;p15"/>
          <p:cNvPicPr preferRelativeResize="0"/>
          <p:nvPr/>
        </p:nvPicPr>
        <p:blipFill>
          <a:blip r:embed="rId3">
            <a:alphaModFix/>
          </a:blip>
          <a:stretch>
            <a:fillRect/>
          </a:stretch>
        </p:blipFill>
        <p:spPr>
          <a:xfrm>
            <a:off x="215900" y="1895925"/>
            <a:ext cx="4457200" cy="311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60950" y="515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4200"/>
              <a:t>Controls</a:t>
            </a:r>
            <a:endParaRPr sz="4200"/>
          </a:p>
        </p:txBody>
      </p:sp>
      <p:sp>
        <p:nvSpPr>
          <p:cNvPr id="89" name="Google Shape;89;p16"/>
          <p:cNvSpPr txBox="1"/>
          <p:nvPr>
            <p:ph idx="1" type="body"/>
          </p:nvPr>
        </p:nvSpPr>
        <p:spPr>
          <a:xfrm>
            <a:off x="460950" y="208102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solidFill>
                  <a:schemeClr val="dk2"/>
                </a:solidFill>
              </a:rPr>
              <a:t>Controls are straightforward, </a:t>
            </a:r>
            <a:r>
              <a:rPr lang="en-CA" sz="1600">
                <a:solidFill>
                  <a:schemeClr val="dk2"/>
                </a:solidFill>
              </a:rPr>
              <a:t>player 1 uses the arrow keys to move, and player 2 uses WASD to move. Both players can move at the same time, entirely independently of one another.</a:t>
            </a:r>
            <a:endParaRPr sz="1600">
              <a:solidFill>
                <a:schemeClr val="dk2"/>
              </a:solidFill>
            </a:endParaRPr>
          </a:p>
          <a:p>
            <a:pPr indent="0" lvl="0" marL="0" rtl="0" algn="l">
              <a:spcBef>
                <a:spcPts val="1200"/>
              </a:spcBef>
              <a:spcAft>
                <a:spcPts val="1200"/>
              </a:spcAft>
              <a:buNone/>
            </a:pPr>
            <a:r>
              <a:rPr lang="en-CA" sz="1600">
                <a:solidFill>
                  <a:schemeClr val="dk2"/>
                </a:solidFill>
              </a:rPr>
              <a:t>Hitting ‘R’ will reset both players to the start of the level, there are traps that will prevent progress if you fall into them! However, resetting this will also reset the key if you’ve grabbed it, so no taking a shortcut back to the start of the level.</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76125" y="5073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4200"/>
              <a:t>What Took Time</a:t>
            </a:r>
            <a:endParaRPr sz="4200"/>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sz="1600">
                <a:solidFill>
                  <a:schemeClr val="dk2"/>
                </a:solidFill>
              </a:rPr>
              <a:t>A few </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4996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CA" sz="4200"/>
              <a:t>What I Didn’t Have Time For</a:t>
            </a:r>
            <a:endParaRPr sz="4200"/>
          </a:p>
        </p:txBody>
      </p:sp>
      <p:sp>
        <p:nvSpPr>
          <p:cNvPr id="101" name="Google Shape;101;p18"/>
          <p:cNvSpPr txBox="1"/>
          <p:nvPr>
            <p:ph idx="1" type="body"/>
          </p:nvPr>
        </p:nvSpPr>
        <p:spPr>
          <a:xfrm>
            <a:off x="471900" y="1919075"/>
            <a:ext cx="8222100" cy="31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600">
                <a:solidFill>
                  <a:schemeClr val="dk2"/>
                </a:solidFill>
              </a:rPr>
              <a:t>There are a lot of systems that I would have liked to have </a:t>
            </a:r>
            <a:r>
              <a:rPr lang="en-CA" sz="1600">
                <a:solidFill>
                  <a:schemeClr val="dk2"/>
                </a:solidFill>
              </a:rPr>
              <a:t>implement, but unfortunately didn’t have time for.</a:t>
            </a:r>
            <a:endParaRPr sz="1600">
              <a:solidFill>
                <a:schemeClr val="dk2"/>
              </a:solidFill>
            </a:endParaRPr>
          </a:p>
          <a:p>
            <a:pPr indent="0" lvl="0" marL="0" rtl="0" algn="l">
              <a:spcBef>
                <a:spcPts val="1200"/>
              </a:spcBef>
              <a:spcAft>
                <a:spcPts val="0"/>
              </a:spcAft>
              <a:buNone/>
            </a:pPr>
            <a:r>
              <a:rPr lang="en-CA" sz="1600">
                <a:solidFill>
                  <a:schemeClr val="dk2"/>
                </a:solidFill>
              </a:rPr>
              <a:t>Adding traps that could kill the player, and giving players a certain amount of lives to beat the level, would add a some more engaging mechanics for the player’s to handle. </a:t>
            </a:r>
            <a:endParaRPr sz="1600">
              <a:solidFill>
                <a:schemeClr val="dk2"/>
              </a:solidFill>
            </a:endParaRPr>
          </a:p>
          <a:p>
            <a:pPr indent="0" lvl="0" marL="0" rtl="0" algn="l">
              <a:spcBef>
                <a:spcPts val="1200"/>
              </a:spcBef>
              <a:spcAft>
                <a:spcPts val="0"/>
              </a:spcAft>
              <a:buNone/>
            </a:pPr>
            <a:r>
              <a:rPr lang="en-CA" sz="1600">
                <a:solidFill>
                  <a:schemeClr val="dk2"/>
                </a:solidFill>
              </a:rPr>
              <a:t>Adding a level select screen to the main menu for levels that players have cleared, and serializing their save file to maintain it across different playthroughs is something I also would have loved to have added as well.</a:t>
            </a:r>
            <a:endParaRPr sz="1600">
              <a:solidFill>
                <a:schemeClr val="dk2"/>
              </a:solidFill>
            </a:endParaRPr>
          </a:p>
          <a:p>
            <a:pPr indent="0" lvl="0" marL="0" rtl="0" algn="l">
              <a:spcBef>
                <a:spcPts val="1200"/>
              </a:spcBef>
              <a:spcAft>
                <a:spcPts val="1200"/>
              </a:spcAft>
              <a:buNone/>
            </a:pPr>
            <a:r>
              <a:rPr lang="en-CA" sz="1600">
                <a:solidFill>
                  <a:schemeClr val="dk2"/>
                </a:solidFill>
              </a:rPr>
              <a:t>Finally, I would have like to add a unique ability for each character other than just their corresponding color switches to allow for more complex and deeper puzzles.</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