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5143500" cx="9144000"/>
  <p:notesSz cx="6858000" cy="9144000"/>
  <p:embeddedFontLst>
    <p:embeddedFont>
      <p:font typeface="Raleway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Anaheim"/>
      <p:regular r:id="rId61"/>
      <p:bold r:id="rId62"/>
    </p:embeddedFont>
    <p:embeddedFont>
      <p:font typeface="Actor"/>
      <p:regular r:id="rId63"/>
    </p:embeddedFont>
    <p:embeddedFont>
      <p:font typeface="PT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2E9CFF-5A28-4964-A31A-151A10ED6570}">
  <a:tblStyle styleId="{A22E9CFF-5A28-4964-A31A-151A10ED6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94A09C-0C5C-48A0-A70A-F643179D60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8E6676-23BB-4C99-A311-D64918C7C89D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Anaheim-bold.fntdata"/><Relationship Id="rId61" Type="http://schemas.openxmlformats.org/officeDocument/2006/relationships/font" Target="fonts/Anaheim-regular.fntdata"/><Relationship Id="rId20" Type="http://schemas.openxmlformats.org/officeDocument/2006/relationships/slide" Target="slides/slide13.xml"/><Relationship Id="rId64" Type="http://schemas.openxmlformats.org/officeDocument/2006/relationships/font" Target="fonts/PTSans-regular.fntdata"/><Relationship Id="rId63" Type="http://schemas.openxmlformats.org/officeDocument/2006/relationships/font" Target="fonts/Actor-regular.fntdata"/><Relationship Id="rId22" Type="http://schemas.openxmlformats.org/officeDocument/2006/relationships/slide" Target="slides/slide15.xml"/><Relationship Id="rId66" Type="http://schemas.openxmlformats.org/officeDocument/2006/relationships/font" Target="fonts/PTSans-italic.fntdata"/><Relationship Id="rId21" Type="http://schemas.openxmlformats.org/officeDocument/2006/relationships/slide" Target="slides/slide14.xml"/><Relationship Id="rId65" Type="http://schemas.openxmlformats.org/officeDocument/2006/relationships/font" Target="fonts/PT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7" Type="http://schemas.openxmlformats.org/officeDocument/2006/relationships/font" Target="fonts/PTSans-bold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Raleway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aleway-italic.fntdata"/><Relationship Id="rId10" Type="http://schemas.openxmlformats.org/officeDocument/2006/relationships/slide" Target="slides/slide3.xml"/><Relationship Id="rId54" Type="http://schemas.openxmlformats.org/officeDocument/2006/relationships/font" Target="fonts/Raleway-bold.fntdata"/><Relationship Id="rId13" Type="http://schemas.openxmlformats.org/officeDocument/2006/relationships/slide" Target="slides/slide6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5.xml"/><Relationship Id="rId56" Type="http://schemas.openxmlformats.org/officeDocument/2006/relationships/font" Target="fonts/Raleway-boldItalic.fntdata"/><Relationship Id="rId15" Type="http://schemas.openxmlformats.org/officeDocument/2006/relationships/slide" Target="slides/slide8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7.xml"/><Relationship Id="rId58" Type="http://schemas.openxmlformats.org/officeDocument/2006/relationships/font" Target="fonts/Montserrat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eka.sourceforge.io/doc.dev/weka/attributeSelection/CfsSubsetEval.html#:~:text=CfsSubsetEval%20%3A,having%20low%20intercorrelation%20are%20preferred." TargetMode="External"/><Relationship Id="rId3" Type="http://schemas.openxmlformats.org/officeDocument/2006/relationships/hyperlink" Target="https://weka.sourceforge.io/doc.dev/weka/attributeSelection/GreedyStepwise.html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health.com/condition/alzheimers-overview" TargetMode="External"/><Relationship Id="rId3" Type="http://schemas.openxmlformats.org/officeDocument/2006/relationships/hyperlink" Target="https://pubmed.ncbi.nlm.nih.gov/36918389/" TargetMode="Externa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0cdd99c19a_0_9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0cdd99c19a_0_9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0cdd99c19a_0_9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30cdd99c19a_0_9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0cdd99c19a_0_9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0cdd99c19a_0_9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0cdd99c19a_0_9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0cdd99c19a_0_9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0cdd99c19a_0_9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0cdd99c19a_0_9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0cdd99c19a_0_9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0cdd99c19a_0_9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0cdd99c19a_0_9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0cdd99c19a_0_9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0cdd99c19a_0_9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0cdd99c19a_0_9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0cdd99c19a_0_9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0cdd99c19a_0_9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0cdd99c19a_0_9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0cdd99c19a_0_9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0cdd99c19a_0_18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0cdd99c19a_0_18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cdd99c19a_0_9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cdd99c19a_0_9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0cdd99c19a_0_9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30cdd99c19a_0_9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2"/>
              </a:rPr>
              <a:t>CfsSubsetEval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stepwise search: </a:t>
            </a:r>
            <a:r>
              <a:rPr lang="en" u="sng">
                <a:solidFill>
                  <a:schemeClr val="hlink"/>
                </a:solidFill>
                <a:hlinkClick r:id="rId3"/>
              </a:rPr>
              <a:t>GreedyStepwise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0cdd99c19a_0_9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0cdd99c19a_0_9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0cdd99c19a_0_9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30cdd99c19a_0_9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56bbf5cb1962ef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56bbf5cb1962ef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0cdd99c19a_0_9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0cdd99c19a_0_9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0cdd99c19a_0_9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0cdd99c19a_0_9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0cdd99c19a_0_9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0cdd99c19a_0_9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0cdd99c19a_0_9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0cdd99c19a_0_9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0fa225a2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0fa225a2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0cdd99c19a_0_9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30cdd99c19a_0_9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models performed well overall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0cdd99c19a_0_9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0cdd99c19a_0_9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0cdd99c19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0cdd99c19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trends generally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0cdd99c19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0cdd99c19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30cdd99c19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30cdd99c19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30cdd99c19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30cdd99c19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topic and question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30cdd99c19a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30cdd99c19a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0cdd99c19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0cdd99c19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</a:t>
            </a:r>
            <a:r>
              <a:rPr lang="en"/>
              <a:t>significance</a:t>
            </a:r>
            <a:r>
              <a:rPr lang="en"/>
              <a:t> of topic and question in context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0fa225a2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0fa225a2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models performed well overall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fa225a20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0fa225a20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models performed well overall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0ff36186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0ff36186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0fa225a20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0fa225a20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based models performed well overall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0cdd99c19a_0_9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0cdd99c19a_0_9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Alzheimer's Disease Causes, Symptoms, Treatments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2023 Alzheimer's disease facts and figures - PubMed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0cdd99c19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30cdd99c19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2a4529dac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2a4529dac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0cdd99c19a_0_9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30cdd99c19a_0_9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0cdd99c19a_0_9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0cdd99c19a_0_9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0cdd99c19a_0_9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30cdd99c19a_0_9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skew of data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30cdd99c19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30cdd99c19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0cdd99c19a_0_9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0cdd99c19a_0_9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0cdd99c19a_0_9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0cdd99c19a_0_9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0cdd99c19a_0_9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0cdd99c19a_0_9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0cdd99c19a_0_9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0cdd99c19a_0_9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0cdd99c19a_0_9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0cdd99c19a_0_9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4"/>
          <p:cNvGrpSpPr/>
          <p:nvPr/>
        </p:nvGrpSpPr>
        <p:grpSpPr>
          <a:xfrm>
            <a:off x="0" y="3783713"/>
            <a:ext cx="2007199" cy="1963562"/>
            <a:chOff x="0" y="3783713"/>
            <a:chExt cx="2007199" cy="1963562"/>
          </a:xfrm>
        </p:grpSpPr>
        <p:pic>
          <p:nvPicPr>
            <p:cNvPr id="57" name="Google Shape;57;p14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0" y="378371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" name="Google Shape;58;p14"/>
            <p:cNvGrpSpPr/>
            <p:nvPr/>
          </p:nvGrpSpPr>
          <p:grpSpPr>
            <a:xfrm>
              <a:off x="562824" y="4695290"/>
              <a:ext cx="356556" cy="357432"/>
              <a:chOff x="5157788" y="3706813"/>
              <a:chExt cx="1936749" cy="1941513"/>
            </a:xfrm>
          </p:grpSpPr>
          <p:sp>
            <p:nvSpPr>
              <p:cNvPr id="59" name="Google Shape;59;p14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>
              <a:off x="827071" y="4086205"/>
              <a:ext cx="430958" cy="445524"/>
              <a:chOff x="2470150" y="803276"/>
              <a:chExt cx="1925637" cy="1990725"/>
            </a:xfrm>
          </p:grpSpPr>
          <p:sp>
            <p:nvSpPr>
              <p:cNvPr id="67" name="Google Shape;67;p14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" name="Google Shape;70;p14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71" name="Google Shape;71;p14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4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4"/>
          <p:cNvSpPr txBox="1"/>
          <p:nvPr>
            <p:ph type="ctrTitle"/>
          </p:nvPr>
        </p:nvSpPr>
        <p:spPr>
          <a:xfrm>
            <a:off x="2007750" y="1538050"/>
            <a:ext cx="6719700" cy="14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007750" y="3035238"/>
            <a:ext cx="5364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15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79" name="Google Shape;79;p1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15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82" name="Google Shape;82;p15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83" name="Google Shape;83;p1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4" name="Google Shape;84;p15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85" name="Google Shape;85;p1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1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" name="Google Shape;94;p15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95" name="Google Shape;95;p1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2" name="Google Shape;102;p15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103" name="Google Shape;103;p1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" name="Google Shape;106;p15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107" name="Google Shape;107;p1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8" name="Google Shape;108;p15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109" name="Google Shape;109;p1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3" name="Google Shape;113;p15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114" name="Google Shape;114;p1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6" name="Google Shape;116;p15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117" name="Google Shape;117;p1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2" name="Google Shape;122;p15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6"/>
          <p:cNvGrpSpPr/>
          <p:nvPr/>
        </p:nvGrpSpPr>
        <p:grpSpPr>
          <a:xfrm flipH="1">
            <a:off x="-2378421" y="-2853400"/>
            <a:ext cx="12217091" cy="9289115"/>
            <a:chOff x="-853127" y="-2853400"/>
            <a:chExt cx="12217091" cy="9289115"/>
          </a:xfrm>
        </p:grpSpPr>
        <p:pic>
          <p:nvPicPr>
            <p:cNvPr id="128" name="Google Shape;128;p1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880283">
              <a:off x="-644675" y="2691599"/>
              <a:ext cx="3541900" cy="346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2324252">
              <a:off x="7127551" y="-2126324"/>
              <a:ext cx="3541899" cy="34648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" name="Google Shape;130;p16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31" name="Google Shape;131;p1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" name="Google Shape;132;p16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16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38" name="Google Shape;138;p16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7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155" name="Google Shape;155;p17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" name="Google Shape;156;p17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157" name="Google Shape;157;p17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7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162" name="Google Shape;162;p1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4" name="Google Shape;164;p17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165" name="Google Shape;165;p17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7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177" name="Google Shape;177;p17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17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6" name="Google Shape;186;p17"/>
          <p:cNvGrpSpPr/>
          <p:nvPr/>
        </p:nvGrpSpPr>
        <p:grpSpPr>
          <a:xfrm>
            <a:off x="-2390260" y="2612395"/>
            <a:ext cx="13982515" cy="5049298"/>
            <a:chOff x="-2390260" y="2612395"/>
            <a:chExt cx="13982515" cy="5049298"/>
          </a:xfrm>
        </p:grpSpPr>
        <p:pic>
          <p:nvPicPr>
            <p:cNvPr id="187" name="Google Shape;187;p17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flipH="1" rot="227752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7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flipH="1" rot="7843542">
              <a:off x="-1692850" y="3352361"/>
              <a:ext cx="3541899" cy="3464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1" type="subTitle"/>
          </p:nvPr>
        </p:nvSpPr>
        <p:spPr>
          <a:xfrm>
            <a:off x="4955686" y="2711025"/>
            <a:ext cx="27381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2" type="subTitle"/>
          </p:nvPr>
        </p:nvSpPr>
        <p:spPr>
          <a:xfrm>
            <a:off x="1450225" y="2711025"/>
            <a:ext cx="27381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3" type="subTitle"/>
          </p:nvPr>
        </p:nvSpPr>
        <p:spPr>
          <a:xfrm>
            <a:off x="1450213" y="2241650"/>
            <a:ext cx="2738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3" name="Google Shape;193;p17"/>
          <p:cNvSpPr txBox="1"/>
          <p:nvPr>
            <p:ph idx="4" type="subTitle"/>
          </p:nvPr>
        </p:nvSpPr>
        <p:spPr>
          <a:xfrm>
            <a:off x="4955688" y="2241650"/>
            <a:ext cx="27381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8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8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198" name="Google Shape;198;p18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9" name="Google Shape;199;p18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rect b="b" l="l" r="r" t="t"/>
                <a:pathLst>
                  <a:path extrusionOk="0" h="259" w="255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rect b="b" l="l" r="r" t="t"/>
                <a:pathLst>
                  <a:path extrusionOk="0" h="29" w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rect b="b" l="l" r="r" t="t"/>
                <a:pathLst>
                  <a:path extrusionOk="0" h="225" w="10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8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rect b="b" l="l" r="r" t="t"/>
                <a:pathLst>
                  <a:path extrusionOk="0" h="130" w="208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rect b="b" l="l" r="r" t="t"/>
                <a:pathLst>
                  <a:path extrusionOk="0" h="135" w="208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8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0" name="Google Shape;210;p18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9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9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9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rot="4362692">
            <a:off x="6965062" y="2439700"/>
            <a:ext cx="3541901" cy="3464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19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217" name="Google Shape;217;p1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" name="Google Shape;218;p19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219" name="Google Shape;219;p19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19"/>
          <p:cNvSpPr txBox="1"/>
          <p:nvPr>
            <p:ph type="title"/>
          </p:nvPr>
        </p:nvSpPr>
        <p:spPr>
          <a:xfrm>
            <a:off x="713225" y="878850"/>
            <a:ext cx="39837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19"/>
          <p:cNvSpPr txBox="1"/>
          <p:nvPr>
            <p:ph idx="1" type="subTitle"/>
          </p:nvPr>
        </p:nvSpPr>
        <p:spPr>
          <a:xfrm>
            <a:off x="713225" y="1966350"/>
            <a:ext cx="3983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27" name="Google Shape;227;p19"/>
          <p:cNvSpPr/>
          <p:nvPr>
            <p:ph idx="2" type="pic"/>
          </p:nvPr>
        </p:nvSpPr>
        <p:spPr>
          <a:xfrm>
            <a:off x="5163800" y="539500"/>
            <a:ext cx="32670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0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20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32" name="Google Shape;232;p20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0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20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235" name="Google Shape;235;p2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20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20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1" name="Google Shape;241;p20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0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0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0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250" name="Google Shape;250;p20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1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1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21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258" name="Google Shape;258;p21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259" name="Google Shape;259;p21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60" name="Google Shape;260;p21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261" name="Google Shape;261;p21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21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21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21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21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21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21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21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21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0" name="Google Shape;270;p21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271" name="Google Shape;271;p2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2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2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2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2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2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2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278;p21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2" name="Google Shape;282;p21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283" name="Google Shape;283;p21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84" name="Google Shape;284;p21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285" name="Google Shape;285;p21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21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21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21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9" name="Google Shape;289;p21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290" name="Google Shape;290;p21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21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2" name="Google Shape;292;p21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293" name="Google Shape;293;p21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21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21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21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21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98" name="Google Shape;298;p21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299" name="Google Shape;299;p21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1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" name="Google Shape;301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" name="Google Shape;302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23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3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0305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3"/>
          <p:cNvGrpSpPr/>
          <p:nvPr/>
        </p:nvGrpSpPr>
        <p:grpSpPr>
          <a:xfrm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310" name="Google Shape;310;p2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23"/>
          <p:cNvGrpSpPr/>
          <p:nvPr/>
        </p:nvGrpSpPr>
        <p:grpSpPr>
          <a:xfrm>
            <a:off x="-440475" y="-271600"/>
            <a:ext cx="9706505" cy="5879205"/>
            <a:chOff x="-440475" y="-271600"/>
            <a:chExt cx="9706505" cy="5879205"/>
          </a:xfrm>
        </p:grpSpPr>
        <p:grpSp>
          <p:nvGrpSpPr>
            <p:cNvPr id="313" name="Google Shape;313;p23"/>
            <p:cNvGrpSpPr/>
            <p:nvPr/>
          </p:nvGrpSpPr>
          <p:grpSpPr>
            <a:xfrm>
              <a:off x="7302469" y="3600406"/>
              <a:ext cx="1963562" cy="2007199"/>
              <a:chOff x="-812831" y="-464094"/>
              <a:chExt cx="1963562" cy="2007199"/>
            </a:xfrm>
          </p:grpSpPr>
          <p:pic>
            <p:nvPicPr>
              <p:cNvPr id="314" name="Google Shape;314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5" name="Google Shape;315;p23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316" name="Google Shape;316;p23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" name="Google Shape;325;p23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326" name="Google Shape;326;p23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23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334" name="Google Shape;334;p23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3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7" name="Google Shape;337;p23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338" name="Google Shape;338;p23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39" name="Google Shape;339;p23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40" name="Google Shape;340;p23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4" name="Google Shape;344;p23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45" name="Google Shape;345;p23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7" name="Google Shape;347;p23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348" name="Google Shape;348;p23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3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3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53" name="Google Shape;353;p23"/>
          <p:cNvSpPr txBox="1"/>
          <p:nvPr>
            <p:ph hasCustomPrompt="1" type="title"/>
          </p:nvPr>
        </p:nvSpPr>
        <p:spPr>
          <a:xfrm>
            <a:off x="2176500" y="1691950"/>
            <a:ext cx="4791000" cy="12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4" name="Google Shape;354;p23"/>
          <p:cNvSpPr txBox="1"/>
          <p:nvPr>
            <p:ph idx="1" type="subTitle"/>
          </p:nvPr>
        </p:nvSpPr>
        <p:spPr>
          <a:xfrm>
            <a:off x="2176500" y="2969275"/>
            <a:ext cx="4791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9" name="Google Shape;359;p25"/>
          <p:cNvGrpSpPr/>
          <p:nvPr/>
        </p:nvGrpSpPr>
        <p:grpSpPr>
          <a:xfrm>
            <a:off x="7427175" y="-528944"/>
            <a:ext cx="2592480" cy="5956880"/>
            <a:chOff x="7427175" y="-528944"/>
            <a:chExt cx="2592480" cy="5956880"/>
          </a:xfrm>
        </p:grpSpPr>
        <p:grpSp>
          <p:nvGrpSpPr>
            <p:cNvPr id="360" name="Google Shape;360;p25"/>
            <p:cNvGrpSpPr/>
            <p:nvPr/>
          </p:nvGrpSpPr>
          <p:grpSpPr>
            <a:xfrm>
              <a:off x="7427175" y="3464375"/>
              <a:ext cx="2007199" cy="1963562"/>
              <a:chOff x="7427175" y="3464375"/>
              <a:chExt cx="2007199" cy="1963562"/>
            </a:xfrm>
          </p:grpSpPr>
          <p:pic>
            <p:nvPicPr>
              <p:cNvPr id="361" name="Google Shape;361;p25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>
                <a:off x="7427175" y="34643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62" name="Google Shape;362;p25"/>
              <p:cNvGrpSpPr/>
              <p:nvPr/>
            </p:nvGrpSpPr>
            <p:grpSpPr>
              <a:xfrm>
                <a:off x="8296126" y="38545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363" name="Google Shape;363;p2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2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2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2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67" name="Google Shape;367;p25"/>
              <p:cNvGrpSpPr/>
              <p:nvPr/>
            </p:nvGrpSpPr>
            <p:grpSpPr>
              <a:xfrm>
                <a:off x="7665358" y="3855723"/>
                <a:ext cx="314775" cy="315031"/>
                <a:chOff x="2587625" y="3803651"/>
                <a:chExt cx="1947862" cy="1949451"/>
              </a:xfrm>
            </p:grpSpPr>
            <p:sp>
              <p:nvSpPr>
                <p:cNvPr id="368" name="Google Shape;368;p2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2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0" name="Google Shape;370;p25"/>
              <p:cNvGrpSpPr/>
              <p:nvPr/>
            </p:nvGrpSpPr>
            <p:grpSpPr>
              <a:xfrm>
                <a:off x="7982674" y="4396565"/>
                <a:ext cx="356556" cy="357432"/>
                <a:chOff x="5157788" y="3706813"/>
                <a:chExt cx="1936749" cy="1941513"/>
              </a:xfrm>
            </p:grpSpPr>
            <p:sp>
              <p:nvSpPr>
                <p:cNvPr id="371" name="Google Shape;371;p2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2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2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2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2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2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8" name="Google Shape;378;p25"/>
              <p:cNvGrpSpPr/>
              <p:nvPr/>
            </p:nvGrpSpPr>
            <p:grpSpPr>
              <a:xfrm>
                <a:off x="8590475" y="4391836"/>
                <a:ext cx="354895" cy="366891"/>
                <a:chOff x="2470150" y="803276"/>
                <a:chExt cx="1925637" cy="1990725"/>
              </a:xfrm>
            </p:grpSpPr>
            <p:sp>
              <p:nvSpPr>
                <p:cNvPr id="379" name="Google Shape;379;p2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2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2" name="Google Shape;382;p25"/>
              <p:cNvGrpSpPr/>
              <p:nvPr/>
            </p:nvGrpSpPr>
            <p:grpSpPr>
              <a:xfrm>
                <a:off x="8956809" y="3853843"/>
                <a:ext cx="327048" cy="318787"/>
                <a:chOff x="7593013" y="858838"/>
                <a:chExt cx="2011362" cy="1960563"/>
              </a:xfrm>
            </p:grpSpPr>
            <p:sp>
              <p:nvSpPr>
                <p:cNvPr id="383" name="Google Shape;383;p2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2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2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2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2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2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2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2" name="Google Shape;392;p25"/>
            <p:cNvGrpSpPr/>
            <p:nvPr/>
          </p:nvGrpSpPr>
          <p:grpSpPr>
            <a:xfrm>
              <a:off x="8056094" y="-528944"/>
              <a:ext cx="1963562" cy="2007199"/>
              <a:chOff x="8056094" y="-528944"/>
              <a:chExt cx="1963562" cy="2007199"/>
            </a:xfrm>
          </p:grpSpPr>
          <p:pic>
            <p:nvPicPr>
              <p:cNvPr id="393" name="Google Shape;393;p25"/>
              <p:cNvPicPr preferRelativeResize="0"/>
              <p:nvPr/>
            </p:nvPicPr>
            <p:blipFill>
              <a:blip r:embed="rId4">
                <a:alphaModFix amt="50000"/>
              </a:blip>
              <a:stretch>
                <a:fillRect/>
              </a:stretch>
            </p:blipFill>
            <p:spPr>
              <a:xfrm rot="-5400000">
                <a:off x="8034275" y="-50712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94" name="Google Shape;394;p25"/>
              <p:cNvGrpSpPr/>
              <p:nvPr/>
            </p:nvGrpSpPr>
            <p:grpSpPr>
              <a:xfrm>
                <a:off x="8377369" y="836972"/>
                <a:ext cx="461140" cy="460762"/>
                <a:chOff x="5448300" y="858838"/>
                <a:chExt cx="1936750" cy="1935163"/>
              </a:xfrm>
            </p:grpSpPr>
            <p:sp>
              <p:nvSpPr>
                <p:cNvPr id="395" name="Google Shape;395;p2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2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2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2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2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" name="Google Shape;400;p25"/>
              <p:cNvGrpSpPr/>
              <p:nvPr/>
            </p:nvGrpSpPr>
            <p:grpSpPr>
              <a:xfrm>
                <a:off x="8408256" y="235790"/>
                <a:ext cx="399355" cy="400747"/>
                <a:chOff x="6075363" y="1400175"/>
                <a:chExt cx="4960937" cy="4972050"/>
              </a:xfrm>
            </p:grpSpPr>
            <p:sp>
              <p:nvSpPr>
                <p:cNvPr id="401" name="Google Shape;401;p25"/>
                <p:cNvSpPr/>
                <p:nvPr/>
              </p:nvSpPr>
              <p:spPr>
                <a:xfrm>
                  <a:off x="7993063" y="2382838"/>
                  <a:ext cx="1095375" cy="1322388"/>
                </a:xfrm>
                <a:custGeom>
                  <a:rect b="b" l="l" r="r" t="t"/>
                  <a:pathLst>
                    <a:path extrusionOk="0" h="545" w="452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25"/>
                <p:cNvSpPr/>
                <p:nvPr/>
              </p:nvSpPr>
              <p:spPr>
                <a:xfrm>
                  <a:off x="8166100" y="1400175"/>
                  <a:ext cx="782637" cy="660400"/>
                </a:xfrm>
                <a:custGeom>
                  <a:rect b="b" l="l" r="r" t="t"/>
                  <a:pathLst>
                    <a:path extrusionOk="0" h="272" w="323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25"/>
                <p:cNvSpPr/>
                <p:nvPr/>
              </p:nvSpPr>
              <p:spPr>
                <a:xfrm>
                  <a:off x="9317037" y="3398838"/>
                  <a:ext cx="180975" cy="546100"/>
                </a:xfrm>
                <a:custGeom>
                  <a:rect b="b" l="l" r="r" t="t"/>
                  <a:pathLst>
                    <a:path extrusionOk="0" h="225" w="7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25"/>
                <p:cNvSpPr/>
                <p:nvPr/>
              </p:nvSpPr>
              <p:spPr>
                <a:xfrm>
                  <a:off x="6075363" y="2046288"/>
                  <a:ext cx="1774826" cy="2184400"/>
                </a:xfrm>
                <a:custGeom>
                  <a:rect b="b" l="l" r="r" t="t"/>
                  <a:pathLst>
                    <a:path extrusionOk="0" h="901" w="733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25"/>
                <p:cNvSpPr/>
                <p:nvPr/>
              </p:nvSpPr>
              <p:spPr>
                <a:xfrm>
                  <a:off x="9263062" y="2046288"/>
                  <a:ext cx="1773237" cy="2178050"/>
                </a:xfrm>
                <a:custGeom>
                  <a:rect b="b" l="l" r="r" t="t"/>
                  <a:pathLst>
                    <a:path extrusionOk="0" h="898" w="732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25"/>
                <p:cNvSpPr/>
                <p:nvPr/>
              </p:nvSpPr>
              <p:spPr>
                <a:xfrm>
                  <a:off x="6075363" y="3849688"/>
                  <a:ext cx="1663699" cy="1566862"/>
                </a:xfrm>
                <a:custGeom>
                  <a:rect b="b" l="l" r="r" t="t"/>
                  <a:pathLst>
                    <a:path extrusionOk="0" h="646" w="687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25"/>
                <p:cNvSpPr/>
                <p:nvPr/>
              </p:nvSpPr>
              <p:spPr>
                <a:xfrm>
                  <a:off x="9350375" y="3895725"/>
                  <a:ext cx="1685924" cy="1520825"/>
                </a:xfrm>
                <a:custGeom>
                  <a:rect b="b" l="l" r="r" t="t"/>
                  <a:pathLst>
                    <a:path extrusionOk="0" h="627" w="696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25"/>
                <p:cNvSpPr/>
                <p:nvPr/>
              </p:nvSpPr>
              <p:spPr>
                <a:xfrm>
                  <a:off x="6527800" y="5741988"/>
                  <a:ext cx="4059237" cy="630237"/>
                </a:xfrm>
                <a:custGeom>
                  <a:rect b="b" l="l" r="r" t="t"/>
                  <a:pathLst>
                    <a:path extrusionOk="0" h="260" w="1675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25"/>
                <p:cNvSpPr/>
                <p:nvPr/>
              </p:nvSpPr>
              <p:spPr>
                <a:xfrm>
                  <a:off x="7613650" y="3379788"/>
                  <a:ext cx="212725" cy="584200"/>
                </a:xfrm>
                <a:custGeom>
                  <a:rect b="b" l="l" r="r" t="t"/>
                  <a:pathLst>
                    <a:path extrusionOk="0" h="241" w="88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25"/>
                <p:cNvSpPr/>
                <p:nvPr/>
              </p:nvSpPr>
              <p:spPr>
                <a:xfrm>
                  <a:off x="7507288" y="4027488"/>
                  <a:ext cx="2095499" cy="1389062"/>
                </a:xfrm>
                <a:custGeom>
                  <a:rect b="b" l="l" r="r" t="t"/>
                  <a:pathLst>
                    <a:path extrusionOk="0" h="573" w="865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1" name="Google Shape;411;p25"/>
              <p:cNvGrpSpPr/>
              <p:nvPr/>
            </p:nvGrpSpPr>
            <p:grpSpPr>
              <a:xfrm>
                <a:off x="8993226" y="584664"/>
                <a:ext cx="344666" cy="317481"/>
                <a:chOff x="7392988" y="4000501"/>
                <a:chExt cx="2193925" cy="2020888"/>
              </a:xfrm>
            </p:grpSpPr>
            <p:sp>
              <p:nvSpPr>
                <p:cNvPr id="412" name="Google Shape;412;p2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2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2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2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16" name="Google Shape;416;p25"/>
          <p:cNvGrpSpPr/>
          <p:nvPr/>
        </p:nvGrpSpPr>
        <p:grpSpPr>
          <a:xfrm>
            <a:off x="-3638240" y="-2808862"/>
            <a:ext cx="5890252" cy="9371823"/>
            <a:chOff x="-3638240" y="-2808862"/>
            <a:chExt cx="5890252" cy="9371823"/>
          </a:xfrm>
        </p:grpSpPr>
        <p:pic>
          <p:nvPicPr>
            <p:cNvPr id="417" name="Google Shape;417;p25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3138392">
              <a:off x="-1972637" y="-20806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25"/>
            <p:cNvPicPr preferRelativeResize="0"/>
            <p:nvPr/>
          </p:nvPicPr>
          <p:blipFill rotWithShape="1">
            <a:blip r:embed="rId5">
              <a:alphaModFix amt="50000"/>
            </a:blip>
            <a:srcRect b="0" l="0" r="0" t="0"/>
            <a:stretch/>
          </p:blipFill>
          <p:spPr>
            <a:xfrm rot="2023802">
              <a:off x="-2974361" y="2406325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9" name="Google Shape;4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0" name="Google Shape;420;p25"/>
          <p:cNvSpPr txBox="1"/>
          <p:nvPr>
            <p:ph hasCustomPrompt="1" idx="2" type="title"/>
          </p:nvPr>
        </p:nvSpPr>
        <p:spPr>
          <a:xfrm>
            <a:off x="720000" y="1355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25"/>
          <p:cNvSpPr txBox="1"/>
          <p:nvPr>
            <p:ph hasCustomPrompt="1" idx="3" type="title"/>
          </p:nvPr>
        </p:nvSpPr>
        <p:spPr>
          <a:xfrm>
            <a:off x="3958500" y="249223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2" name="Google Shape;422;p25"/>
          <p:cNvSpPr txBox="1"/>
          <p:nvPr>
            <p:ph hasCustomPrompt="1" idx="4" type="title"/>
          </p:nvPr>
        </p:nvSpPr>
        <p:spPr>
          <a:xfrm>
            <a:off x="3958500" y="1355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3" name="Google Shape;423;p25"/>
          <p:cNvSpPr txBox="1"/>
          <p:nvPr>
            <p:ph hasCustomPrompt="1" idx="5" type="title"/>
          </p:nvPr>
        </p:nvSpPr>
        <p:spPr>
          <a:xfrm>
            <a:off x="720003" y="362928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25"/>
          <p:cNvSpPr txBox="1"/>
          <p:nvPr>
            <p:ph hasCustomPrompt="1" idx="6" type="title"/>
          </p:nvPr>
        </p:nvSpPr>
        <p:spPr>
          <a:xfrm>
            <a:off x="720006" y="2492250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5" name="Google Shape;425;p25"/>
          <p:cNvSpPr txBox="1"/>
          <p:nvPr>
            <p:ph hasCustomPrompt="1" idx="7" type="title"/>
          </p:nvPr>
        </p:nvSpPr>
        <p:spPr>
          <a:xfrm>
            <a:off x="3958500" y="3629288"/>
            <a:ext cx="8238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6" name="Google Shape;426;p25"/>
          <p:cNvSpPr txBox="1"/>
          <p:nvPr>
            <p:ph idx="1" type="subTitle"/>
          </p:nvPr>
        </p:nvSpPr>
        <p:spPr>
          <a:xfrm>
            <a:off x="7200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7" name="Google Shape;427;p25"/>
          <p:cNvSpPr txBox="1"/>
          <p:nvPr>
            <p:ph idx="8" type="subTitle"/>
          </p:nvPr>
        </p:nvSpPr>
        <p:spPr>
          <a:xfrm>
            <a:off x="39585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8" name="Google Shape;428;p25"/>
          <p:cNvSpPr txBox="1"/>
          <p:nvPr>
            <p:ph idx="9" type="subTitle"/>
          </p:nvPr>
        </p:nvSpPr>
        <p:spPr>
          <a:xfrm>
            <a:off x="720006" y="2894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29" name="Google Shape;429;p25"/>
          <p:cNvSpPr txBox="1"/>
          <p:nvPr>
            <p:ph idx="13" type="subTitle"/>
          </p:nvPr>
        </p:nvSpPr>
        <p:spPr>
          <a:xfrm>
            <a:off x="3958500" y="289424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0" name="Google Shape;430;p25"/>
          <p:cNvSpPr txBox="1"/>
          <p:nvPr>
            <p:ph idx="14" type="subTitle"/>
          </p:nvPr>
        </p:nvSpPr>
        <p:spPr>
          <a:xfrm>
            <a:off x="720003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1" name="Google Shape;431;p25"/>
          <p:cNvSpPr txBox="1"/>
          <p:nvPr>
            <p:ph idx="15" type="subTitle"/>
          </p:nvPr>
        </p:nvSpPr>
        <p:spPr>
          <a:xfrm>
            <a:off x="3958500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2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26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Google Shape;435;p26"/>
          <p:cNvGrpSpPr/>
          <p:nvPr/>
        </p:nvGrpSpPr>
        <p:grpSpPr>
          <a:xfrm flipH="1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436" name="Google Shape;436;p2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2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Google Shape;438;p26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439" name="Google Shape;439;p26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0" name="Google Shape;440;p26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441" name="Google Shape;441;p2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26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446" name="Google Shape;446;p26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6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6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6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26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26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3" name="Google Shape;453;p26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454" name="Google Shape;454;p26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26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26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7" name="Google Shape;457;p26"/>
          <p:cNvSpPr txBox="1"/>
          <p:nvPr>
            <p:ph type="title"/>
          </p:nvPr>
        </p:nvSpPr>
        <p:spPr>
          <a:xfrm>
            <a:off x="3713650" y="974411"/>
            <a:ext cx="32055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8" name="Google Shape;458;p26"/>
          <p:cNvSpPr txBox="1"/>
          <p:nvPr>
            <p:ph idx="1" type="subTitle"/>
          </p:nvPr>
        </p:nvSpPr>
        <p:spPr>
          <a:xfrm>
            <a:off x="3713650" y="2029800"/>
            <a:ext cx="41646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27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7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2" name="Google Shape;462;p27"/>
          <p:cNvGrpSpPr/>
          <p:nvPr/>
        </p:nvGrpSpPr>
        <p:grpSpPr>
          <a:xfrm rot="10800000">
            <a:off x="-1880360" y="-2238539"/>
            <a:ext cx="12746263" cy="9194093"/>
            <a:chOff x="-1880360" y="-2238539"/>
            <a:chExt cx="12746263" cy="9194093"/>
          </a:xfrm>
        </p:grpSpPr>
        <p:pic>
          <p:nvPicPr>
            <p:cNvPr id="463" name="Google Shape;463;p27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621927">
              <a:off x="-1410850" y="2959950"/>
              <a:ext cx="3541900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27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7032301" y="-1878673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5" name="Google Shape;465;p27"/>
          <p:cNvGrpSpPr/>
          <p:nvPr/>
        </p:nvGrpSpPr>
        <p:grpSpPr>
          <a:xfrm>
            <a:off x="-1080731" y="-464106"/>
            <a:ext cx="1963562" cy="2007199"/>
            <a:chOff x="-1080731" y="-464106"/>
            <a:chExt cx="1963562" cy="2007199"/>
          </a:xfrm>
        </p:grpSpPr>
        <p:pic>
          <p:nvPicPr>
            <p:cNvPr id="466" name="Google Shape;466;p27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7" name="Google Shape;467;p27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468" name="Google Shape;468;p2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0" name="Google Shape;470;p27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471" name="Google Shape;471;p27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4" name="Google Shape;474;p27"/>
          <p:cNvSpPr txBox="1"/>
          <p:nvPr>
            <p:ph type="title"/>
          </p:nvPr>
        </p:nvSpPr>
        <p:spPr>
          <a:xfrm>
            <a:off x="3619350" y="539500"/>
            <a:ext cx="2402100" cy="114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idx="1" type="subTitle"/>
          </p:nvPr>
        </p:nvSpPr>
        <p:spPr>
          <a:xfrm>
            <a:off x="3619350" y="1591600"/>
            <a:ext cx="24021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27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27"/>
          <p:cNvSpPr/>
          <p:nvPr>
            <p:ph idx="3" type="pic"/>
          </p:nvPr>
        </p:nvSpPr>
        <p:spPr>
          <a:xfrm>
            <a:off x="367177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27"/>
          <p:cNvSpPr/>
          <p:nvPr>
            <p:ph idx="4" type="pic"/>
          </p:nvPr>
        </p:nvSpPr>
        <p:spPr>
          <a:xfrm>
            <a:off x="367177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28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8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 rot="10800000">
            <a:off x="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2" name="Google Shape;482;p28"/>
          <p:cNvGrpSpPr/>
          <p:nvPr/>
        </p:nvGrpSpPr>
        <p:grpSpPr>
          <a:xfrm>
            <a:off x="-2667752" y="2295649"/>
            <a:ext cx="14666893" cy="4977472"/>
            <a:chOff x="-2667752" y="2295649"/>
            <a:chExt cx="14666893" cy="4977472"/>
          </a:xfrm>
        </p:grpSpPr>
        <p:pic>
          <p:nvPicPr>
            <p:cNvPr id="483" name="Google Shape;483;p28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6957854">
              <a:off x="7895264" y="3189986"/>
              <a:ext cx="3541898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28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7943963">
              <a:off x="-1965212" y="3039161"/>
              <a:ext cx="3541900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" name="Google Shape;485;p28"/>
          <p:cNvGrpSpPr/>
          <p:nvPr/>
        </p:nvGrpSpPr>
        <p:grpSpPr>
          <a:xfrm>
            <a:off x="8093925" y="-442275"/>
            <a:ext cx="2007199" cy="1963562"/>
            <a:chOff x="7427175" y="3464375"/>
            <a:chExt cx="2007199" cy="1963562"/>
          </a:xfrm>
        </p:grpSpPr>
        <p:pic>
          <p:nvPicPr>
            <p:cNvPr id="486" name="Google Shape;486;p28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>
              <a:off x="7427175" y="34643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7" name="Google Shape;487;p28"/>
            <p:cNvGrpSpPr/>
            <p:nvPr/>
          </p:nvGrpSpPr>
          <p:grpSpPr>
            <a:xfrm>
              <a:off x="8296126" y="3854502"/>
              <a:ext cx="344666" cy="317481"/>
              <a:chOff x="7392988" y="4000501"/>
              <a:chExt cx="2193925" cy="2020888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28"/>
            <p:cNvGrpSpPr/>
            <p:nvPr/>
          </p:nvGrpSpPr>
          <p:grpSpPr>
            <a:xfrm>
              <a:off x="7665358" y="3855723"/>
              <a:ext cx="314775" cy="315031"/>
              <a:chOff x="2587625" y="3803651"/>
              <a:chExt cx="1947862" cy="1949451"/>
            </a:xfrm>
          </p:grpSpPr>
          <p:sp>
            <p:nvSpPr>
              <p:cNvPr id="493" name="Google Shape;493;p28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28"/>
            <p:cNvGrpSpPr/>
            <p:nvPr/>
          </p:nvGrpSpPr>
          <p:grpSpPr>
            <a:xfrm>
              <a:off x="7982674" y="4396565"/>
              <a:ext cx="356556" cy="357432"/>
              <a:chOff x="5157788" y="3706813"/>
              <a:chExt cx="1936749" cy="1941513"/>
            </a:xfrm>
          </p:grpSpPr>
          <p:sp>
            <p:nvSpPr>
              <p:cNvPr id="496" name="Google Shape;496;p28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28"/>
            <p:cNvGrpSpPr/>
            <p:nvPr/>
          </p:nvGrpSpPr>
          <p:grpSpPr>
            <a:xfrm>
              <a:off x="8590475" y="4391836"/>
              <a:ext cx="354895" cy="366891"/>
              <a:chOff x="2470150" y="803276"/>
              <a:chExt cx="1925637" cy="1990725"/>
            </a:xfrm>
          </p:grpSpPr>
          <p:sp>
            <p:nvSpPr>
              <p:cNvPr id="504" name="Google Shape;504;p28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28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28"/>
            <p:cNvGrpSpPr/>
            <p:nvPr/>
          </p:nvGrpSpPr>
          <p:grpSpPr>
            <a:xfrm>
              <a:off x="8956809" y="3853843"/>
              <a:ext cx="327048" cy="318787"/>
              <a:chOff x="7593013" y="858838"/>
              <a:chExt cx="2011362" cy="1960563"/>
            </a:xfrm>
          </p:grpSpPr>
          <p:sp>
            <p:nvSpPr>
              <p:cNvPr id="508" name="Google Shape;508;p28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28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28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28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28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28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28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28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28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17" name="Google Shape;51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8" name="Google Shape;518;p28"/>
          <p:cNvSpPr txBox="1"/>
          <p:nvPr>
            <p:ph idx="1" type="subTitle"/>
          </p:nvPr>
        </p:nvSpPr>
        <p:spPr>
          <a:xfrm>
            <a:off x="713225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p28"/>
          <p:cNvSpPr txBox="1"/>
          <p:nvPr>
            <p:ph idx="2" type="subTitle"/>
          </p:nvPr>
        </p:nvSpPr>
        <p:spPr>
          <a:xfrm>
            <a:off x="3312740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3" type="subTitle"/>
          </p:nvPr>
        </p:nvSpPr>
        <p:spPr>
          <a:xfrm>
            <a:off x="5912281" y="2711975"/>
            <a:ext cx="25185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p28"/>
          <p:cNvSpPr txBox="1"/>
          <p:nvPr>
            <p:ph idx="4" type="subTitle"/>
          </p:nvPr>
        </p:nvSpPr>
        <p:spPr>
          <a:xfrm>
            <a:off x="713225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2" name="Google Shape;522;p28"/>
          <p:cNvSpPr txBox="1"/>
          <p:nvPr>
            <p:ph idx="5" type="subTitle"/>
          </p:nvPr>
        </p:nvSpPr>
        <p:spPr>
          <a:xfrm>
            <a:off x="3312752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3" name="Google Shape;523;p28"/>
          <p:cNvSpPr txBox="1"/>
          <p:nvPr>
            <p:ph idx="6" type="subTitle"/>
          </p:nvPr>
        </p:nvSpPr>
        <p:spPr>
          <a:xfrm>
            <a:off x="5912297" y="2295650"/>
            <a:ext cx="2518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29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29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29"/>
          <p:cNvGrpSpPr/>
          <p:nvPr/>
        </p:nvGrpSpPr>
        <p:grpSpPr>
          <a:xfrm>
            <a:off x="-1747898" y="-2045733"/>
            <a:ext cx="13606207" cy="8901686"/>
            <a:chOff x="-1747898" y="-2045733"/>
            <a:chExt cx="13606207" cy="8901686"/>
          </a:xfrm>
        </p:grpSpPr>
        <p:pic>
          <p:nvPicPr>
            <p:cNvPr id="528" name="Google Shape;528;p2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-1461866">
              <a:off x="7759426" y="-1469440"/>
              <a:ext cx="3541898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2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157686">
              <a:off x="-1670324" y="3311673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29"/>
          <p:cNvGrpSpPr/>
          <p:nvPr/>
        </p:nvGrpSpPr>
        <p:grpSpPr>
          <a:xfrm>
            <a:off x="8205644" y="3552919"/>
            <a:ext cx="1963562" cy="2058264"/>
            <a:chOff x="7748444" y="-749981"/>
            <a:chExt cx="1963562" cy="2058264"/>
          </a:xfrm>
        </p:grpSpPr>
        <p:pic>
          <p:nvPicPr>
            <p:cNvPr id="531" name="Google Shape;531;p29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2" name="Google Shape;532;p29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533" name="Google Shape;533;p29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7" name="Google Shape;537;p29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538" name="Google Shape;538;p29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0" name="Google Shape;540;p29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541" name="Google Shape;541;p29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9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9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49" name="Google Shape;549;p29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9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53" name="Google Shape;553;p29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2" name="Google Shape;56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29"/>
          <p:cNvSpPr txBox="1"/>
          <p:nvPr>
            <p:ph idx="1" type="subTitle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4" name="Google Shape;564;p29"/>
          <p:cNvSpPr txBox="1"/>
          <p:nvPr>
            <p:ph idx="2" type="subTitle"/>
          </p:nvPr>
        </p:nvSpPr>
        <p:spPr>
          <a:xfrm>
            <a:off x="4802874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" name="Google Shape;565;p29"/>
          <p:cNvSpPr txBox="1"/>
          <p:nvPr>
            <p:ph idx="3" type="subTitle"/>
          </p:nvPr>
        </p:nvSpPr>
        <p:spPr>
          <a:xfrm>
            <a:off x="720000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6" name="Google Shape;566;p29"/>
          <p:cNvSpPr txBox="1"/>
          <p:nvPr>
            <p:ph idx="4" type="subTitle"/>
          </p:nvPr>
        </p:nvSpPr>
        <p:spPr>
          <a:xfrm>
            <a:off x="4802874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7" name="Google Shape;567;p29"/>
          <p:cNvSpPr txBox="1"/>
          <p:nvPr>
            <p:ph idx="5" type="subTitle"/>
          </p:nvPr>
        </p:nvSpPr>
        <p:spPr>
          <a:xfrm>
            <a:off x="720001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8" name="Google Shape;568;p29"/>
          <p:cNvSpPr txBox="1"/>
          <p:nvPr>
            <p:ph idx="6" type="subTitle"/>
          </p:nvPr>
        </p:nvSpPr>
        <p:spPr>
          <a:xfrm>
            <a:off x="720001" y="28272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9" name="Google Shape;569;p29"/>
          <p:cNvSpPr txBox="1"/>
          <p:nvPr>
            <p:ph idx="7" type="subTitle"/>
          </p:nvPr>
        </p:nvSpPr>
        <p:spPr>
          <a:xfrm>
            <a:off x="4802842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0" name="Google Shape;570;p29"/>
          <p:cNvSpPr txBox="1"/>
          <p:nvPr>
            <p:ph idx="8" type="subTitle"/>
          </p:nvPr>
        </p:nvSpPr>
        <p:spPr>
          <a:xfrm>
            <a:off x="4802842" y="28272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30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0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30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9319732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5" name="Google Shape;575;p30"/>
          <p:cNvGrpSpPr/>
          <p:nvPr/>
        </p:nvGrpSpPr>
        <p:grpSpPr>
          <a:xfrm>
            <a:off x="7748444" y="-749981"/>
            <a:ext cx="1963562" cy="2058264"/>
            <a:chOff x="7748444" y="-749981"/>
            <a:chExt cx="1963562" cy="2058264"/>
          </a:xfrm>
        </p:grpSpPr>
        <p:pic>
          <p:nvPicPr>
            <p:cNvPr id="576" name="Google Shape;576;p30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-5400000">
              <a:off x="7726625" y="-728163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7" name="Google Shape;577;p30"/>
            <p:cNvGrpSpPr/>
            <p:nvPr/>
          </p:nvGrpSpPr>
          <p:grpSpPr>
            <a:xfrm>
              <a:off x="8697039" y="990802"/>
              <a:ext cx="344666" cy="317481"/>
              <a:chOff x="7392988" y="4000501"/>
              <a:chExt cx="2193925" cy="2020888"/>
            </a:xfrm>
          </p:grpSpPr>
          <p:sp>
            <p:nvSpPr>
              <p:cNvPr id="578" name="Google Shape;578;p30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30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30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30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2" name="Google Shape;582;p30"/>
            <p:cNvGrpSpPr/>
            <p:nvPr/>
          </p:nvGrpSpPr>
          <p:grpSpPr>
            <a:xfrm>
              <a:off x="8711995" y="-283402"/>
              <a:ext cx="314775" cy="315031"/>
              <a:chOff x="2587625" y="3803651"/>
              <a:chExt cx="1947862" cy="1949451"/>
            </a:xfrm>
          </p:grpSpPr>
          <p:sp>
            <p:nvSpPr>
              <p:cNvPr id="583" name="Google Shape;583;p30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30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30"/>
            <p:cNvGrpSpPr/>
            <p:nvPr/>
          </p:nvGrpSpPr>
          <p:grpSpPr>
            <a:xfrm>
              <a:off x="8691099" y="332490"/>
              <a:ext cx="356556" cy="357432"/>
              <a:chOff x="5157788" y="3706813"/>
              <a:chExt cx="1936749" cy="1941513"/>
            </a:xfrm>
          </p:grpSpPr>
          <p:sp>
            <p:nvSpPr>
              <p:cNvPr id="586" name="Google Shape;586;p30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30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30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30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30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30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30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p30"/>
            <p:cNvGrpSpPr/>
            <p:nvPr/>
          </p:nvGrpSpPr>
          <p:grpSpPr>
            <a:xfrm>
              <a:off x="8134700" y="650849"/>
              <a:ext cx="354895" cy="366891"/>
              <a:chOff x="2470150" y="803276"/>
              <a:chExt cx="1925637" cy="1990725"/>
            </a:xfrm>
          </p:grpSpPr>
          <p:sp>
            <p:nvSpPr>
              <p:cNvPr id="594" name="Google Shape;594;p30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30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30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30"/>
            <p:cNvGrpSpPr/>
            <p:nvPr/>
          </p:nvGrpSpPr>
          <p:grpSpPr>
            <a:xfrm>
              <a:off x="8148634" y="33393"/>
              <a:ext cx="327048" cy="318787"/>
              <a:chOff x="7593013" y="858838"/>
              <a:chExt cx="2011362" cy="1960563"/>
            </a:xfrm>
          </p:grpSpPr>
          <p:sp>
            <p:nvSpPr>
              <p:cNvPr id="598" name="Google Shape;598;p30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30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30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30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7" name="Google Shape;60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8" name="Google Shape;608;p30"/>
          <p:cNvSpPr txBox="1"/>
          <p:nvPr>
            <p:ph idx="1" type="subTitle"/>
          </p:nvPr>
        </p:nvSpPr>
        <p:spPr>
          <a:xfrm>
            <a:off x="713225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9" name="Google Shape;609;p30"/>
          <p:cNvSpPr txBox="1"/>
          <p:nvPr>
            <p:ph idx="2" type="subTitle"/>
          </p:nvPr>
        </p:nvSpPr>
        <p:spPr>
          <a:xfrm>
            <a:off x="3512701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0" name="Google Shape;610;p30"/>
          <p:cNvSpPr txBox="1"/>
          <p:nvPr>
            <p:ph idx="3" type="subTitle"/>
          </p:nvPr>
        </p:nvSpPr>
        <p:spPr>
          <a:xfrm>
            <a:off x="713225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1" name="Google Shape;611;p30"/>
          <p:cNvSpPr txBox="1"/>
          <p:nvPr>
            <p:ph idx="4" type="subTitle"/>
          </p:nvPr>
        </p:nvSpPr>
        <p:spPr>
          <a:xfrm>
            <a:off x="3512701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2" name="Google Shape;612;p30"/>
          <p:cNvSpPr txBox="1"/>
          <p:nvPr>
            <p:ph idx="5" type="subTitle"/>
          </p:nvPr>
        </p:nvSpPr>
        <p:spPr>
          <a:xfrm>
            <a:off x="6312177" y="1739935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3" name="Google Shape;613;p30"/>
          <p:cNvSpPr txBox="1"/>
          <p:nvPr>
            <p:ph idx="6" type="subTitle"/>
          </p:nvPr>
        </p:nvSpPr>
        <p:spPr>
          <a:xfrm>
            <a:off x="6312177" y="3404800"/>
            <a:ext cx="21186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4" name="Google Shape;614;p30"/>
          <p:cNvSpPr txBox="1"/>
          <p:nvPr>
            <p:ph idx="7" type="subTitle"/>
          </p:nvPr>
        </p:nvSpPr>
        <p:spPr>
          <a:xfrm>
            <a:off x="713225" y="1442250"/>
            <a:ext cx="2118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5" name="Google Shape;615;p30"/>
          <p:cNvSpPr txBox="1"/>
          <p:nvPr>
            <p:ph idx="8" type="subTitle"/>
          </p:nvPr>
        </p:nvSpPr>
        <p:spPr>
          <a:xfrm>
            <a:off x="3512701" y="1442250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6" name="Google Shape;616;p30"/>
          <p:cNvSpPr txBox="1"/>
          <p:nvPr>
            <p:ph idx="9" type="subTitle"/>
          </p:nvPr>
        </p:nvSpPr>
        <p:spPr>
          <a:xfrm>
            <a:off x="6312177" y="1442250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7" name="Google Shape;617;p30"/>
          <p:cNvSpPr txBox="1"/>
          <p:nvPr>
            <p:ph idx="13" type="subTitle"/>
          </p:nvPr>
        </p:nvSpPr>
        <p:spPr>
          <a:xfrm>
            <a:off x="713225" y="3103897"/>
            <a:ext cx="2118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8" name="Google Shape;618;p30"/>
          <p:cNvSpPr txBox="1"/>
          <p:nvPr>
            <p:ph idx="14" type="subTitle"/>
          </p:nvPr>
        </p:nvSpPr>
        <p:spPr>
          <a:xfrm>
            <a:off x="3512701" y="3103902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19" name="Google Shape;619;p30"/>
          <p:cNvSpPr txBox="1"/>
          <p:nvPr>
            <p:ph idx="15" type="subTitle"/>
          </p:nvPr>
        </p:nvSpPr>
        <p:spPr>
          <a:xfrm>
            <a:off x="6312177" y="3103902"/>
            <a:ext cx="2116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31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31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flipH="1" rot="10800000">
            <a:off x="13126" y="-10313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3" name="Google Shape;623;p31"/>
          <p:cNvGrpSpPr/>
          <p:nvPr/>
        </p:nvGrpSpPr>
        <p:grpSpPr>
          <a:xfrm>
            <a:off x="-1712599" y="-2171462"/>
            <a:ext cx="12926190" cy="9305605"/>
            <a:chOff x="-1712599" y="-2171462"/>
            <a:chExt cx="12926190" cy="9305605"/>
          </a:xfrm>
        </p:grpSpPr>
        <p:pic>
          <p:nvPicPr>
            <p:cNvPr id="624" name="Google Shape;624;p31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7507284">
              <a:off x="7162909" y="3111543"/>
              <a:ext cx="3410434" cy="33362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31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3138392">
              <a:off x="-1029849" y="-1443288"/>
              <a:ext cx="3541899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6" name="Google Shape;626;p31"/>
          <p:cNvGrpSpPr/>
          <p:nvPr/>
        </p:nvGrpSpPr>
        <p:grpSpPr>
          <a:xfrm>
            <a:off x="-298381" y="-442287"/>
            <a:ext cx="9732755" cy="6075421"/>
            <a:chOff x="-298381" y="-442287"/>
            <a:chExt cx="9732755" cy="6075421"/>
          </a:xfrm>
        </p:grpSpPr>
        <p:grpSp>
          <p:nvGrpSpPr>
            <p:cNvPr id="627" name="Google Shape;627;p31"/>
            <p:cNvGrpSpPr/>
            <p:nvPr/>
          </p:nvGrpSpPr>
          <p:grpSpPr>
            <a:xfrm>
              <a:off x="7427175" y="-442287"/>
              <a:ext cx="2007199" cy="1963562"/>
              <a:chOff x="0" y="3783713"/>
              <a:chExt cx="2007199" cy="1963562"/>
            </a:xfrm>
          </p:grpSpPr>
          <p:pic>
            <p:nvPicPr>
              <p:cNvPr id="628" name="Google Shape;628;p3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0" y="378371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29" name="Google Shape;629;p31"/>
              <p:cNvGrpSpPr/>
              <p:nvPr/>
            </p:nvGrpSpPr>
            <p:grpSpPr>
              <a:xfrm>
                <a:off x="562824" y="46952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30" name="Google Shape;630;p3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3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3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3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3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7" name="Google Shape;637;p31"/>
              <p:cNvGrpSpPr/>
              <p:nvPr/>
            </p:nvGrpSpPr>
            <p:grpSpPr>
              <a:xfrm>
                <a:off x="827071" y="4086205"/>
                <a:ext cx="430958" cy="445524"/>
                <a:chOff x="2470150" y="803276"/>
                <a:chExt cx="1925637" cy="1990725"/>
              </a:xfrm>
            </p:grpSpPr>
            <p:sp>
              <p:nvSpPr>
                <p:cNvPr id="638" name="Google Shape;638;p3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1" name="Google Shape;641;p31"/>
            <p:cNvGrpSpPr/>
            <p:nvPr/>
          </p:nvGrpSpPr>
          <p:grpSpPr>
            <a:xfrm>
              <a:off x="-298381" y="3574869"/>
              <a:ext cx="1963562" cy="2058264"/>
              <a:chOff x="7748444" y="-749981"/>
              <a:chExt cx="1963562" cy="2058264"/>
            </a:xfrm>
          </p:grpSpPr>
          <p:pic>
            <p:nvPicPr>
              <p:cNvPr id="642" name="Google Shape;642;p31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43" name="Google Shape;643;p31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644" name="Google Shape;644;p31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31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8" name="Google Shape;648;p31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649" name="Google Shape;649;p31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31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1" name="Google Shape;651;p31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652" name="Google Shape;652;p31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31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1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31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31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1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1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9" name="Google Shape;659;p31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660" name="Google Shape;660;p31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1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31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63" name="Google Shape;663;p31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664" name="Google Shape;664;p31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31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31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31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31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1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1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1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73" name="Google Shape;673;p31"/>
          <p:cNvSpPr txBox="1"/>
          <p:nvPr>
            <p:ph hasCustomPrompt="1" type="title"/>
          </p:nvPr>
        </p:nvSpPr>
        <p:spPr>
          <a:xfrm>
            <a:off x="1665175" y="2743379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4" name="Google Shape;674;p31"/>
          <p:cNvSpPr txBox="1"/>
          <p:nvPr>
            <p:ph idx="1" type="subTitle"/>
          </p:nvPr>
        </p:nvSpPr>
        <p:spPr>
          <a:xfrm>
            <a:off x="1665185" y="3512300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5" name="Google Shape;675;p31"/>
          <p:cNvSpPr txBox="1"/>
          <p:nvPr>
            <p:ph hasCustomPrompt="1" idx="2" type="title"/>
          </p:nvPr>
        </p:nvSpPr>
        <p:spPr>
          <a:xfrm>
            <a:off x="3226799" y="1032400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6" name="Google Shape;676;p31"/>
          <p:cNvSpPr txBox="1"/>
          <p:nvPr>
            <p:ph idx="3" type="subTitle"/>
          </p:nvPr>
        </p:nvSpPr>
        <p:spPr>
          <a:xfrm>
            <a:off x="3226799" y="1801308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7" name="Google Shape;677;p31"/>
          <p:cNvSpPr txBox="1"/>
          <p:nvPr>
            <p:ph hasCustomPrompt="1" idx="4" type="title"/>
          </p:nvPr>
        </p:nvSpPr>
        <p:spPr>
          <a:xfrm>
            <a:off x="4788423" y="2743379"/>
            <a:ext cx="26904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31"/>
          <p:cNvSpPr txBox="1"/>
          <p:nvPr>
            <p:ph idx="5" type="subTitle"/>
          </p:nvPr>
        </p:nvSpPr>
        <p:spPr>
          <a:xfrm>
            <a:off x="4788433" y="3512300"/>
            <a:ext cx="26904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0" name="Google Shape;680;p32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32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flipH="1" rot="-2447236">
            <a:off x="7219676" y="-2006038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32"/>
          <p:cNvPicPr preferRelativeResize="0"/>
          <p:nvPr/>
        </p:nvPicPr>
        <p:blipFill rotWithShape="1">
          <a:blip r:embed="rId4">
            <a:alphaModFix/>
          </a:blip>
          <a:srcRect b="45438" l="7206" r="48311" t="0"/>
          <a:stretch/>
        </p:blipFill>
        <p:spPr>
          <a:xfrm flipH="1" rot="10800000">
            <a:off x="1" y="-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3" name="Google Shape;683;p32"/>
          <p:cNvGrpSpPr/>
          <p:nvPr/>
        </p:nvGrpSpPr>
        <p:grpSpPr>
          <a:xfrm>
            <a:off x="7780069" y="3676606"/>
            <a:ext cx="1963562" cy="2007199"/>
            <a:chOff x="-812831" y="-464094"/>
            <a:chExt cx="1963562" cy="2007199"/>
          </a:xfrm>
        </p:grpSpPr>
        <p:pic>
          <p:nvPicPr>
            <p:cNvPr id="684" name="Google Shape;684;p32"/>
            <p:cNvPicPr preferRelativeResize="0"/>
            <p:nvPr/>
          </p:nvPicPr>
          <p:blipFill>
            <a:blip r:embed="rId5">
              <a:alphaModFix amt="50000"/>
            </a:blip>
            <a:stretch>
              <a:fillRect/>
            </a:stretch>
          </p:blipFill>
          <p:spPr>
            <a:xfrm rot="5400000">
              <a:off x="-8346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5" name="Google Shape;685;p32"/>
            <p:cNvGrpSpPr/>
            <p:nvPr/>
          </p:nvGrpSpPr>
          <p:grpSpPr>
            <a:xfrm>
              <a:off x="432509" y="425393"/>
              <a:ext cx="327048" cy="318787"/>
              <a:chOff x="7593013" y="858838"/>
              <a:chExt cx="2011362" cy="1960563"/>
            </a:xfrm>
          </p:grpSpPr>
          <p:sp>
            <p:nvSpPr>
              <p:cNvPr id="686" name="Google Shape;686;p32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32"/>
            <p:cNvGrpSpPr/>
            <p:nvPr/>
          </p:nvGrpSpPr>
          <p:grpSpPr>
            <a:xfrm>
              <a:off x="475773" y="1088819"/>
              <a:ext cx="268433" cy="269094"/>
              <a:chOff x="5157788" y="3706813"/>
              <a:chExt cx="1936749" cy="1941513"/>
            </a:xfrm>
          </p:grpSpPr>
          <p:sp>
            <p:nvSpPr>
              <p:cNvPr id="696" name="Google Shape;696;p32"/>
              <p:cNvSpPr/>
              <p:nvPr/>
            </p:nvSpPr>
            <p:spPr>
              <a:xfrm>
                <a:off x="5580063" y="4848226"/>
                <a:ext cx="373062" cy="373062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6296025" y="4852988"/>
                <a:ext cx="369888" cy="36830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5580063" y="4135438"/>
                <a:ext cx="365125" cy="369888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6288088" y="4135438"/>
                <a:ext cx="377825" cy="377825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6021388" y="4587875"/>
                <a:ext cx="198438" cy="193675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5549900" y="4110038"/>
                <a:ext cx="1141412" cy="1141412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5157788" y="3706813"/>
                <a:ext cx="1936749" cy="1941513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32"/>
            <p:cNvGrpSpPr/>
            <p:nvPr/>
          </p:nvGrpSpPr>
          <p:grpSpPr>
            <a:xfrm>
              <a:off x="-163800" y="693721"/>
              <a:ext cx="399570" cy="413075"/>
              <a:chOff x="2470150" y="803276"/>
              <a:chExt cx="1925637" cy="1990725"/>
            </a:xfrm>
          </p:grpSpPr>
          <p:sp>
            <p:nvSpPr>
              <p:cNvPr id="704" name="Google Shape;704;p32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7" name="Google Shape;70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33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33"/>
          <p:cNvGrpSpPr/>
          <p:nvPr/>
        </p:nvGrpSpPr>
        <p:grpSpPr>
          <a:xfrm>
            <a:off x="7296594" y="-807006"/>
            <a:ext cx="1963562" cy="2007199"/>
            <a:chOff x="-1080731" y="-464106"/>
            <a:chExt cx="1963562" cy="2007199"/>
          </a:xfrm>
        </p:grpSpPr>
        <p:pic>
          <p:nvPicPr>
            <p:cNvPr id="711" name="Google Shape;711;p33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 flipH="1" rot="5400000">
              <a:off x="-1102550" y="-442287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2" name="Google Shape;712;p33"/>
            <p:cNvGrpSpPr/>
            <p:nvPr/>
          </p:nvGrpSpPr>
          <p:grpSpPr>
            <a:xfrm>
              <a:off x="180233" y="344198"/>
              <a:ext cx="314775" cy="315031"/>
              <a:chOff x="2587625" y="3803651"/>
              <a:chExt cx="1947862" cy="1949451"/>
            </a:xfrm>
          </p:grpSpPr>
          <p:sp>
            <p:nvSpPr>
              <p:cNvPr id="713" name="Google Shape;713;p33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5" name="Google Shape;715;p33"/>
            <p:cNvGrpSpPr/>
            <p:nvPr/>
          </p:nvGrpSpPr>
          <p:grpSpPr>
            <a:xfrm>
              <a:off x="149886" y="954277"/>
              <a:ext cx="375692" cy="388390"/>
              <a:chOff x="2470150" y="803276"/>
              <a:chExt cx="1925637" cy="1990725"/>
            </a:xfrm>
          </p:grpSpPr>
          <p:sp>
            <p:nvSpPr>
              <p:cNvPr id="716" name="Google Shape;716;p33"/>
              <p:cNvSpPr/>
              <p:nvPr/>
            </p:nvSpPr>
            <p:spPr>
              <a:xfrm>
                <a:off x="2470150" y="803275"/>
                <a:ext cx="1925637" cy="1258888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3816350" y="2541588"/>
                <a:ext cx="241300" cy="252412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3509963" y="2155826"/>
                <a:ext cx="735013" cy="265113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19" name="Google Shape;719;p33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 flipH="1" rot="-9319732">
            <a:off x="-2127523" y="-1840964"/>
            <a:ext cx="3541900" cy="3464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33"/>
          <p:cNvPicPr preferRelativeResize="0"/>
          <p:nvPr/>
        </p:nvPicPr>
        <p:blipFill rotWithShape="1">
          <a:blip r:embed="rId5">
            <a:alphaModFix/>
          </a:blip>
          <a:srcRect b="45438" l="7206" r="48311" t="0"/>
          <a:stretch/>
        </p:blipFill>
        <p:spPr>
          <a:xfrm flipH="1">
            <a:off x="7924801" y="2289174"/>
            <a:ext cx="1219199" cy="2854326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3" name="Google Shape;723;p34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34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 flipH="1">
            <a:off x="648880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34"/>
          <p:cNvSpPr txBox="1"/>
          <p:nvPr/>
        </p:nvSpPr>
        <p:spPr>
          <a:xfrm>
            <a:off x="2099100" y="3618963"/>
            <a:ext cx="384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sz="10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726" name="Google Shape;726;p34"/>
          <p:cNvGrpSpPr/>
          <p:nvPr/>
        </p:nvGrpSpPr>
        <p:grpSpPr>
          <a:xfrm>
            <a:off x="-2067609" y="2015876"/>
            <a:ext cx="13659864" cy="5645817"/>
            <a:chOff x="-2067609" y="2015876"/>
            <a:chExt cx="13659864" cy="5645817"/>
          </a:xfrm>
        </p:grpSpPr>
        <p:pic>
          <p:nvPicPr>
            <p:cNvPr id="727" name="Google Shape;727;p34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flipH="1" rot="2277521">
              <a:off x="7359376" y="3473986"/>
              <a:ext cx="3541899" cy="3464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8" name="Google Shape;728;p34"/>
            <p:cNvPicPr preferRelativeResize="0"/>
            <p:nvPr/>
          </p:nvPicPr>
          <p:blipFill rotWithShape="1">
            <a:blip r:embed="rId7">
              <a:alphaModFix amt="50000"/>
            </a:blip>
            <a:srcRect b="0" l="0" r="0" t="0"/>
            <a:stretch/>
          </p:blipFill>
          <p:spPr>
            <a:xfrm flipH="1" rot="-7630549">
              <a:off x="-1388050" y="2741348"/>
              <a:ext cx="3541901" cy="34649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9" name="Google Shape;729;p34"/>
          <p:cNvGrpSpPr/>
          <p:nvPr/>
        </p:nvGrpSpPr>
        <p:grpSpPr>
          <a:xfrm>
            <a:off x="-440475" y="-460056"/>
            <a:ext cx="10005430" cy="2152018"/>
            <a:chOff x="-440475" y="-460056"/>
            <a:chExt cx="10005430" cy="2152018"/>
          </a:xfrm>
        </p:grpSpPr>
        <p:grpSp>
          <p:nvGrpSpPr>
            <p:cNvPr id="730" name="Google Shape;730;p34"/>
            <p:cNvGrpSpPr/>
            <p:nvPr/>
          </p:nvGrpSpPr>
          <p:grpSpPr>
            <a:xfrm>
              <a:off x="7601394" y="-460056"/>
              <a:ext cx="1963562" cy="2058264"/>
              <a:chOff x="7748444" y="-749981"/>
              <a:chExt cx="1963562" cy="2058264"/>
            </a:xfrm>
          </p:grpSpPr>
          <p:pic>
            <p:nvPicPr>
              <p:cNvPr id="731" name="Google Shape;731;p34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 rot="-5400000">
                <a:off x="7726625" y="-728163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32" name="Google Shape;732;p34"/>
              <p:cNvGrpSpPr/>
              <p:nvPr/>
            </p:nvGrpSpPr>
            <p:grpSpPr>
              <a:xfrm>
                <a:off x="8697039" y="990802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33" name="Google Shape;733;p34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34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34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4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34"/>
              <p:cNvGrpSpPr/>
              <p:nvPr/>
            </p:nvGrpSpPr>
            <p:grpSpPr>
              <a:xfrm>
                <a:off x="8711995" y="-283402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38" name="Google Shape;738;p34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4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0" name="Google Shape;740;p34"/>
              <p:cNvGrpSpPr/>
              <p:nvPr/>
            </p:nvGrpSpPr>
            <p:grpSpPr>
              <a:xfrm>
                <a:off x="8691099" y="332490"/>
                <a:ext cx="356556" cy="357432"/>
                <a:chOff x="5157788" y="3706813"/>
                <a:chExt cx="1936749" cy="1941513"/>
              </a:xfrm>
            </p:grpSpPr>
            <p:sp>
              <p:nvSpPr>
                <p:cNvPr id="741" name="Google Shape;741;p34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34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34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4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34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34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4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8" name="Google Shape;748;p34"/>
              <p:cNvGrpSpPr/>
              <p:nvPr/>
            </p:nvGrpSpPr>
            <p:grpSpPr>
              <a:xfrm>
                <a:off x="8134700" y="650849"/>
                <a:ext cx="354895" cy="366891"/>
                <a:chOff x="2470150" y="803276"/>
                <a:chExt cx="1925637" cy="1990725"/>
              </a:xfrm>
            </p:grpSpPr>
            <p:sp>
              <p:nvSpPr>
                <p:cNvPr id="749" name="Google Shape;749;p34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34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34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2" name="Google Shape;752;p34"/>
              <p:cNvGrpSpPr/>
              <p:nvPr/>
            </p:nvGrpSpPr>
            <p:grpSpPr>
              <a:xfrm>
                <a:off x="8148634" y="33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53" name="Google Shape;753;p34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34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34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34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34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34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9" name="Google Shape;759;p34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0" name="Google Shape;760;p34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34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62" name="Google Shape;762;p34"/>
            <p:cNvGrpSpPr/>
            <p:nvPr/>
          </p:nvGrpSpPr>
          <p:grpSpPr>
            <a:xfrm>
              <a:off x="-440475" y="-271600"/>
              <a:ext cx="2007199" cy="1963562"/>
              <a:chOff x="7427175" y="3805950"/>
              <a:chExt cx="2007199" cy="1963562"/>
            </a:xfrm>
          </p:grpSpPr>
          <p:pic>
            <p:nvPicPr>
              <p:cNvPr id="763" name="Google Shape;763;p34"/>
              <p:cNvPicPr preferRelativeResize="0"/>
              <p:nvPr/>
            </p:nvPicPr>
            <p:blipFill>
              <a:blip r:embed="rId8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64" name="Google Shape;764;p34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765" name="Google Shape;765;p34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34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34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34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9" name="Google Shape;769;p34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770" name="Google Shape;770;p34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34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2" name="Google Shape;772;p34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773" name="Google Shape;773;p34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34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34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34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34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8" name="Google Shape;778;p34"/>
          <p:cNvSpPr txBox="1"/>
          <p:nvPr>
            <p:ph type="title"/>
          </p:nvPr>
        </p:nvSpPr>
        <p:spPr>
          <a:xfrm>
            <a:off x="2099100" y="539488"/>
            <a:ext cx="38424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9" name="Google Shape;779;p34"/>
          <p:cNvSpPr txBox="1"/>
          <p:nvPr>
            <p:ph idx="1" type="subTitle"/>
          </p:nvPr>
        </p:nvSpPr>
        <p:spPr>
          <a:xfrm>
            <a:off x="2099100" y="1592097"/>
            <a:ext cx="3842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35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35"/>
          <p:cNvPicPr preferRelativeResize="0"/>
          <p:nvPr/>
        </p:nvPicPr>
        <p:blipFill rotWithShape="1">
          <a:blip r:embed="rId3">
            <a:alphaModFix amt="60000"/>
          </a:blip>
          <a:srcRect b="1681" l="0" r="0" t="0"/>
          <a:stretch/>
        </p:blipFill>
        <p:spPr>
          <a:xfrm>
            <a:off x="0" y="0"/>
            <a:ext cx="2740951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35"/>
          <p:cNvGrpSpPr/>
          <p:nvPr/>
        </p:nvGrpSpPr>
        <p:grpSpPr>
          <a:xfrm>
            <a:off x="-1317551" y="-1764187"/>
            <a:ext cx="12139827" cy="8644226"/>
            <a:chOff x="-1317551" y="-1764187"/>
            <a:chExt cx="12139827" cy="8644226"/>
          </a:xfrm>
        </p:grpSpPr>
        <p:pic>
          <p:nvPicPr>
            <p:cNvPr id="784" name="Google Shape;784;p3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1120938">
              <a:off x="6818751" y="-1288200"/>
              <a:ext cx="3541899" cy="3464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3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4680349">
              <a:off x="-1025849" y="3055277"/>
              <a:ext cx="3541900" cy="346489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Google Shape;786;p35"/>
          <p:cNvGrpSpPr/>
          <p:nvPr/>
        </p:nvGrpSpPr>
        <p:grpSpPr>
          <a:xfrm>
            <a:off x="-812831" y="-464094"/>
            <a:ext cx="10247205" cy="6233605"/>
            <a:chOff x="-812831" y="-464094"/>
            <a:chExt cx="10247205" cy="6233605"/>
          </a:xfrm>
        </p:grpSpPr>
        <p:grpSp>
          <p:nvGrpSpPr>
            <p:cNvPr id="787" name="Google Shape;787;p35"/>
            <p:cNvGrpSpPr/>
            <p:nvPr/>
          </p:nvGrpSpPr>
          <p:grpSpPr>
            <a:xfrm>
              <a:off x="-812831" y="-464094"/>
              <a:ext cx="1963562" cy="2007199"/>
              <a:chOff x="-812831" y="-464094"/>
              <a:chExt cx="1963562" cy="2007199"/>
            </a:xfrm>
          </p:grpSpPr>
          <p:pic>
            <p:nvPicPr>
              <p:cNvPr id="788" name="Google Shape;788;p3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 rot="5400000">
                <a:off x="-834650" y="-442275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89" name="Google Shape;789;p35"/>
              <p:cNvGrpSpPr/>
              <p:nvPr/>
            </p:nvGrpSpPr>
            <p:grpSpPr>
              <a:xfrm>
                <a:off x="432509" y="425393"/>
                <a:ext cx="327048" cy="318787"/>
                <a:chOff x="7593013" y="858838"/>
                <a:chExt cx="2011362" cy="1960563"/>
              </a:xfrm>
            </p:grpSpPr>
            <p:sp>
              <p:nvSpPr>
                <p:cNvPr id="790" name="Google Shape;790;p35"/>
                <p:cNvSpPr/>
                <p:nvPr/>
              </p:nvSpPr>
              <p:spPr>
                <a:xfrm>
                  <a:off x="8369300" y="2684463"/>
                  <a:ext cx="715962" cy="134938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35"/>
                <p:cNvSpPr/>
                <p:nvPr/>
              </p:nvSpPr>
              <p:spPr>
                <a:xfrm>
                  <a:off x="7593013" y="1587500"/>
                  <a:ext cx="960438" cy="1116012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35"/>
                <p:cNvSpPr/>
                <p:nvPr/>
              </p:nvSpPr>
              <p:spPr>
                <a:xfrm>
                  <a:off x="8440738" y="2413000"/>
                  <a:ext cx="968375" cy="142875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35"/>
                <p:cNvSpPr/>
                <p:nvPr/>
              </p:nvSpPr>
              <p:spPr>
                <a:xfrm>
                  <a:off x="7747000" y="858838"/>
                  <a:ext cx="828675" cy="871538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35"/>
                <p:cNvSpPr/>
                <p:nvPr/>
              </p:nvSpPr>
              <p:spPr>
                <a:xfrm>
                  <a:off x="8537575" y="2152651"/>
                  <a:ext cx="1011238" cy="131762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35"/>
                <p:cNvSpPr/>
                <p:nvPr/>
              </p:nvSpPr>
              <p:spPr>
                <a:xfrm>
                  <a:off x="8632825" y="1889125"/>
                  <a:ext cx="971550" cy="134938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35"/>
                <p:cNvSpPr/>
                <p:nvPr/>
              </p:nvSpPr>
              <p:spPr>
                <a:xfrm>
                  <a:off x="8813800" y="1323976"/>
                  <a:ext cx="115888" cy="338137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35"/>
                <p:cNvSpPr/>
                <p:nvPr/>
              </p:nvSpPr>
              <p:spPr>
                <a:xfrm>
                  <a:off x="9043988" y="1195388"/>
                  <a:ext cx="112712" cy="466725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35"/>
                <p:cNvSpPr/>
                <p:nvPr/>
              </p:nvSpPr>
              <p:spPr>
                <a:xfrm>
                  <a:off x="9272588" y="1017588"/>
                  <a:ext cx="114300" cy="644525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9" name="Google Shape;799;p35"/>
              <p:cNvGrpSpPr/>
              <p:nvPr/>
            </p:nvGrpSpPr>
            <p:grpSpPr>
              <a:xfrm>
                <a:off x="475773" y="1088819"/>
                <a:ext cx="268433" cy="269094"/>
                <a:chOff x="5157788" y="3706813"/>
                <a:chExt cx="1936749" cy="1941513"/>
              </a:xfrm>
            </p:grpSpPr>
            <p:sp>
              <p:nvSpPr>
                <p:cNvPr id="800" name="Google Shape;800;p35"/>
                <p:cNvSpPr/>
                <p:nvPr/>
              </p:nvSpPr>
              <p:spPr>
                <a:xfrm>
                  <a:off x="5580063" y="4848226"/>
                  <a:ext cx="373062" cy="373062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35"/>
                <p:cNvSpPr/>
                <p:nvPr/>
              </p:nvSpPr>
              <p:spPr>
                <a:xfrm>
                  <a:off x="6296025" y="4852988"/>
                  <a:ext cx="369888" cy="36830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35"/>
                <p:cNvSpPr/>
                <p:nvPr/>
              </p:nvSpPr>
              <p:spPr>
                <a:xfrm>
                  <a:off x="5580063" y="4135438"/>
                  <a:ext cx="365125" cy="369888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35"/>
                <p:cNvSpPr/>
                <p:nvPr/>
              </p:nvSpPr>
              <p:spPr>
                <a:xfrm>
                  <a:off x="6288088" y="4135438"/>
                  <a:ext cx="377825" cy="377825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35"/>
                <p:cNvSpPr/>
                <p:nvPr/>
              </p:nvSpPr>
              <p:spPr>
                <a:xfrm>
                  <a:off x="6021388" y="4587875"/>
                  <a:ext cx="198438" cy="193675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35"/>
                <p:cNvSpPr/>
                <p:nvPr/>
              </p:nvSpPr>
              <p:spPr>
                <a:xfrm>
                  <a:off x="5549900" y="4110038"/>
                  <a:ext cx="1141412" cy="1141412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35"/>
                <p:cNvSpPr/>
                <p:nvPr/>
              </p:nvSpPr>
              <p:spPr>
                <a:xfrm>
                  <a:off x="5157788" y="3706813"/>
                  <a:ext cx="1936749" cy="1941513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07" name="Google Shape;807;p35"/>
              <p:cNvGrpSpPr/>
              <p:nvPr/>
            </p:nvGrpSpPr>
            <p:grpSpPr>
              <a:xfrm>
                <a:off x="-163800" y="693721"/>
                <a:ext cx="399570" cy="413075"/>
                <a:chOff x="2470150" y="803276"/>
                <a:chExt cx="1925637" cy="1990725"/>
              </a:xfrm>
            </p:grpSpPr>
            <p:sp>
              <p:nvSpPr>
                <p:cNvPr id="808" name="Google Shape;808;p35"/>
                <p:cNvSpPr/>
                <p:nvPr/>
              </p:nvSpPr>
              <p:spPr>
                <a:xfrm>
                  <a:off x="2470150" y="803275"/>
                  <a:ext cx="1925637" cy="1258888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35"/>
                <p:cNvSpPr/>
                <p:nvPr/>
              </p:nvSpPr>
              <p:spPr>
                <a:xfrm>
                  <a:off x="3816350" y="2541588"/>
                  <a:ext cx="241300" cy="252412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35"/>
                <p:cNvSpPr/>
                <p:nvPr/>
              </p:nvSpPr>
              <p:spPr>
                <a:xfrm>
                  <a:off x="3509963" y="2155826"/>
                  <a:ext cx="735013" cy="265113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1" name="Google Shape;811;p35"/>
            <p:cNvGrpSpPr/>
            <p:nvPr/>
          </p:nvGrpSpPr>
          <p:grpSpPr>
            <a:xfrm>
              <a:off x="7427175" y="3805950"/>
              <a:ext cx="2007199" cy="1963562"/>
              <a:chOff x="7427175" y="3805950"/>
              <a:chExt cx="2007199" cy="1963562"/>
            </a:xfrm>
          </p:grpSpPr>
          <p:pic>
            <p:nvPicPr>
              <p:cNvPr id="812" name="Google Shape;812;p35"/>
              <p:cNvPicPr preferRelativeResize="0"/>
              <p:nvPr/>
            </p:nvPicPr>
            <p:blipFill>
              <a:blip r:embed="rId5">
                <a:alphaModFix amt="50000"/>
              </a:blip>
              <a:stretch>
                <a:fillRect/>
              </a:stretch>
            </p:blipFill>
            <p:spPr>
              <a:xfrm>
                <a:off x="7427175" y="3805950"/>
                <a:ext cx="2007199" cy="1963562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13" name="Google Shape;813;p35"/>
              <p:cNvGrpSpPr/>
              <p:nvPr/>
            </p:nvGrpSpPr>
            <p:grpSpPr>
              <a:xfrm>
                <a:off x="7684576" y="4187077"/>
                <a:ext cx="344666" cy="317481"/>
                <a:chOff x="7392988" y="4000501"/>
                <a:chExt cx="2193925" cy="2020888"/>
              </a:xfrm>
            </p:grpSpPr>
            <p:sp>
              <p:nvSpPr>
                <p:cNvPr id="814" name="Google Shape;814;p35"/>
                <p:cNvSpPr/>
                <p:nvPr/>
              </p:nvSpPr>
              <p:spPr>
                <a:xfrm>
                  <a:off x="8123238" y="4343400"/>
                  <a:ext cx="946150" cy="950913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35"/>
                <p:cNvSpPr/>
                <p:nvPr/>
              </p:nvSpPr>
              <p:spPr>
                <a:xfrm>
                  <a:off x="7392988" y="5519738"/>
                  <a:ext cx="496888" cy="50165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35"/>
                <p:cNvSpPr/>
                <p:nvPr/>
              </p:nvSpPr>
              <p:spPr>
                <a:xfrm>
                  <a:off x="7604125" y="4000501"/>
                  <a:ext cx="1982787" cy="1565275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35"/>
                <p:cNvSpPr/>
                <p:nvPr/>
              </p:nvSpPr>
              <p:spPr>
                <a:xfrm>
                  <a:off x="7761288" y="5311776"/>
                  <a:ext cx="336550" cy="33655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18" name="Google Shape;818;p35"/>
              <p:cNvGrpSpPr/>
              <p:nvPr/>
            </p:nvGrpSpPr>
            <p:grpSpPr>
              <a:xfrm>
                <a:off x="8322158" y="4188298"/>
                <a:ext cx="314775" cy="315031"/>
                <a:chOff x="2587625" y="3803651"/>
                <a:chExt cx="1947862" cy="1949451"/>
              </a:xfrm>
            </p:grpSpPr>
            <p:sp>
              <p:nvSpPr>
                <p:cNvPr id="819" name="Google Shape;819;p35"/>
                <p:cNvSpPr/>
                <p:nvPr/>
              </p:nvSpPr>
              <p:spPr>
                <a:xfrm>
                  <a:off x="2832100" y="3989388"/>
                  <a:ext cx="1152525" cy="1157287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35"/>
                <p:cNvSpPr/>
                <p:nvPr/>
              </p:nvSpPr>
              <p:spPr>
                <a:xfrm>
                  <a:off x="2587625" y="3803650"/>
                  <a:ext cx="1947862" cy="1949451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35"/>
              <p:cNvGrpSpPr/>
              <p:nvPr/>
            </p:nvGrpSpPr>
            <p:grpSpPr>
              <a:xfrm>
                <a:off x="7958137" y="4710338"/>
                <a:ext cx="405749" cy="405417"/>
                <a:chOff x="5448300" y="858838"/>
                <a:chExt cx="1936750" cy="1935163"/>
              </a:xfrm>
            </p:grpSpPr>
            <p:sp>
              <p:nvSpPr>
                <p:cNvPr id="822" name="Google Shape;822;p35"/>
                <p:cNvSpPr/>
                <p:nvPr/>
              </p:nvSpPr>
              <p:spPr>
                <a:xfrm>
                  <a:off x="5937250" y="858838"/>
                  <a:ext cx="962025" cy="97790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35"/>
                <p:cNvSpPr/>
                <p:nvPr/>
              </p:nvSpPr>
              <p:spPr>
                <a:xfrm>
                  <a:off x="6367463" y="1300163"/>
                  <a:ext cx="98425" cy="109537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35"/>
                <p:cNvSpPr/>
                <p:nvPr/>
              </p:nvSpPr>
              <p:spPr>
                <a:xfrm>
                  <a:off x="6216650" y="1944688"/>
                  <a:ext cx="395287" cy="849313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35"/>
                <p:cNvSpPr/>
                <p:nvPr/>
              </p:nvSpPr>
              <p:spPr>
                <a:xfrm>
                  <a:off x="5448300" y="1752600"/>
                  <a:ext cx="782637" cy="490537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35"/>
                <p:cNvSpPr/>
                <p:nvPr/>
              </p:nvSpPr>
              <p:spPr>
                <a:xfrm>
                  <a:off x="6600825" y="1733550"/>
                  <a:ext cx="784225" cy="509588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36"/>
          <p:cNvPicPr preferRelativeResize="0"/>
          <p:nvPr/>
        </p:nvPicPr>
        <p:blipFill rotWithShape="1">
          <a:blip r:embed="rId2">
            <a:alphaModFix/>
          </a:blip>
          <a:srcRect b="0" l="0" r="1845" t="184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6"/>
          <p:cNvPicPr preferRelativeResize="0"/>
          <p:nvPr/>
        </p:nvPicPr>
        <p:blipFill rotWithShape="1">
          <a:blip r:embed="rId3">
            <a:alphaModFix/>
          </a:blip>
          <a:srcRect b="45438" l="7206" r="48311" t="0"/>
          <a:stretch/>
        </p:blipFill>
        <p:spPr>
          <a:xfrm rot="10800000">
            <a:off x="7924801" y="-76201"/>
            <a:ext cx="1219199" cy="2854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36"/>
          <p:cNvGrpSpPr/>
          <p:nvPr/>
        </p:nvGrpSpPr>
        <p:grpSpPr>
          <a:xfrm>
            <a:off x="-1232550" y="-442275"/>
            <a:ext cx="2007199" cy="1963562"/>
            <a:chOff x="-1232550" y="-442275"/>
            <a:chExt cx="2007199" cy="1963562"/>
          </a:xfrm>
        </p:grpSpPr>
        <p:pic>
          <p:nvPicPr>
            <p:cNvPr id="831" name="Google Shape;831;p36"/>
            <p:cNvPicPr preferRelativeResize="0"/>
            <p:nvPr/>
          </p:nvPicPr>
          <p:blipFill>
            <a:blip r:embed="rId4">
              <a:alphaModFix amt="50000"/>
            </a:blip>
            <a:stretch>
              <a:fillRect/>
            </a:stretch>
          </p:blipFill>
          <p:spPr>
            <a:xfrm>
              <a:off x="-1232550" y="-44227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32" name="Google Shape;832;p36"/>
            <p:cNvGrpSpPr/>
            <p:nvPr/>
          </p:nvGrpSpPr>
          <p:grpSpPr>
            <a:xfrm>
              <a:off x="-111386" y="413143"/>
              <a:ext cx="489610" cy="489209"/>
              <a:chOff x="5448300" y="858838"/>
              <a:chExt cx="1936750" cy="1935163"/>
            </a:xfrm>
          </p:grpSpPr>
          <p:sp>
            <p:nvSpPr>
              <p:cNvPr id="833" name="Google Shape;833;p36"/>
              <p:cNvSpPr/>
              <p:nvPr/>
            </p:nvSpPr>
            <p:spPr>
              <a:xfrm>
                <a:off x="5937250" y="858838"/>
                <a:ext cx="962025" cy="977900"/>
              </a:xfrm>
              <a:custGeom>
                <a:rect b="b" l="l" r="r" t="t"/>
                <a:pathLst>
                  <a:path extrusionOk="0" h="259" w="255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6367463" y="1300163"/>
                <a:ext cx="98425" cy="109537"/>
              </a:xfrm>
              <a:custGeom>
                <a:rect b="b" l="l" r="r" t="t"/>
                <a:pathLst>
                  <a:path extrusionOk="0" h="29" w="26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6"/>
              <p:cNvSpPr/>
              <p:nvPr/>
            </p:nvSpPr>
            <p:spPr>
              <a:xfrm>
                <a:off x="6216650" y="1944688"/>
                <a:ext cx="395287" cy="849313"/>
              </a:xfrm>
              <a:custGeom>
                <a:rect b="b" l="l" r="r" t="t"/>
                <a:pathLst>
                  <a:path extrusionOk="0" h="225" w="10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448300" y="1752600"/>
                <a:ext cx="782637" cy="490537"/>
              </a:xfrm>
              <a:custGeom>
                <a:rect b="b" l="l" r="r" t="t"/>
                <a:pathLst>
                  <a:path extrusionOk="0" h="130" w="208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600825" y="1733550"/>
                <a:ext cx="784225" cy="509588"/>
              </a:xfrm>
              <a:custGeom>
                <a:rect b="b" l="l" r="r" t="t"/>
                <a:pathLst>
                  <a:path extrusionOk="0" h="135" w="208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36"/>
            <p:cNvGrpSpPr/>
            <p:nvPr/>
          </p:nvGrpSpPr>
          <p:grpSpPr>
            <a:xfrm>
              <a:off x="283076" y="-76198"/>
              <a:ext cx="344666" cy="317481"/>
              <a:chOff x="7392988" y="4000501"/>
              <a:chExt cx="2193925" cy="2020888"/>
            </a:xfrm>
          </p:grpSpPr>
          <p:sp>
            <p:nvSpPr>
              <p:cNvPr id="839" name="Google Shape;839;p36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43" name="Google Shape;843;p36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 rot="5829584">
            <a:off x="-1656398" y="3238387"/>
            <a:ext cx="3541898" cy="3464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s://www.health.com/condition/alzheimers-overvie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"/>
          <p:cNvSpPr txBox="1"/>
          <p:nvPr>
            <p:ph type="ctrTitle"/>
          </p:nvPr>
        </p:nvSpPr>
        <p:spPr>
          <a:xfrm>
            <a:off x="2007750" y="1538050"/>
            <a:ext cx="6719700" cy="14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Classification of Key Risk Factors for Alzheimer's </a:t>
            </a:r>
            <a:r>
              <a:rPr b="0" lang="en" sz="3000"/>
              <a:t>From Questionnaire Data</a:t>
            </a:r>
            <a:endParaRPr b="0" sz="3000"/>
          </a:p>
        </p:txBody>
      </p:sp>
      <p:sp>
        <p:nvSpPr>
          <p:cNvPr id="849" name="Google Shape;849;p37"/>
          <p:cNvSpPr txBox="1"/>
          <p:nvPr>
            <p:ph idx="1" type="subTitle"/>
          </p:nvPr>
        </p:nvSpPr>
        <p:spPr>
          <a:xfrm>
            <a:off x="2007750" y="3035274"/>
            <a:ext cx="53646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Leah Zhang and Victoria Zhang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 4</a:t>
            </a:r>
            <a:endParaRPr/>
          </a:p>
        </p:txBody>
      </p:sp>
      <p:cxnSp>
        <p:nvCxnSpPr>
          <p:cNvPr id="850" name="Google Shape;850;p37"/>
          <p:cNvCxnSpPr/>
          <p:nvPr/>
        </p:nvCxnSpPr>
        <p:spPr>
          <a:xfrm>
            <a:off x="2104775" y="3035250"/>
            <a:ext cx="60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51" name="Google Shape;851;p37"/>
          <p:cNvGrpSpPr/>
          <p:nvPr/>
        </p:nvGrpSpPr>
        <p:grpSpPr>
          <a:xfrm>
            <a:off x="7427175" y="-524725"/>
            <a:ext cx="2007199" cy="1963562"/>
            <a:chOff x="7427175" y="-524725"/>
            <a:chExt cx="2007199" cy="1963562"/>
          </a:xfrm>
        </p:grpSpPr>
        <p:pic>
          <p:nvPicPr>
            <p:cNvPr id="852" name="Google Shape;852;p37"/>
            <p:cNvPicPr preferRelativeResize="0"/>
            <p:nvPr/>
          </p:nvPicPr>
          <p:blipFill>
            <a:blip r:embed="rId3">
              <a:alphaModFix amt="50000"/>
            </a:blip>
            <a:stretch>
              <a:fillRect/>
            </a:stretch>
          </p:blipFill>
          <p:spPr>
            <a:xfrm>
              <a:off x="7427175" y="-524725"/>
              <a:ext cx="2007199" cy="196356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3" name="Google Shape;853;p37"/>
            <p:cNvGrpSpPr/>
            <p:nvPr/>
          </p:nvGrpSpPr>
          <p:grpSpPr>
            <a:xfrm>
              <a:off x="8307201" y="993777"/>
              <a:ext cx="344666" cy="317481"/>
              <a:chOff x="7392988" y="4000501"/>
              <a:chExt cx="2193925" cy="2020888"/>
            </a:xfrm>
          </p:grpSpPr>
          <p:sp>
            <p:nvSpPr>
              <p:cNvPr id="854" name="Google Shape;854;p37"/>
              <p:cNvSpPr/>
              <p:nvPr/>
            </p:nvSpPr>
            <p:spPr>
              <a:xfrm>
                <a:off x="8123238" y="4343400"/>
                <a:ext cx="946150" cy="950913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7392988" y="5519738"/>
                <a:ext cx="496888" cy="50165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7604125" y="4000501"/>
                <a:ext cx="1982787" cy="1565275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7761288" y="5311776"/>
                <a:ext cx="336550" cy="33655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8" name="Google Shape;858;p37"/>
            <p:cNvGrpSpPr/>
            <p:nvPr/>
          </p:nvGrpSpPr>
          <p:grpSpPr>
            <a:xfrm>
              <a:off x="7651833" y="-116002"/>
              <a:ext cx="314775" cy="315031"/>
              <a:chOff x="2587625" y="3803651"/>
              <a:chExt cx="1947862" cy="1949451"/>
            </a:xfrm>
          </p:grpSpPr>
          <p:sp>
            <p:nvSpPr>
              <p:cNvPr id="859" name="Google Shape;859;p37"/>
              <p:cNvSpPr/>
              <p:nvPr/>
            </p:nvSpPr>
            <p:spPr>
              <a:xfrm>
                <a:off x="2832100" y="3989388"/>
                <a:ext cx="1152525" cy="1157287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7"/>
              <p:cNvSpPr/>
              <p:nvPr/>
            </p:nvSpPr>
            <p:spPr>
              <a:xfrm>
                <a:off x="2587625" y="3803650"/>
                <a:ext cx="1947862" cy="1949451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1" name="Google Shape;861;p37"/>
            <p:cNvGrpSpPr/>
            <p:nvPr/>
          </p:nvGrpSpPr>
          <p:grpSpPr>
            <a:xfrm>
              <a:off x="7985984" y="411843"/>
              <a:ext cx="327048" cy="318787"/>
              <a:chOff x="7593013" y="858838"/>
              <a:chExt cx="2011362" cy="1960563"/>
            </a:xfrm>
          </p:grpSpPr>
          <p:sp>
            <p:nvSpPr>
              <p:cNvPr id="862" name="Google Shape;862;p37"/>
              <p:cNvSpPr/>
              <p:nvPr/>
            </p:nvSpPr>
            <p:spPr>
              <a:xfrm>
                <a:off x="8369300" y="2684463"/>
                <a:ext cx="715962" cy="134938"/>
              </a:xfrm>
              <a:custGeom>
                <a:rect b="b" l="l" r="r" t="t"/>
                <a:pathLst>
                  <a:path extrusionOk="0" h="36" w="190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7593013" y="1587500"/>
                <a:ext cx="960438" cy="1116012"/>
              </a:xfrm>
              <a:custGeom>
                <a:rect b="b" l="l" r="r" t="t"/>
                <a:pathLst>
                  <a:path extrusionOk="0" h="296" w="255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8440738" y="2413000"/>
                <a:ext cx="968375" cy="142875"/>
              </a:xfrm>
              <a:custGeom>
                <a:rect b="b" l="l" r="r" t="t"/>
                <a:pathLst>
                  <a:path extrusionOk="0" h="38" w="257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7747000" y="858838"/>
                <a:ext cx="828675" cy="871538"/>
              </a:xfrm>
              <a:custGeom>
                <a:rect b="b" l="l" r="r" t="t"/>
                <a:pathLst>
                  <a:path extrusionOk="0" h="231" w="220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8537575" y="2152651"/>
                <a:ext cx="1011238" cy="131762"/>
              </a:xfrm>
              <a:custGeom>
                <a:rect b="b" l="l" r="r" t="t"/>
                <a:pathLst>
                  <a:path extrusionOk="0" h="35" w="268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8632825" y="1889125"/>
                <a:ext cx="971550" cy="134938"/>
              </a:xfrm>
              <a:custGeom>
                <a:rect b="b" l="l" r="r" t="t"/>
                <a:pathLst>
                  <a:path extrusionOk="0" h="36" w="258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8813800" y="1323976"/>
                <a:ext cx="115888" cy="338137"/>
              </a:xfrm>
              <a:custGeom>
                <a:rect b="b" l="l" r="r" t="t"/>
                <a:pathLst>
                  <a:path extrusionOk="0" h="90" w="31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9043988" y="1195388"/>
                <a:ext cx="112712" cy="466725"/>
              </a:xfrm>
              <a:custGeom>
                <a:rect b="b" l="l" r="r" t="t"/>
                <a:pathLst>
                  <a:path extrusionOk="0" h="124" w="30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9272588" y="1017588"/>
                <a:ext cx="114300" cy="644525"/>
              </a:xfrm>
              <a:custGeom>
                <a:rect b="b" l="l" r="r" t="t"/>
                <a:pathLst>
                  <a:path extrusionOk="0" h="171" w="30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</a:t>
            </a:r>
            <a:endParaRPr/>
          </a:p>
        </p:txBody>
      </p:sp>
      <p:sp>
        <p:nvSpPr>
          <p:cNvPr id="939" name="Google Shape;939;p46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Health indicators: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Screenings and Vaccines                		62153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Nutrition/Physical Activity/Obesity    	33194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Caregiving                             			25493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Mental Health                          		22184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Smoking and Alcohol Use                	22183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Cognitive Decline                     		22182 </a:t>
            </a:r>
            <a:endParaRPr sz="1500"/>
          </a:p>
        </p:txBody>
      </p:sp>
      <p:pic>
        <p:nvPicPr>
          <p:cNvPr descr="Thinking Free Stock Photo - Public Domain Pictures" id="940" name="Google Shape;9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4900" y="1170125"/>
            <a:ext cx="3061000" cy="30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7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46" name="Google Shape;946;p47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Up Redundant Columns</a:t>
            </a:r>
            <a:endParaRPr/>
          </a:p>
        </p:txBody>
      </p:sp>
      <p:sp>
        <p:nvSpPr>
          <p:cNvPr id="952" name="Google Shape;952;p4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'Data_Value_Footnote_Symbol'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'Data_Value_Footnote'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'ClassID'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'QuestionID'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'TopicID'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'RowId'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'Data_Value_Alt'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'StratificationCategoryID1'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'StratificationCategoryID2'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'Data_Value_Alt'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'LocationAbbr'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'LocationID', 'StratificationID1'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'StratificationID2'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Attributes that described other columns in the dataset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Fourteen columns removed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Processing Strings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9"/>
          <p:cNvSpPr txBox="1"/>
          <p:nvPr>
            <p:ph idx="1" type="body"/>
          </p:nvPr>
        </p:nvSpPr>
        <p:spPr>
          <a:xfrm>
            <a:off x="720000" y="1215750"/>
            <a:ext cx="76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'Stratification2'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'Stratification2'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'DataValueTypeID'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'DataValueTypeID'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'Question'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'Question'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regex</a:t>
            </a:r>
            <a:r>
              <a:rPr lang="en" sz="13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3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Commas, quotation marks, blank attribute names </a:t>
            </a:r>
            <a:endParaRPr sz="1500"/>
          </a:p>
          <a:p>
            <a:pPr indent="-323850" lvl="0" marL="457200" marR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Pandas add an extra column</a:t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Replacing Nans/Null values</a:t>
            </a:r>
            <a:endParaRPr/>
          </a:p>
        </p:txBody>
      </p:sp>
      <p:sp>
        <p:nvSpPr>
          <p:cNvPr id="964" name="Google Shape;964;p50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Quantitative </a:t>
            </a:r>
            <a:r>
              <a:rPr lang="en" sz="1500"/>
              <a:t>data filled by mean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Qualitative data filled by mode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Skipping columns without missing values by using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isnull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File:Visualisation mode median mean.svg - Wikipedia" id="965" name="Google Shape;96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075" y="1249823"/>
            <a:ext cx="1950825" cy="33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Features </a:t>
            </a:r>
            <a:endParaRPr/>
          </a:p>
        </p:txBody>
      </p:sp>
      <p:sp>
        <p:nvSpPr>
          <p:cNvPr id="971" name="Google Shape;971;p51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normalize attributes that are non-categorical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'Data_Value'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'Low_Confidence_Limit'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'High_Confidence_Limit'</a:t>
            </a:r>
            <a:r>
              <a:rPr lang="en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 use the Z-score normalization from scipy.stats </a:t>
            </a:r>
            <a:endParaRPr sz="1500"/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zscore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2" name="Google Shape;9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300" y="811175"/>
            <a:ext cx="271283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Non-numerical Data</a:t>
            </a:r>
            <a:endParaRPr/>
          </a:p>
        </p:txBody>
      </p:sp>
      <p:sp>
        <p:nvSpPr>
          <p:cNvPr id="978" name="Google Shape;978;p52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When data is not transformed to numerical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Weka is limited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For loop through each column, check if is qualitative or quantitative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factorize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979" name="Google Shape;9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400" y="1264200"/>
            <a:ext cx="12858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the Dataset</a:t>
            </a:r>
            <a:endParaRPr/>
          </a:p>
        </p:txBody>
      </p:sp>
      <p:sp>
        <p:nvSpPr>
          <p:cNvPr id="985" name="Google Shape;985;p53"/>
          <p:cNvSpPr txBox="1"/>
          <p:nvPr>
            <p:ph idx="1" type="body"/>
          </p:nvPr>
        </p:nvSpPr>
        <p:spPr>
          <a:xfrm>
            <a:off x="720000" y="1215750"/>
            <a:ext cx="73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will do a 70%/20%/10% split for the train and test datasets.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 sklearn’s train_test_split to split the data with the stratify argument to ensure the ratios of the class are the same.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The lengths are </a:t>
            </a:r>
            <a:r>
              <a:rPr lang="en" sz="1500"/>
              <a:t> 198899, 57112, and 28131 respectively. 284,142 total.</a:t>
            </a:r>
            <a:endParaRPr sz="1500"/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train_test_split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X_temp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y_temp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stratify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y_temp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0.33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/>
          </a:p>
        </p:txBody>
      </p:sp>
      <p:pic>
        <p:nvPicPr>
          <p:cNvPr descr="File:Train-Test-Validation.png - Wikimedia Commons" id="986" name="Google Shape;9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025" y="3570275"/>
            <a:ext cx="2289950" cy="1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4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</a:t>
            </a:r>
            <a:endParaRPr/>
          </a:p>
        </p:txBody>
      </p:sp>
      <p:sp>
        <p:nvSpPr>
          <p:cNvPr id="992" name="Google Shape;992;p54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Used</a:t>
            </a:r>
            <a:endParaRPr/>
          </a:p>
        </p:txBody>
      </p:sp>
      <p:sp>
        <p:nvSpPr>
          <p:cNvPr id="998" name="Google Shape;998;p55"/>
          <p:cNvSpPr txBox="1"/>
          <p:nvPr>
            <p:ph idx="1" type="subTitle"/>
          </p:nvPr>
        </p:nvSpPr>
        <p:spPr>
          <a:xfrm>
            <a:off x="720000" y="19682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99" name="Google Shape;999;p55"/>
          <p:cNvSpPr txBox="1"/>
          <p:nvPr>
            <p:ph idx="5" type="subTitle"/>
          </p:nvPr>
        </p:nvSpPr>
        <p:spPr>
          <a:xfrm>
            <a:off x="720001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Kendall Rank Correlation Coefficient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0" name="Google Shape;1000;p55"/>
          <p:cNvPicPr preferRelativeResize="0"/>
          <p:nvPr/>
        </p:nvPicPr>
        <p:blipFill rotWithShape="1">
          <a:blip r:embed="rId3">
            <a:alphaModFix/>
          </a:blip>
          <a:srcRect b="80653" l="0" r="0" t="0"/>
          <a:stretch/>
        </p:blipFill>
        <p:spPr>
          <a:xfrm>
            <a:off x="776925" y="2460063"/>
            <a:ext cx="594360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55"/>
          <p:cNvSpPr txBox="1"/>
          <p:nvPr/>
        </p:nvSpPr>
        <p:spPr>
          <a:xfrm>
            <a:off x="705825" y="3258550"/>
            <a:ext cx="60858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Concordant Pair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(x1,y1)(x_1, y_1)(x1​,y1​) and (x2,y2)(x_2, y_2)(x2​,y2​) is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concordant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satisfies one of the following conditions: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x1&gt;x2x_1 &gt; x_2x1​&gt;x2​ and y1&gt;y2y_1 &gt; y_2y1​&gt;y2​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x1&lt;x2x_1 &lt; x_2x1​&lt;x2​ and y1&lt;y2y_1 &lt; y_2y1​&lt;y2​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Discordant Pair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pair of observations (x1,y1)(x_1, y_1)(x1​,y1​) and (x2,y2)(x_2, y_2)(x2​,y2​) is </a:t>
            </a: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discordant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it satisfies one of the following conditions: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x1&gt;x2x_1 &gt; x_2x1​&gt;x2​ and y1&lt;y2y_1 &lt; y_2y1​&lt;y2​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1&lt;x2x_1 &lt; x_2x1​&lt;x2​ and y1&gt;y2y_1 &gt; y_2y1​&gt;y2​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 The total number of observations.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55"/>
          <p:cNvSpPr txBox="1"/>
          <p:nvPr>
            <p:ph idx="1" type="subTitle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CorrelationAttributeEval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Finds correlation based on </a:t>
            </a:r>
            <a:r>
              <a:rPr lang="en" sz="1500"/>
              <a:t>rank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76" name="Google Shape;876;p38"/>
          <p:cNvSpPr txBox="1"/>
          <p:nvPr>
            <p:ph idx="2" type="title"/>
          </p:nvPr>
        </p:nvSpPr>
        <p:spPr>
          <a:xfrm>
            <a:off x="720000" y="1355250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7" name="Google Shape;877;p38"/>
          <p:cNvSpPr txBox="1"/>
          <p:nvPr>
            <p:ph idx="3" type="title"/>
          </p:nvPr>
        </p:nvSpPr>
        <p:spPr>
          <a:xfrm>
            <a:off x="3958500" y="2492238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8" name="Google Shape;878;p38"/>
          <p:cNvSpPr txBox="1"/>
          <p:nvPr>
            <p:ph idx="4" type="title"/>
          </p:nvPr>
        </p:nvSpPr>
        <p:spPr>
          <a:xfrm>
            <a:off x="3958500" y="1355250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9" name="Google Shape;879;p38"/>
          <p:cNvSpPr txBox="1"/>
          <p:nvPr>
            <p:ph idx="5" type="title"/>
          </p:nvPr>
        </p:nvSpPr>
        <p:spPr>
          <a:xfrm>
            <a:off x="720003" y="3629288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80" name="Google Shape;880;p38"/>
          <p:cNvSpPr txBox="1"/>
          <p:nvPr>
            <p:ph idx="6" type="title"/>
          </p:nvPr>
        </p:nvSpPr>
        <p:spPr>
          <a:xfrm>
            <a:off x="720006" y="2492250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1" name="Google Shape;881;p38"/>
          <p:cNvSpPr txBox="1"/>
          <p:nvPr>
            <p:ph idx="7" type="title"/>
          </p:nvPr>
        </p:nvSpPr>
        <p:spPr>
          <a:xfrm>
            <a:off x="3958500" y="3629288"/>
            <a:ext cx="823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82" name="Google Shape;882;p38"/>
          <p:cNvSpPr txBox="1"/>
          <p:nvPr>
            <p:ph idx="1" type="subTitle"/>
          </p:nvPr>
        </p:nvSpPr>
        <p:spPr>
          <a:xfrm>
            <a:off x="7200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883" name="Google Shape;883;p38"/>
          <p:cNvSpPr txBox="1"/>
          <p:nvPr>
            <p:ph idx="8" type="subTitle"/>
          </p:nvPr>
        </p:nvSpPr>
        <p:spPr>
          <a:xfrm>
            <a:off x="3958500" y="1757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84" name="Google Shape;884;p38"/>
          <p:cNvSpPr txBox="1"/>
          <p:nvPr>
            <p:ph idx="9" type="subTitle"/>
          </p:nvPr>
        </p:nvSpPr>
        <p:spPr>
          <a:xfrm>
            <a:off x="720006" y="2894193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</a:t>
            </a:r>
            <a:endParaRPr/>
          </a:p>
        </p:txBody>
      </p:sp>
      <p:sp>
        <p:nvSpPr>
          <p:cNvPr id="885" name="Google Shape;885;p38"/>
          <p:cNvSpPr txBox="1"/>
          <p:nvPr>
            <p:ph idx="13" type="subTitle"/>
          </p:nvPr>
        </p:nvSpPr>
        <p:spPr>
          <a:xfrm>
            <a:off x="3958500" y="289424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886" name="Google Shape;886;p38"/>
          <p:cNvSpPr txBox="1"/>
          <p:nvPr>
            <p:ph idx="14" type="subTitle"/>
          </p:nvPr>
        </p:nvSpPr>
        <p:spPr>
          <a:xfrm>
            <a:off x="720003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+ Analysis </a:t>
            </a:r>
            <a:endParaRPr/>
          </a:p>
        </p:txBody>
      </p:sp>
      <p:sp>
        <p:nvSpPr>
          <p:cNvPr id="887" name="Google Shape;887;p38"/>
          <p:cNvSpPr txBox="1"/>
          <p:nvPr>
            <p:ph idx="15" type="subTitle"/>
          </p:nvPr>
        </p:nvSpPr>
        <p:spPr>
          <a:xfrm>
            <a:off x="3958500" y="4031298"/>
            <a:ext cx="283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Used</a:t>
            </a:r>
            <a:endParaRPr/>
          </a:p>
        </p:txBody>
      </p:sp>
      <p:sp>
        <p:nvSpPr>
          <p:cNvPr id="1008" name="Google Shape;1008;p56"/>
          <p:cNvSpPr txBox="1"/>
          <p:nvPr>
            <p:ph idx="1" type="subTitle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CorrelationAttributeEval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ranks attributes based on correlation coefficient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009" name="Google Shape;1009;p56"/>
          <p:cNvSpPr txBox="1"/>
          <p:nvPr>
            <p:ph idx="2" type="subTitle"/>
          </p:nvPr>
        </p:nvSpPr>
        <p:spPr>
          <a:xfrm>
            <a:off x="4802875" y="1735625"/>
            <a:ext cx="3627900" cy="30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CfsSubsetEval</a:t>
            </a:r>
            <a:endParaRPr sz="15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Selects attributes by: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grouping attributes as subsets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in each subset, evaluate attributes individually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choose a subset with high correlation with class but low intercorrelation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Searches with greedy-stepwise search</a:t>
            </a:r>
            <a:endParaRPr sz="1500"/>
          </a:p>
        </p:txBody>
      </p:sp>
      <p:sp>
        <p:nvSpPr>
          <p:cNvPr id="1010" name="Google Shape;1010;p56"/>
          <p:cNvSpPr txBox="1"/>
          <p:nvPr>
            <p:ph idx="5" type="subTitle"/>
          </p:nvPr>
        </p:nvSpPr>
        <p:spPr>
          <a:xfrm>
            <a:off x="720001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Pearson’s Correlation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1" name="Google Shape;1011;p56"/>
          <p:cNvSpPr txBox="1"/>
          <p:nvPr>
            <p:ph idx="7" type="subTitle"/>
          </p:nvPr>
        </p:nvSpPr>
        <p:spPr>
          <a:xfrm>
            <a:off x="4802842" y="116657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Subset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2" name="Google Shape;10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958975"/>
            <a:ext cx="29622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 Used</a:t>
            </a:r>
            <a:endParaRPr/>
          </a:p>
        </p:txBody>
      </p:sp>
      <p:sp>
        <p:nvSpPr>
          <p:cNvPr id="1018" name="Google Shape;1018;p57"/>
          <p:cNvSpPr txBox="1"/>
          <p:nvPr>
            <p:ph idx="3" type="subTitle"/>
          </p:nvPr>
        </p:nvSpPr>
        <p:spPr>
          <a:xfrm>
            <a:off x="716613" y="164605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OneRAttributeEval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ranks attributes based on classification error from the OneR algorithm</a:t>
            </a:r>
            <a:endParaRPr sz="1500"/>
          </a:p>
        </p:txBody>
      </p:sp>
      <p:sp>
        <p:nvSpPr>
          <p:cNvPr id="1019" name="Google Shape;1019;p57"/>
          <p:cNvSpPr txBox="1"/>
          <p:nvPr>
            <p:ph idx="4" type="subTitle"/>
          </p:nvPr>
        </p:nvSpPr>
        <p:spPr>
          <a:xfrm>
            <a:off x="4799486" y="164605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InfoGainAttributeEval</a:t>
            </a:r>
            <a:endParaRPr sz="1500" u="sng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ranks attributes based on information gained with respect to the class</a:t>
            </a:r>
            <a:endParaRPr sz="1500"/>
          </a:p>
        </p:txBody>
      </p:sp>
      <p:sp>
        <p:nvSpPr>
          <p:cNvPr id="1020" name="Google Shape;1020;p57"/>
          <p:cNvSpPr txBox="1"/>
          <p:nvPr>
            <p:ph idx="6" type="subTitle"/>
          </p:nvPr>
        </p:nvSpPr>
        <p:spPr>
          <a:xfrm>
            <a:off x="716614" y="107712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Selection by OneR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1" name="Google Shape;1021;p57"/>
          <p:cNvSpPr txBox="1"/>
          <p:nvPr>
            <p:ph idx="8" type="subTitle"/>
          </p:nvPr>
        </p:nvSpPr>
        <p:spPr>
          <a:xfrm>
            <a:off x="4799454" y="1077125"/>
            <a:ext cx="3627900" cy="65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Entropy/Information Gain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22" name="Google Shape;102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725" y="3083225"/>
            <a:ext cx="3487690" cy="196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720000" y="445025"/>
            <a:ext cx="7704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Attributes Selected: Kendall Correlation </a:t>
            </a:r>
            <a:endParaRPr sz="2200"/>
          </a:p>
        </p:txBody>
      </p:sp>
      <p:sp>
        <p:nvSpPr>
          <p:cNvPr id="1028" name="Google Shape;1028;p58"/>
          <p:cNvSpPr txBox="1"/>
          <p:nvPr>
            <p:ph idx="4294967295" type="subTitle"/>
          </p:nvPr>
        </p:nvSpPr>
        <p:spPr>
          <a:xfrm>
            <a:off x="6959400" y="2216325"/>
            <a:ext cx="14646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0.10 and -0.10 as bounds</a:t>
            </a:r>
            <a:endParaRPr b="1" sz="1500"/>
          </a:p>
        </p:txBody>
      </p:sp>
      <p:pic>
        <p:nvPicPr>
          <p:cNvPr id="1029" name="Google Shape;10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4" y="1509700"/>
            <a:ext cx="59436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58"/>
          <p:cNvSpPr txBox="1"/>
          <p:nvPr/>
        </p:nvSpPr>
        <p:spPr>
          <a:xfrm>
            <a:off x="720000" y="4016925"/>
            <a:ext cx="5943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</a:t>
            </a:r>
            <a:r>
              <a:rPr b="1" lang="en" sz="15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hosen Attributes: </a:t>
            </a:r>
            <a:r>
              <a:rPr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Topic, Question, Data_Value, Low_Confidence_Limit, High_Confidence_Limit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59"/>
          <p:cNvSpPr txBox="1"/>
          <p:nvPr>
            <p:ph type="title"/>
          </p:nvPr>
        </p:nvSpPr>
        <p:spPr>
          <a:xfrm>
            <a:off x="720000" y="445025"/>
            <a:ext cx="7704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Attributes Selected: Pearson’s Correlation </a:t>
            </a:r>
            <a:endParaRPr sz="2200"/>
          </a:p>
        </p:txBody>
      </p:sp>
      <p:sp>
        <p:nvSpPr>
          <p:cNvPr id="1036" name="Google Shape;1036;p59"/>
          <p:cNvSpPr txBox="1"/>
          <p:nvPr>
            <p:ph idx="4294967295" type="subTitle"/>
          </p:nvPr>
        </p:nvSpPr>
        <p:spPr>
          <a:xfrm>
            <a:off x="6959400" y="2216325"/>
            <a:ext cx="1464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cutoff = 0.20</a:t>
            </a:r>
            <a:endParaRPr b="1" sz="1500"/>
          </a:p>
        </p:txBody>
      </p:sp>
      <p:pic>
        <p:nvPicPr>
          <p:cNvPr id="1037" name="Google Shape;1037;p59"/>
          <p:cNvPicPr preferRelativeResize="0"/>
          <p:nvPr/>
        </p:nvPicPr>
        <p:blipFill rotWithShape="1">
          <a:blip r:embed="rId3">
            <a:alphaModFix/>
          </a:blip>
          <a:srcRect b="0" l="0" r="0" t="25322"/>
          <a:stretch/>
        </p:blipFill>
        <p:spPr>
          <a:xfrm>
            <a:off x="1136800" y="911450"/>
            <a:ext cx="5523574" cy="401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8" name="Google Shape;1038;p59"/>
          <p:cNvCxnSpPr/>
          <p:nvPr/>
        </p:nvCxnSpPr>
        <p:spPr>
          <a:xfrm>
            <a:off x="594000" y="2411775"/>
            <a:ext cx="6300300" cy="0"/>
          </a:xfrm>
          <a:prstGeom prst="straightConnector1">
            <a:avLst/>
          </a:prstGeom>
          <a:noFill/>
          <a:ln cap="flat" cmpd="sng" w="38100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60"/>
          <p:cNvSpPr txBox="1"/>
          <p:nvPr>
            <p:ph type="title"/>
          </p:nvPr>
        </p:nvSpPr>
        <p:spPr>
          <a:xfrm>
            <a:off x="787825" y="445025"/>
            <a:ext cx="7704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Attributes Selected: Subset Analysis</a:t>
            </a:r>
            <a:endParaRPr sz="2200"/>
          </a:p>
        </p:txBody>
      </p:sp>
      <p:pic>
        <p:nvPicPr>
          <p:cNvPr id="1044" name="Google Shape;104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825" y="1382875"/>
            <a:ext cx="59436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1"/>
          <p:cNvSpPr txBox="1"/>
          <p:nvPr>
            <p:ph type="title"/>
          </p:nvPr>
        </p:nvSpPr>
        <p:spPr>
          <a:xfrm>
            <a:off x="916875" y="137400"/>
            <a:ext cx="7704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Attributes Selected: OneR</a:t>
            </a:r>
            <a:endParaRPr sz="2200"/>
          </a:p>
        </p:txBody>
      </p:sp>
      <p:sp>
        <p:nvSpPr>
          <p:cNvPr id="1050" name="Google Shape;1050;p61"/>
          <p:cNvSpPr txBox="1"/>
          <p:nvPr>
            <p:ph idx="4294967295" type="subTitle"/>
          </p:nvPr>
        </p:nvSpPr>
        <p:spPr>
          <a:xfrm>
            <a:off x="7101050" y="2048075"/>
            <a:ext cx="1464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cutoff = 37.0</a:t>
            </a:r>
            <a:endParaRPr b="1" sz="1500"/>
          </a:p>
        </p:txBody>
      </p:sp>
      <p:pic>
        <p:nvPicPr>
          <p:cNvPr id="1051" name="Google Shape;1051;p61"/>
          <p:cNvPicPr preferRelativeResize="0"/>
          <p:nvPr/>
        </p:nvPicPr>
        <p:blipFill rotWithShape="1">
          <a:blip r:embed="rId3">
            <a:alphaModFix/>
          </a:blip>
          <a:srcRect b="0" l="0" r="0" t="33475"/>
          <a:stretch/>
        </p:blipFill>
        <p:spPr>
          <a:xfrm>
            <a:off x="916875" y="739750"/>
            <a:ext cx="5943600" cy="432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2" name="Google Shape;1052;p61"/>
          <p:cNvCxnSpPr/>
          <p:nvPr/>
        </p:nvCxnSpPr>
        <p:spPr>
          <a:xfrm>
            <a:off x="753950" y="2221625"/>
            <a:ext cx="6214200" cy="43800"/>
          </a:xfrm>
          <a:prstGeom prst="straightConnector1">
            <a:avLst/>
          </a:prstGeom>
          <a:noFill/>
          <a:ln cap="flat" cmpd="sng" w="38100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2"/>
          <p:cNvSpPr txBox="1"/>
          <p:nvPr>
            <p:ph type="title"/>
          </p:nvPr>
        </p:nvSpPr>
        <p:spPr>
          <a:xfrm>
            <a:off x="846175" y="321975"/>
            <a:ext cx="77040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Attributes Selected: Information Gain</a:t>
            </a:r>
            <a:endParaRPr sz="2200"/>
          </a:p>
        </p:txBody>
      </p:sp>
      <p:sp>
        <p:nvSpPr>
          <p:cNvPr id="1058" name="Google Shape;1058;p62"/>
          <p:cNvSpPr txBox="1"/>
          <p:nvPr>
            <p:ph idx="4294967295" type="subTitle"/>
          </p:nvPr>
        </p:nvSpPr>
        <p:spPr>
          <a:xfrm>
            <a:off x="7085575" y="2622400"/>
            <a:ext cx="1464600" cy="3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cutoff = 0.13</a:t>
            </a:r>
            <a:endParaRPr b="1" sz="1500"/>
          </a:p>
        </p:txBody>
      </p:sp>
      <p:pic>
        <p:nvPicPr>
          <p:cNvPr id="1059" name="Google Shape;1059;p62"/>
          <p:cNvPicPr preferRelativeResize="0"/>
          <p:nvPr/>
        </p:nvPicPr>
        <p:blipFill rotWithShape="1">
          <a:blip r:embed="rId3">
            <a:alphaModFix/>
          </a:blip>
          <a:srcRect b="0" l="0" r="0" t="28062"/>
          <a:stretch/>
        </p:blipFill>
        <p:spPr>
          <a:xfrm>
            <a:off x="846175" y="783275"/>
            <a:ext cx="5943600" cy="4200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0" name="Google Shape;1060;p62"/>
          <p:cNvCxnSpPr/>
          <p:nvPr/>
        </p:nvCxnSpPr>
        <p:spPr>
          <a:xfrm>
            <a:off x="667825" y="2817850"/>
            <a:ext cx="6300300" cy="0"/>
          </a:xfrm>
          <a:prstGeom prst="straightConnector1">
            <a:avLst/>
          </a:prstGeom>
          <a:noFill/>
          <a:ln cap="flat" cmpd="sng" w="38100">
            <a:solidFill>
              <a:srgbClr val="FF6B6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63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+ Analysis</a:t>
            </a:r>
            <a:endParaRPr/>
          </a:p>
        </p:txBody>
      </p:sp>
      <p:sp>
        <p:nvSpPr>
          <p:cNvPr id="1066" name="Google Shape;1066;p63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Algorithms Used</a:t>
            </a:r>
            <a:endParaRPr/>
          </a:p>
        </p:txBody>
      </p:sp>
      <p:sp>
        <p:nvSpPr>
          <p:cNvPr id="1072" name="Google Shape;1072;p64"/>
          <p:cNvSpPr txBox="1"/>
          <p:nvPr>
            <p:ph idx="1" type="subTitle"/>
          </p:nvPr>
        </p:nvSpPr>
        <p:spPr>
          <a:xfrm>
            <a:off x="720000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Rule-based method selecting ONE rule based on the attribute with least classification error</a:t>
            </a:r>
            <a:endParaRPr sz="1500"/>
          </a:p>
        </p:txBody>
      </p:sp>
      <p:sp>
        <p:nvSpPr>
          <p:cNvPr id="1073" name="Google Shape;1073;p64"/>
          <p:cNvSpPr txBox="1"/>
          <p:nvPr>
            <p:ph idx="2" type="subTitle"/>
          </p:nvPr>
        </p:nvSpPr>
        <p:spPr>
          <a:xfrm>
            <a:off x="4802874" y="1735625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Rule-based method that selects MULTIPLE rules based on interactions between multiple attributes</a:t>
            </a:r>
            <a:endParaRPr sz="1500"/>
          </a:p>
        </p:txBody>
      </p:sp>
      <p:sp>
        <p:nvSpPr>
          <p:cNvPr id="1074" name="Google Shape;1074;p64"/>
          <p:cNvSpPr txBox="1"/>
          <p:nvPr>
            <p:ph idx="3" type="subTitle"/>
          </p:nvPr>
        </p:nvSpPr>
        <p:spPr>
          <a:xfrm>
            <a:off x="720000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Tree-based method based on the usage of the C4.5 algorithm to generate decision trees</a:t>
            </a:r>
            <a:endParaRPr sz="1500"/>
          </a:p>
        </p:txBody>
      </p:sp>
      <p:sp>
        <p:nvSpPr>
          <p:cNvPr id="1075" name="Google Shape;1075;p64"/>
          <p:cNvSpPr txBox="1"/>
          <p:nvPr>
            <p:ph idx="4" type="subTitle"/>
          </p:nvPr>
        </p:nvSpPr>
        <p:spPr>
          <a:xfrm>
            <a:off x="4802874" y="3396200"/>
            <a:ext cx="36279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Tree-based method that creates a forest of random trees</a:t>
            </a:r>
            <a:endParaRPr sz="1500"/>
          </a:p>
        </p:txBody>
      </p:sp>
      <p:sp>
        <p:nvSpPr>
          <p:cNvPr id="1076" name="Google Shape;1076;p64"/>
          <p:cNvSpPr txBox="1"/>
          <p:nvPr>
            <p:ph idx="5" type="subTitle"/>
          </p:nvPr>
        </p:nvSpPr>
        <p:spPr>
          <a:xfrm>
            <a:off x="720000" y="1311050"/>
            <a:ext cx="3627900" cy="458700"/>
          </a:xfrm>
          <a:prstGeom prst="rect">
            <a:avLst/>
          </a:prstGeom>
          <a:solidFill>
            <a:srgbClr val="569CD6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OneR</a:t>
            </a:r>
            <a:endParaRPr/>
          </a:p>
        </p:txBody>
      </p:sp>
      <p:sp>
        <p:nvSpPr>
          <p:cNvPr id="1077" name="Google Shape;1077;p64"/>
          <p:cNvSpPr txBox="1"/>
          <p:nvPr>
            <p:ph idx="6" type="subTitle"/>
          </p:nvPr>
        </p:nvSpPr>
        <p:spPr>
          <a:xfrm>
            <a:off x="720000" y="3021450"/>
            <a:ext cx="3627900" cy="374700"/>
          </a:xfrm>
          <a:prstGeom prst="rect">
            <a:avLst/>
          </a:prstGeom>
          <a:solidFill>
            <a:srgbClr val="4EC9B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J48</a:t>
            </a:r>
            <a:endParaRPr/>
          </a:p>
        </p:txBody>
      </p:sp>
      <p:sp>
        <p:nvSpPr>
          <p:cNvPr id="1078" name="Google Shape;1078;p64"/>
          <p:cNvSpPr txBox="1"/>
          <p:nvPr>
            <p:ph idx="7" type="subTitle"/>
          </p:nvPr>
        </p:nvSpPr>
        <p:spPr>
          <a:xfrm>
            <a:off x="4802850" y="1311175"/>
            <a:ext cx="3627900" cy="458700"/>
          </a:xfrm>
          <a:prstGeom prst="rect">
            <a:avLst/>
          </a:prstGeom>
          <a:solidFill>
            <a:srgbClr val="569CD6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</a:t>
            </a:r>
            <a:endParaRPr/>
          </a:p>
        </p:txBody>
      </p:sp>
      <p:sp>
        <p:nvSpPr>
          <p:cNvPr id="1079" name="Google Shape;1079;p64"/>
          <p:cNvSpPr txBox="1"/>
          <p:nvPr>
            <p:ph idx="8" type="subTitle"/>
          </p:nvPr>
        </p:nvSpPr>
        <p:spPr>
          <a:xfrm>
            <a:off x="4802850" y="3021375"/>
            <a:ext cx="3627900" cy="374700"/>
          </a:xfrm>
          <a:prstGeom prst="rect">
            <a:avLst/>
          </a:prstGeom>
          <a:solidFill>
            <a:srgbClr val="4EC9B0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4" name="Google Shape;1084;p65"/>
          <p:cNvGraphicFramePr/>
          <p:nvPr/>
        </p:nvGraphicFramePr>
        <p:xfrm>
          <a:off x="423350" y="224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{D594A09C-0C5C-48A0-A70A-F643179D60A0}</a:tableStyleId>
              </a:tblPr>
              <a:tblGrid>
                <a:gridCol w="1505250"/>
                <a:gridCol w="1197650"/>
                <a:gridCol w="1148400"/>
                <a:gridCol w="890000"/>
                <a:gridCol w="1185325"/>
                <a:gridCol w="1185325"/>
                <a:gridCol w="118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Kendall’s Rank (Non-Weka)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99.9929%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0.0037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 (0.99 in one category)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Pearson’s Correlation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99.9964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0.0031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9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893" name="Google Shape;893;p39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9" name="Google Shape;1089;p66"/>
          <p:cNvGraphicFramePr/>
          <p:nvPr/>
        </p:nvGraphicFramePr>
        <p:xfrm>
          <a:off x="423363" y="40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{D594A09C-0C5C-48A0-A70A-F643179D60A0}</a:tableStyleId>
              </a:tblPr>
              <a:tblGrid>
                <a:gridCol w="1505250"/>
                <a:gridCol w="1197650"/>
                <a:gridCol w="1148400"/>
                <a:gridCol w="890000"/>
                <a:gridCol w="1185325"/>
                <a:gridCol w="1185325"/>
                <a:gridCol w="118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Subset Analysis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0.0011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 Algorithm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99.9929%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0.004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 (0.99 in one class)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4" name="Google Shape;1094;p67"/>
          <p:cNvGraphicFramePr/>
          <p:nvPr/>
        </p:nvGraphicFramePr>
        <p:xfrm>
          <a:off x="423350" y="133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{D594A09C-0C5C-48A0-A70A-F643179D60A0}</a:tableStyleId>
              </a:tblPr>
              <a:tblGrid>
                <a:gridCol w="1505250"/>
                <a:gridCol w="1197650"/>
                <a:gridCol w="1148400"/>
                <a:gridCol w="890000"/>
                <a:gridCol w="1185325"/>
                <a:gridCol w="1185325"/>
                <a:gridCol w="1185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 b="1" sz="9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Information</a:t>
                      </a: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Gain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0.0002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0.0003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99.9929%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0.0001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0.0039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 (0.99) in a class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1.0</a:t>
                      </a:r>
                      <a:endParaRPr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 </a:t>
            </a:r>
            <a:r>
              <a:rPr lang="en"/>
              <a:t>Comparisons</a:t>
            </a:r>
            <a:endParaRPr/>
          </a:p>
        </p:txBody>
      </p:sp>
      <p:pic>
        <p:nvPicPr>
          <p:cNvPr id="1100" name="Google Shape;11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75" y="1207450"/>
            <a:ext cx="50387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975" y="3156575"/>
            <a:ext cx="5038725" cy="1663173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68"/>
          <p:cNvSpPr txBox="1"/>
          <p:nvPr/>
        </p:nvSpPr>
        <p:spPr>
          <a:xfrm>
            <a:off x="5983600" y="1397175"/>
            <a:ext cx="24405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 perfect confusion  matrix</a:t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Subset Analysis with OneR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03" name="Google Shape;1103;p68"/>
          <p:cNvSpPr txBox="1"/>
          <p:nvPr/>
        </p:nvSpPr>
        <p:spPr>
          <a:xfrm>
            <a:off x="5983600" y="3305200"/>
            <a:ext cx="24405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Confusion matrix with some errors</a:t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Kendall’s Correlation with Random Forest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8" name="Google Shape;110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4030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69"/>
          <p:cNvSpPr txBox="1"/>
          <p:nvPr/>
        </p:nvSpPr>
        <p:spPr>
          <a:xfrm>
            <a:off x="6232750" y="1888800"/>
            <a:ext cx="30978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Why did most algorithms perform perfectly?</a:t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0"/>
          <p:cNvSpPr txBox="1"/>
          <p:nvPr>
            <p:ph type="title"/>
          </p:nvPr>
        </p:nvSpPr>
        <p:spPr>
          <a:xfrm>
            <a:off x="257800" y="198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remove ‘Topic’?</a:t>
            </a:r>
            <a:endParaRPr/>
          </a:p>
        </p:txBody>
      </p:sp>
      <p:sp>
        <p:nvSpPr>
          <p:cNvPr id="1115" name="Google Shape;1115;p70"/>
          <p:cNvSpPr txBox="1"/>
          <p:nvPr>
            <p:ph idx="4294967295" type="body"/>
          </p:nvPr>
        </p:nvSpPr>
        <p:spPr>
          <a:xfrm>
            <a:off x="7167850" y="2175350"/>
            <a:ext cx="16254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the Kendall Rank-selected attributes with OneR:</a:t>
            </a:r>
            <a:endParaRPr b="1"/>
          </a:p>
        </p:txBody>
      </p:sp>
      <p:pic>
        <p:nvPicPr>
          <p:cNvPr id="1116" name="Google Shape;111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800" y="882400"/>
            <a:ext cx="6658261" cy="412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71"/>
          <p:cNvSpPr txBox="1"/>
          <p:nvPr>
            <p:ph type="title"/>
          </p:nvPr>
        </p:nvSpPr>
        <p:spPr>
          <a:xfrm>
            <a:off x="257800" y="198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ALSO remove ‘Question’?</a:t>
            </a:r>
            <a:endParaRPr/>
          </a:p>
        </p:txBody>
      </p:sp>
      <p:sp>
        <p:nvSpPr>
          <p:cNvPr id="1122" name="Google Shape;1122;p71"/>
          <p:cNvSpPr txBox="1"/>
          <p:nvPr>
            <p:ph idx="4294967295" type="body"/>
          </p:nvPr>
        </p:nvSpPr>
        <p:spPr>
          <a:xfrm>
            <a:off x="7167850" y="2175350"/>
            <a:ext cx="1625400" cy="1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From the Kendall Rank-selected attributes with OneR:</a:t>
            </a:r>
            <a:endParaRPr b="1"/>
          </a:p>
        </p:txBody>
      </p:sp>
      <p:pic>
        <p:nvPicPr>
          <p:cNvPr id="1123" name="Google Shape;1123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4050"/>
            <a:ext cx="6710632" cy="40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4" name="Google Shape;1124;p71"/>
          <p:cNvSpPr txBox="1"/>
          <p:nvPr/>
        </p:nvSpPr>
        <p:spPr>
          <a:xfrm>
            <a:off x="2968875" y="1163375"/>
            <a:ext cx="701400" cy="40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9" name="Google Shape;1129;p72"/>
          <p:cNvGraphicFramePr/>
          <p:nvPr/>
        </p:nvGraphicFramePr>
        <p:xfrm>
          <a:off x="169713" y="6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{188E6676-23BB-4C99-A311-D64918C7C89D}</a:tableStyleId>
              </a:tblPr>
              <a:tblGrid>
                <a:gridCol w="1609700"/>
                <a:gridCol w="1438950"/>
                <a:gridCol w="1048775"/>
                <a:gridCol w="938975"/>
                <a:gridCol w="1256050"/>
                <a:gridCol w="1256050"/>
                <a:gridCol w="1256050"/>
              </a:tblGrid>
              <a:tr h="67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Kendall’s Rank (Non-Weka)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60.9002%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62.2445%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0.1254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0.2505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62.2516%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0.1193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0.2646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0.623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61.5655%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0.1153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0.2705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12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Pearson’s Correlation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60.9008%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1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63.8904%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0.1203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0.2447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0.639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3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63.318%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0.1172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0.2556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0.632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0.633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9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61.5691%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0.1144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0.2683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0.616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4" name="Google Shape;1134;p73"/>
          <p:cNvGraphicFramePr/>
          <p:nvPr/>
        </p:nvGraphicFramePr>
        <p:xfrm>
          <a:off x="107975" y="2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{188E6676-23BB-4C99-A311-D64918C7C89D}</a:tableStyleId>
              </a:tblPr>
              <a:tblGrid>
                <a:gridCol w="1632275"/>
                <a:gridCol w="1434425"/>
                <a:gridCol w="1088175"/>
                <a:gridCol w="952150"/>
                <a:gridCol w="1273675"/>
                <a:gridCol w="1273675"/>
                <a:gridCol w="1273675"/>
              </a:tblGrid>
              <a:tr h="7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Subset Analysis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37.7022%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0.178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0.4219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0.377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39.085%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0.2152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0.3279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0.391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39.085%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0.2175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0.3287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0.391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39.117%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0.2151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0.3282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?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0.391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 Algorithm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66.0268%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66.0268%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0.1237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0.243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0.660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67.5767%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0.1026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0.2588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0.676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68.405%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0.1017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0.2391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50" y="1402479"/>
            <a:ext cx="788790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0" name="Google Shape;1140;p74"/>
          <p:cNvSpPr txBox="1"/>
          <p:nvPr/>
        </p:nvSpPr>
        <p:spPr>
          <a:xfrm>
            <a:off x="3372150" y="3893625"/>
            <a:ext cx="2399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Explanation of Subset Analysis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5" name="Google Shape;1145;p75"/>
          <p:cNvGraphicFramePr/>
          <p:nvPr/>
        </p:nvGraphicFramePr>
        <p:xfrm>
          <a:off x="259850" y="68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{188E6676-23BB-4C99-A311-D64918C7C89D}</a:tableStyleId>
              </a:tblPr>
              <a:tblGrid>
                <a:gridCol w="1580200"/>
                <a:gridCol w="1364700"/>
                <a:gridCol w="1077400"/>
                <a:gridCol w="921775"/>
                <a:gridCol w="1233050"/>
                <a:gridCol w="1233050"/>
                <a:gridCol w="1233050"/>
              </a:tblGrid>
              <a:tr h="92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Att. Selection Algorithm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Classification Algorithm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Precision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Recall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0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Information Gain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60.9008%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0.1117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0.3342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0.645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0.609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66.9724%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0.1218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0.670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68.2663%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0.1003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0.2554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0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Random Forest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68.6716%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0.1008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0.2363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0.686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0.687</a:t>
                      </a:r>
                      <a:endParaRPr b="1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0"/>
          <p:cNvSpPr txBox="1"/>
          <p:nvPr>
            <p:ph type="title"/>
          </p:nvPr>
        </p:nvSpPr>
        <p:spPr>
          <a:xfrm>
            <a:off x="713225" y="878850"/>
            <a:ext cx="3983700" cy="10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Alzheimer’s Disease</a:t>
            </a:r>
            <a:endParaRPr/>
          </a:p>
        </p:txBody>
      </p:sp>
      <p:sp>
        <p:nvSpPr>
          <p:cNvPr id="899" name="Google Shape;899;p40"/>
          <p:cNvSpPr txBox="1"/>
          <p:nvPr>
            <p:ph idx="1" type="subTitle"/>
          </p:nvPr>
        </p:nvSpPr>
        <p:spPr>
          <a:xfrm>
            <a:off x="713225" y="1966350"/>
            <a:ext cx="3983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“...a general term for memory loss and other cognitive abilities serious enough to interfere with daily life” </a:t>
            </a:r>
            <a:r>
              <a:rPr lang="en" sz="1500"/>
              <a:t>(Alzheimer’s Association).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a normal part of aging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 known cure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if no medical breakthrough is made, 13.8 million Americans could have Alzheimer’s by 2060 (NIH)</a:t>
            </a:r>
            <a:endParaRPr sz="1500"/>
          </a:p>
        </p:txBody>
      </p:sp>
      <p:pic>
        <p:nvPicPr>
          <p:cNvPr id="900" name="Google Shape;9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000" y="1080200"/>
            <a:ext cx="3701725" cy="24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0"/>
          <p:cNvSpPr txBox="1"/>
          <p:nvPr/>
        </p:nvSpPr>
        <p:spPr>
          <a:xfrm>
            <a:off x="4997000" y="3796950"/>
            <a:ext cx="3780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Image source: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Alzheimer's Disease Causes, Symptoms, Treatments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6"/>
          <p:cNvSpPr txBox="1"/>
          <p:nvPr>
            <p:ph type="title"/>
          </p:nvPr>
        </p:nvSpPr>
        <p:spPr>
          <a:xfrm>
            <a:off x="1479950" y="1307100"/>
            <a:ext cx="5758800" cy="30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lang="en" sz="2900"/>
              <a:t>We choose </a:t>
            </a:r>
            <a:r>
              <a:rPr lang="en" sz="2900"/>
              <a:t>Information Gain Attribute Selection with Random Forest classification to be our best model.</a:t>
            </a:r>
            <a:endParaRPr sz="7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7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</p:sp>
      <p:sp>
        <p:nvSpPr>
          <p:cNvPr id="1156" name="Google Shape;1156;p77"/>
          <p:cNvSpPr txBox="1"/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7" name="Google Shape;115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38" y="310800"/>
            <a:ext cx="6800324" cy="46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78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63" name="Google Shape;1163;p78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</a:t>
            </a:r>
            <a:endParaRPr/>
          </a:p>
        </p:txBody>
      </p:sp>
      <p:sp>
        <p:nvSpPr>
          <p:cNvPr id="1169" name="Google Shape;1169;p79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Understanding class variable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Stratified sampling in code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Dealing with qualitative data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Being mindful of data </a:t>
            </a:r>
            <a:r>
              <a:rPr lang="en" sz="1500"/>
              <a:t> </a:t>
            </a:r>
            <a:endParaRPr sz="1500"/>
          </a:p>
        </p:txBody>
      </p:sp>
      <p:pic>
        <p:nvPicPr>
          <p:cNvPr descr="Reflect - Free of Charge Creative Commons Office worker pointing ..." id="1170" name="Google Shape;117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300" y="1473113"/>
            <a:ext cx="3296701" cy="219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76" name="Google Shape;1176;p80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 preprocessing. 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min-max and decimal scaling to replicate the exact scale.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Further analysis of performance, model, and feature selector. 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possible investigation of intercorrelation between attributes</a:t>
            </a:r>
            <a:endParaRPr sz="1500"/>
          </a:p>
        </p:txBody>
      </p:sp>
      <p:pic>
        <p:nvPicPr>
          <p:cNvPr descr="Analysis - Free of Charge Creative Commons Notepad 1 image" id="1177" name="Google Shape;117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050" y="1656598"/>
            <a:ext cx="2746127" cy="1830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81"/>
          <p:cNvSpPr txBox="1"/>
          <p:nvPr>
            <p:ph idx="4294967295" type="title"/>
          </p:nvPr>
        </p:nvSpPr>
        <p:spPr>
          <a:xfrm>
            <a:off x="825900" y="0"/>
            <a:ext cx="7704000" cy="44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200"/>
              <a:t>References</a:t>
            </a:r>
            <a:endParaRPr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lang="en" sz="1200"/>
              <a:t>Alzheimer's Association. (2023). 2023 Alzheimer’s Disease Facts and Figures. </a:t>
            </a:r>
            <a:r>
              <a:rPr b="0" i="1" lang="en" sz="1200"/>
              <a:t>Alzheimer’s &amp; Dementia</a:t>
            </a:r>
            <a:r>
              <a:rPr b="0" lang="en" sz="1200"/>
              <a:t>, </a:t>
            </a:r>
            <a:r>
              <a:rPr b="0" i="1" lang="en" sz="1200"/>
              <a:t>19</a:t>
            </a:r>
            <a:r>
              <a:rPr b="0" lang="en" sz="1200"/>
              <a:t>(4), 1598–1695. https://doi.org/10.1002/alz.13016</a:t>
            </a:r>
            <a:endParaRPr b="0"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lang="en" sz="1200"/>
              <a:t>CDC Division of Population Health. (2024). </a:t>
            </a:r>
            <a:r>
              <a:rPr b="0" i="1" lang="en" sz="1200"/>
              <a:t>Alzheimer’s Disease and Healthy Aging Data | Data | Centers for Disease Control and Prevention</a:t>
            </a:r>
            <a:r>
              <a:rPr b="0" lang="en" sz="1200"/>
              <a:t>. Chronicdata.cdc.gov. https://chronicdata.cdc.gov/Healthy-Aging/Alzheimer-s-Disease-and-Healthy-Aging-Data/hfr9-rurv/about_data</a:t>
            </a:r>
            <a:endParaRPr b="0"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1" lang="en" sz="1200"/>
              <a:t>CfsSubsetEval</a:t>
            </a:r>
            <a:r>
              <a:rPr b="0" lang="en" sz="1200"/>
              <a:t>. (n.d.). Weka.sourceforge.io. https://weka.sourceforge.io/doc.dev/weka/attributeSelection/CfsSubsetEval.html</a:t>
            </a:r>
            <a:endParaRPr b="0"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lang="en" sz="1200"/>
              <a:t>GeeksForGeeks. (2020, May 15). </a:t>
            </a:r>
            <a:r>
              <a:rPr b="0" i="1" lang="en" sz="1200"/>
              <a:t>Python | Kendall Rank Correlation Coefficient</a:t>
            </a:r>
            <a:r>
              <a:rPr b="0" lang="en" sz="1200"/>
              <a:t>. GeeksforGeeks. https://www.geeksforgeeks.org/python-kendall-rank-correlation-coefficient/</a:t>
            </a:r>
            <a:endParaRPr b="0"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1" lang="en" sz="1200"/>
              <a:t>GreedyStepwise</a:t>
            </a:r>
            <a:r>
              <a:rPr b="0" lang="en" sz="1200"/>
              <a:t>. (2022, January 28). Sourceforge.io. https://weka.sourceforge.io/doc.dev/weka/attributeSelection/GreedyStepwise.html</a:t>
            </a:r>
            <a:endParaRPr b="0" sz="1200"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lang="en" sz="1200"/>
              <a:t>https://www.health.com/condition/alzheimers-overview. (2022, August 15). </a:t>
            </a:r>
            <a:r>
              <a:rPr b="0" i="1" lang="en" sz="1200"/>
              <a:t>What Is Alzheimer’s Disease?</a:t>
            </a:r>
            <a:r>
              <a:rPr b="0" lang="en" sz="1200"/>
              <a:t> Health. https://www.health.com/condition/alzheimers-overview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/>
          <p:nvPr>
            <p:ph type="title"/>
          </p:nvPr>
        </p:nvSpPr>
        <p:spPr>
          <a:xfrm>
            <a:off x="741650" y="1237225"/>
            <a:ext cx="7481400" cy="27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Objective: </a:t>
            </a:r>
            <a:r>
              <a:rPr b="0" lang="en" sz="3500"/>
              <a:t>To categorize results from a telephone questionnaire into six risk factors for Alzheimer’s.</a:t>
            </a:r>
            <a:r>
              <a:rPr lang="en" sz="3500"/>
              <a:t> 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2"/>
          <p:cNvSpPr txBox="1"/>
          <p:nvPr>
            <p:ph type="title"/>
          </p:nvPr>
        </p:nvSpPr>
        <p:spPr>
          <a:xfrm>
            <a:off x="1864950" y="2179350"/>
            <a:ext cx="54141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12" name="Google Shape;912;p42"/>
          <p:cNvSpPr txBox="1"/>
          <p:nvPr>
            <p:ph idx="2" type="title"/>
          </p:nvPr>
        </p:nvSpPr>
        <p:spPr>
          <a:xfrm>
            <a:off x="1864950" y="1337550"/>
            <a:ext cx="14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Datasource</a:t>
            </a:r>
            <a:endParaRPr/>
          </a:p>
        </p:txBody>
      </p:sp>
      <p:sp>
        <p:nvSpPr>
          <p:cNvPr id="918" name="Google Shape;918;p4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Collected from questionnaire by the  Behavioral Risk Factor Surveillance System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‘Question’ attribute asked questions regarding health 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Health-related risk behaviors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chronic health conditions</a:t>
            </a:r>
            <a:endParaRPr sz="1500"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health-care access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30 attributes; 284142 instances</a:t>
            </a:r>
            <a:endParaRPr sz="1500"/>
          </a:p>
        </p:txBody>
      </p:sp>
      <p:pic>
        <p:nvPicPr>
          <p:cNvPr descr="File:Person icon BLACK-01.svg - Wikimedia Commons" id="919" name="Google Shape;9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349" y="1792550"/>
            <a:ext cx="2124675" cy="22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Classification</a:t>
            </a:r>
            <a:endParaRPr/>
          </a:p>
        </p:txBody>
      </p:sp>
      <p:sp>
        <p:nvSpPr>
          <p:cNvPr id="925" name="Google Shape;925;p44"/>
          <p:cNvSpPr txBox="1"/>
          <p:nvPr>
            <p:ph idx="1" type="body"/>
          </p:nvPr>
        </p:nvSpPr>
        <p:spPr>
          <a:xfrm>
            <a:off x="720000" y="1215750"/>
            <a:ext cx="48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instance is an individual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classifying “Class” attribute based on age, location, datasource, etc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Name is misleading; 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Not classifying Alzheimer's,  instead indicator of healthy aging </a:t>
            </a:r>
            <a:endParaRPr sz="1500"/>
          </a:p>
        </p:txBody>
      </p:sp>
      <p:pic>
        <p:nvPicPr>
          <p:cNvPr descr="Grandma Free Stock Photo - Public Domain Pictures" id="926" name="Google Shape;926;p44"/>
          <p:cNvPicPr preferRelativeResize="0"/>
          <p:nvPr/>
        </p:nvPicPr>
        <p:blipFill rotWithShape="1">
          <a:blip r:embed="rId3">
            <a:alphaModFix/>
          </a:blip>
          <a:srcRect b="0" l="29268" r="0" t="0"/>
          <a:stretch/>
        </p:blipFill>
        <p:spPr>
          <a:xfrm>
            <a:off x="5748600" y="1261725"/>
            <a:ext cx="2779725" cy="262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graphicFrame>
        <p:nvGraphicFramePr>
          <p:cNvPr id="932" name="Google Shape;932;p45"/>
          <p:cNvGraphicFramePr/>
          <p:nvPr/>
        </p:nvGraphicFramePr>
        <p:xfrm>
          <a:off x="152400" y="115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{A22E9CFF-5A28-4964-A31A-151A10ED6570}</a:tableStyleId>
              </a:tblPr>
              <a:tblGrid>
                <a:gridCol w="1346025"/>
                <a:gridCol w="27891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RowId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Dataset row identifier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YearStart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Year Start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YearEnd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Year End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LocationAbbr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Location Abbreviation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LocationDesc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Location Description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Datasource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 Source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Class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Class description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Topic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Topic description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33" name="Google Shape;933;p45"/>
          <p:cNvGraphicFramePr/>
          <p:nvPr/>
        </p:nvGraphicFramePr>
        <p:xfrm>
          <a:off x="4481325" y="29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{A22E9CFF-5A28-4964-A31A-151A10ED6570}</a:tableStyleId>
              </a:tblPr>
              <a:tblGrid>
                <a:gridCol w="2027475"/>
                <a:gridCol w="2413275"/>
              </a:tblGrid>
              <a:tr h="44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Question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Question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Data_Value_Unit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The unit, such as "%" for percentage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DataValueTypeID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Identifier for the Data Value Type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Data_Value_Type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The data value type, such as age-adjusted prevalence or crude prevalence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Data_Value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 Value, such as 14.7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Data_Value_Alt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Equal to data value, but format is numeric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0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Data_Value_Footnote_Symbol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228600" marL="2286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ctor"/>
                          <a:ea typeface="Actor"/>
                          <a:cs typeface="Actor"/>
                          <a:sym typeface="Actor"/>
                        </a:rPr>
                        <a:t>Footnote Symbol</a:t>
                      </a:r>
                      <a:endParaRPr sz="1200"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T="114300" marB="114300" marR="5334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E0E0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