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04" y="200"/>
      </p:cViewPr>
      <p:guideLst/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77062-F464-E248-B8C1-BE29417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B6BE1-41B6-5047-8422-EA5CCA49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F7670-1262-BC49-8907-279DDA68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69F2F-9FDE-464A-8E3C-C2A5269C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2C048-630D-4248-B093-CDBBF8F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0DB41-A41C-054C-AA94-D02FF2E0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55BD8-B59A-454B-974D-6709CE84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84B2-63DE-8D47-A73B-AF8828A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796D1-A0F6-7649-A5E2-89999FC0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8C627-1571-C241-8CCE-6196F0D0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C2E0F-DDF5-5C48-B031-F8D8A1B0F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0BA5C-596A-F04C-AA70-E8A99950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3D813-0EE5-324C-9653-E423A716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43CD4-7CAE-C249-B36E-8E207104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9ED9A-BDDA-B54C-B434-52F09F77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B151-9552-3844-8AC7-3EE9C37C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30A2D-9A37-9E43-B201-A7955A4E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CC8E5-8F75-6647-B85A-73E42C87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180E7-3ED2-B746-809D-42295F66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60E83-2472-224E-ADF8-2498424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3A7F-A02C-8444-B48A-528C15BE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E51B0-80BA-DD4F-BBED-02EE66E0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F31B6-36B0-3C4E-A8BE-647562E4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A585E-179B-B945-907A-BC112ED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01FAE-39CB-244B-992C-E51C02B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7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F0EE1-032F-6B43-80E6-A0586D86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4F82-3383-EE48-9D86-A5314C5C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853FA-14CE-864F-BB0E-81F14CBED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94DD2-4824-AD4C-AA2C-DE38F178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D286B-6E67-364D-B837-2E7269C7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69876-6368-194D-80A2-18BEE889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6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0145-7385-E448-B007-F573DA13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CD670-5DBE-B942-9EB8-C68CCDD7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501BB-AB47-FA4A-95B8-CBE7C543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87E47-13FA-E141-995C-6F8CFCB5D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F34A3-3886-B64B-B7AE-19B8BEF8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626387-005E-5449-B909-C7693D30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BA2313-4D84-384C-82DD-58625E2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275360-2977-EB48-94A4-36B3A7C3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7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ACF7-3A77-284D-96F2-96352EC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C19E9-452B-D34D-8DC7-049A08F4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EB92F-8F43-424B-8FCD-CEB16F7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F90A0-6D8F-1847-BDBA-FB12B561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325F9-7B56-5046-902C-7A3C08F9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9232E-4445-D142-86AD-675D7DF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8D4B5-7528-3746-9AF4-EA5C79CF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1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D66E4-15F5-5F47-9D8B-0902FF1F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74481-7C68-2343-B02B-B5BB82A8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BC5EE-561B-8B4A-822E-1058826B3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BAF2A-713F-FF4F-B5A6-DFE817D6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D8D69-FCB2-7240-95B5-6461A7CE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3D201-40A9-7943-8A17-C90881D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0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6AD4-ECE7-EB48-ADA5-DA9918AE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B48B9D-F863-074D-8765-B87E96486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900F6-5B9A-BC40-9FB6-BBD2BB92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1083E-98BE-C144-898A-FC663EBD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1E851-0D99-644D-BE6A-4A92E93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1ADCD-BBD3-E440-9B34-8D58FC07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8833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4A271-C583-BD45-A446-9308392E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1ABB7-6ABA-E643-9779-88992820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73F92-7FFF-D344-AB20-1AF32098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982E-6418-0B48-8ACA-E0A4977D82C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AE23-FE2B-8E4D-9AD0-D669BBEE0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9AC67-783F-1947-8B6B-CDD203C5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62F3-3871-6640-AE62-3E5AE4BE4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9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E906-5870-7C42-8BF7-4CD683CCD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F2EE3-4B79-5C45-ACE9-7E5CD577F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100584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6738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　冬冬</dc:creator>
  <cp:lastModifiedBy>李　冬冬</cp:lastModifiedBy>
  <cp:revision>1</cp:revision>
  <dcterms:created xsi:type="dcterms:W3CDTF">2020-06-20T06:01:15Z</dcterms:created>
  <dcterms:modified xsi:type="dcterms:W3CDTF">2020-06-20T06:01:34Z</dcterms:modified>
</cp:coreProperties>
</file>