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85" r:id="rId2"/>
    <p:sldMasterId id="2147483660" r:id="rId3"/>
    <p:sldMasterId id="2147483673" r:id="rId4"/>
  </p:sldMasterIdLst>
  <p:notesMasterIdLst>
    <p:notesMasterId r:id="rId20"/>
  </p:notesMasterIdLst>
  <p:sldIdLst>
    <p:sldId id="257" r:id="rId5"/>
    <p:sldId id="272" r:id="rId6"/>
    <p:sldId id="260" r:id="rId7"/>
    <p:sldId id="256" r:id="rId8"/>
    <p:sldId id="258" r:id="rId9"/>
    <p:sldId id="259" r:id="rId10"/>
    <p:sldId id="261" r:id="rId11"/>
    <p:sldId id="265" r:id="rId12"/>
    <p:sldId id="262" r:id="rId13"/>
    <p:sldId id="266" r:id="rId14"/>
    <p:sldId id="263" r:id="rId15"/>
    <p:sldId id="267" r:id="rId16"/>
    <p:sldId id="268" r:id="rId17"/>
    <p:sldId id="271" r:id="rId18"/>
    <p:sldId id="270" r:id="rId1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8524C-789C-4858-8946-F6749A4D1F73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C25CC-FB07-4185-8561-3DFD47A872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4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C25CC-FB07-4185-8561-3DFD47A8727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751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C25CC-FB07-4185-8561-3DFD47A8727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99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20" y="2349500"/>
            <a:ext cx="8390792" cy="162083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038" y="4284668"/>
            <a:ext cx="6910754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234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912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6941" y="303213"/>
            <a:ext cx="2220058" cy="6451600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303213"/>
            <a:ext cx="6522426" cy="645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75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3835" y="303213"/>
            <a:ext cx="8883162" cy="645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121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20" y="2349500"/>
            <a:ext cx="8390792" cy="162083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038" y="4284668"/>
            <a:ext cx="6910754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568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94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5" y="4859343"/>
            <a:ext cx="8390792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85" y="3205168"/>
            <a:ext cx="8390792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79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35" y="1763713"/>
            <a:ext cx="4371242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756" y="1763713"/>
            <a:ext cx="4371243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511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37" y="1692275"/>
            <a:ext cx="4360985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37" y="2397125"/>
            <a:ext cx="4360985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546" y="1692275"/>
            <a:ext cx="436245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546" y="2397125"/>
            <a:ext cx="436245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909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675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23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1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1628"/>
            <a:ext cx="3247292" cy="12811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25" y="301625"/>
            <a:ext cx="5517174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35" y="1582743"/>
            <a:ext cx="3247292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7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0" y="5292730"/>
            <a:ext cx="592308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4310" y="676275"/>
            <a:ext cx="592308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310" y="5918205"/>
            <a:ext cx="5923085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8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142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6941" y="303213"/>
            <a:ext cx="2220058" cy="6451600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303213"/>
            <a:ext cx="6522426" cy="645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976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3835" y="303213"/>
            <a:ext cx="8883162" cy="645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023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20" y="2349500"/>
            <a:ext cx="8390792" cy="162083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038" y="4284666"/>
            <a:ext cx="6910754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568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6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94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5" y="4859341"/>
            <a:ext cx="8390792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85" y="3205166"/>
            <a:ext cx="8390792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79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6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35" y="1763713"/>
            <a:ext cx="4371242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755" y="1763713"/>
            <a:ext cx="4371243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511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6"/>
            <a:ext cx="8883162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36" y="1692275"/>
            <a:ext cx="4360985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36" y="2397125"/>
            <a:ext cx="4360985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546" y="1692275"/>
            <a:ext cx="436245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546" y="2397125"/>
            <a:ext cx="436245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909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5" y="4859343"/>
            <a:ext cx="8390792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85" y="3205168"/>
            <a:ext cx="8390792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35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6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675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23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1628"/>
            <a:ext cx="3247292" cy="12811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24" y="301625"/>
            <a:ext cx="5517174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35" y="1582741"/>
            <a:ext cx="3247292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7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09" y="5292728"/>
            <a:ext cx="592308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4309" y="676275"/>
            <a:ext cx="592308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309" y="5918203"/>
            <a:ext cx="5923085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8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6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1763713"/>
            <a:ext cx="8883162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142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6940" y="303213"/>
            <a:ext cx="2220058" cy="6451600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35" y="303213"/>
            <a:ext cx="6522426" cy="645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976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3835" y="303213"/>
            <a:ext cx="8883162" cy="645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023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307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388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404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35" y="1763713"/>
            <a:ext cx="4371242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756" y="1763713"/>
            <a:ext cx="4371243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541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897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4025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60497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859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836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6286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4784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880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37" y="1692275"/>
            <a:ext cx="4360985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37" y="2397125"/>
            <a:ext cx="4360985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546" y="1692275"/>
            <a:ext cx="436245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546" y="2397125"/>
            <a:ext cx="436245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01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3217"/>
            <a:ext cx="8883162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206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5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301628"/>
            <a:ext cx="3247292" cy="12811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25" y="301625"/>
            <a:ext cx="5517174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35" y="1582743"/>
            <a:ext cx="3247292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0" y="5292730"/>
            <a:ext cx="592308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4310" y="676275"/>
            <a:ext cx="592308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310" y="5918205"/>
            <a:ext cx="5923085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43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4254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 anchor="ctr"/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z="900" b="0" smtClean="0"/>
          </a:p>
        </p:txBody>
      </p:sp>
      <p:sp>
        <p:nvSpPr>
          <p:cNvPr id="1027" name="Line 17"/>
          <p:cNvSpPr>
            <a:spLocks noChangeShapeType="1"/>
          </p:cNvSpPr>
          <p:nvPr userDrawn="1"/>
        </p:nvSpPr>
        <p:spPr bwMode="auto">
          <a:xfrm>
            <a:off x="1" y="6497638"/>
            <a:ext cx="9132277" cy="0"/>
          </a:xfrm>
          <a:prstGeom prst="line">
            <a:avLst/>
          </a:prstGeom>
          <a:noFill/>
          <a:ln w="19050">
            <a:solidFill>
              <a:srgbClr val="FF33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-14652" y="6564316"/>
            <a:ext cx="4686300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©2016 GMO-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Z.com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RUNSYSTEM 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JSC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</a:t>
            </a:r>
            <a:r>
              <a:rPr lang="en-US" altLang="ja-JP" sz="800" i="1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Global Software Quality  </a:t>
            </a:r>
            <a:r>
              <a:rPr lang="en-US" altLang="ja-JP" sz="800" i="1" dirty="0" err="1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www.runsystem.net</a:t>
            </a:r>
            <a:endParaRPr lang="en-US" altLang="ja-JP" sz="800" dirty="0" smtClean="0">
              <a:solidFill>
                <a:schemeClr val="bg2"/>
              </a:solidFill>
              <a:latin typeface="Tahoma" pitchFamily="34" charset="0"/>
              <a:ea typeface="ＤＦ金文体W3" pitchFamily="1" charset="-128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387362" y="6550028"/>
            <a:ext cx="310642" cy="22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F4559DE-EA91-4DD6-8F7F-E040F77D1DEB}" type="slidenum">
              <a:rPr lang="en-US" altLang="ja-JP" sz="900" b="0" smtClean="0"/>
              <a:pPr>
                <a:defRPr/>
              </a:pPr>
              <a:t>‹#›</a:t>
            </a:fld>
            <a:endParaRPr lang="en-US" altLang="ja-JP" sz="900" b="0" smtClean="0"/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4372428" y="6559552"/>
            <a:ext cx="4786226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ja-JP" altLang="en-US" sz="800" b="0" smtClean="0">
                <a:solidFill>
                  <a:srgbClr val="3333CC"/>
                </a:solidFill>
                <a:latin typeface="Tahoma" pitchFamily="34" charset="0"/>
                <a:ea typeface="ＤＦ金文体W3" pitchFamily="1" charset="-128"/>
              </a:rPr>
              <a:t>スマートフォン・アプリ開発・オフショア開発・ゲーム開発・配信・マルチメディアコンテンツ制作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36" y="67817"/>
            <a:ext cx="2406161" cy="2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14325" indent="-314325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63525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9338" indent="-209550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0025" indent="-211138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889125" indent="-209550" algn="l" defTabSz="839788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4254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 anchor="ctr"/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z="900" b="0" smtClean="0"/>
          </a:p>
        </p:txBody>
      </p:sp>
      <p:sp>
        <p:nvSpPr>
          <p:cNvPr id="1027" name="Line 17"/>
          <p:cNvSpPr>
            <a:spLocks noChangeShapeType="1"/>
          </p:cNvSpPr>
          <p:nvPr userDrawn="1"/>
        </p:nvSpPr>
        <p:spPr bwMode="auto">
          <a:xfrm>
            <a:off x="1" y="6497638"/>
            <a:ext cx="9132277" cy="0"/>
          </a:xfrm>
          <a:prstGeom prst="line">
            <a:avLst/>
          </a:prstGeom>
          <a:noFill/>
          <a:ln w="19050">
            <a:solidFill>
              <a:srgbClr val="FF33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-14652" y="6564316"/>
            <a:ext cx="4686300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©2016 GMO-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Z.com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RUNSYSTEM 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JSC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</a:t>
            </a:r>
            <a:r>
              <a:rPr lang="en-US" altLang="ja-JP" sz="800" i="1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Global Software Quality  </a:t>
            </a:r>
            <a:r>
              <a:rPr lang="en-US" altLang="ja-JP" sz="800" i="1" dirty="0" err="1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www.runsystem.net</a:t>
            </a:r>
            <a:endParaRPr lang="en-US" altLang="ja-JP" sz="800" dirty="0" smtClean="0">
              <a:solidFill>
                <a:schemeClr val="bg2"/>
              </a:solidFill>
              <a:latin typeface="Tahoma" pitchFamily="34" charset="0"/>
              <a:ea typeface="ＤＦ金文体W3" pitchFamily="1" charset="-128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387362" y="6550028"/>
            <a:ext cx="310642" cy="22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F4559DE-EA91-4DD6-8F7F-E040F77D1DEB}" type="slidenum">
              <a:rPr lang="en-US" altLang="ja-JP" sz="900" b="0" smtClean="0"/>
              <a:pPr>
                <a:defRPr/>
              </a:pPr>
              <a:t>‹#›</a:t>
            </a:fld>
            <a:endParaRPr lang="en-US" altLang="ja-JP" sz="900" b="0" smtClean="0"/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4372428" y="6559552"/>
            <a:ext cx="4786226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ja-JP" altLang="en-US" sz="800" b="0" smtClean="0">
                <a:solidFill>
                  <a:srgbClr val="3333CC"/>
                </a:solidFill>
                <a:latin typeface="Tahoma" pitchFamily="34" charset="0"/>
                <a:ea typeface="ＤＦ金文体W3" pitchFamily="1" charset="-128"/>
              </a:rPr>
              <a:t>スマートフォン・アプリ開発・オフショア開発・ゲーム開発・配信・マルチメディアコンテンツ制作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36" y="67817"/>
            <a:ext cx="2406161" cy="2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14325" indent="-314325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63525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9338" indent="-209550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0025" indent="-211138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889125" indent="-209550" algn="l" defTabSz="839788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4254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 anchor="ctr"/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z="900" b="0" smtClean="0"/>
          </a:p>
        </p:txBody>
      </p:sp>
      <p:sp>
        <p:nvSpPr>
          <p:cNvPr id="1027" name="Line 17"/>
          <p:cNvSpPr>
            <a:spLocks noChangeShapeType="1"/>
          </p:cNvSpPr>
          <p:nvPr userDrawn="1"/>
        </p:nvSpPr>
        <p:spPr bwMode="auto">
          <a:xfrm>
            <a:off x="0" y="6497638"/>
            <a:ext cx="9132277" cy="0"/>
          </a:xfrm>
          <a:prstGeom prst="line">
            <a:avLst/>
          </a:prstGeom>
          <a:noFill/>
          <a:ln w="19050">
            <a:solidFill>
              <a:srgbClr val="FF33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-14653" y="6564314"/>
            <a:ext cx="4686300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©2016 GMO-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Z.com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RUNSYSTEM 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JSC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</a:t>
            </a:r>
            <a:r>
              <a:rPr lang="en-US" altLang="ja-JP" sz="800" i="1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Global Software Quality  </a:t>
            </a:r>
            <a:r>
              <a:rPr lang="en-US" altLang="ja-JP" sz="800" i="1" dirty="0" err="1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www.runsystem.net</a:t>
            </a:r>
            <a:endParaRPr lang="en-US" altLang="ja-JP" sz="800" dirty="0" smtClean="0">
              <a:solidFill>
                <a:schemeClr val="bg2"/>
              </a:solidFill>
              <a:latin typeface="Tahoma" pitchFamily="34" charset="0"/>
              <a:ea typeface="ＤＦ金文体W3" pitchFamily="1" charset="-128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387362" y="6550026"/>
            <a:ext cx="310642" cy="22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F4559DE-EA91-4DD6-8F7F-E040F77D1DEB}" type="slidenum">
              <a:rPr lang="en-US" altLang="ja-JP" sz="900" b="0" smtClean="0"/>
              <a:pPr>
                <a:defRPr/>
              </a:pPr>
              <a:t>‹#›</a:t>
            </a:fld>
            <a:endParaRPr lang="en-US" altLang="ja-JP" sz="900" b="0" smtClean="0"/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4372428" y="6559550"/>
            <a:ext cx="4786226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ja-JP" altLang="en-US" sz="800" b="0" smtClean="0">
                <a:solidFill>
                  <a:srgbClr val="3333CC"/>
                </a:solidFill>
                <a:latin typeface="Tahoma" pitchFamily="34" charset="0"/>
                <a:ea typeface="ＤＦ金文体W3" pitchFamily="1" charset="-128"/>
              </a:rPr>
              <a:t>スマートフォン・アプリ開発・オフショア開発・ゲーム開発・配信・マルチメディアコンテンツ制作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36" y="67815"/>
            <a:ext cx="2406161" cy="2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14325" indent="-314325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63525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9338" indent="-209550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0025" indent="-211138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889125" indent="-209550" algn="l" defTabSz="839788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9AF2-F55D-4179-BF67-FB1AC8E48A57}" type="datetimeFigureOut">
              <a:rPr lang="vi-VN" smtClean="0"/>
              <a:t>13/10/2020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BF02-0496-4F13-95C2-B1A1AE22A56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2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95400" y="51816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 smtClean="0"/>
              <a:t>Trình bày: PhpTeam - ThànhHM</a:t>
            </a:r>
            <a:endParaRPr lang="vi-VN" sz="3200" dirty="0"/>
          </a:p>
        </p:txBody>
      </p:sp>
      <p:pic>
        <p:nvPicPr>
          <p:cNvPr id="9218" name="Picture 2" descr="Zabbix] Giám sát process trong hệ điều hành Linux - Trang tin tức từ  Cloud365 - Nhân Hò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8274"/>
            <a:ext cx="61722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457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 smtClean="0"/>
              <a:t>		Quản lý tiến trình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0825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ido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3730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673" y="479234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9144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   Kill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436" y="4495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Posix_kill($pid, 15) để kill tiến trình.</a:t>
            </a:r>
          </a:p>
          <a:p>
            <a:r>
              <a:rPr lang="vi-VN" dirty="0"/>
              <a:t>	T</a:t>
            </a:r>
            <a:r>
              <a:rPr lang="vi-VN" dirty="0" smtClean="0"/>
              <a:t>ransaction commit database.</a:t>
            </a:r>
          </a:p>
          <a:p>
            <a:r>
              <a:rPr lang="vi-VN" dirty="0"/>
              <a:t>	Z</a:t>
            </a:r>
            <a:r>
              <a:rPr lang="vi-VN" dirty="0" smtClean="0"/>
              <a:t>ip/unzip revert file.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708" y="5308032"/>
            <a:ext cx="708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   Tiến trình được dừng lập tức.</a:t>
            </a:r>
          </a:p>
          <a:p>
            <a:r>
              <a:rPr lang="vi-VN" dirty="0"/>
              <a:t> </a:t>
            </a:r>
            <a:r>
              <a:rPr lang="vi-VN" dirty="0" smtClean="0"/>
              <a:t>   Thực hiện unzip các file trước đó để revert lại data, đảm bảo tính đúng đắn dữ liệu.</a:t>
            </a:r>
          </a:p>
          <a:p>
            <a:r>
              <a:rPr lang="vi-VN" dirty="0"/>
              <a:t> </a:t>
            </a:r>
            <a:r>
              <a:rPr lang="vi-VN" dirty="0" smtClean="0"/>
              <a:t>   Không thực hiện commit database.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30881" y="5796128"/>
            <a:ext cx="381001" cy="224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Plus 9"/>
          <p:cNvSpPr/>
          <p:nvPr/>
        </p:nvSpPr>
        <p:spPr>
          <a:xfrm>
            <a:off x="1446721" y="4565490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Plus 10"/>
          <p:cNvSpPr/>
          <p:nvPr/>
        </p:nvSpPr>
        <p:spPr>
          <a:xfrm>
            <a:off x="1446721" y="4832945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1453189" y="5077922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46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92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III. Demo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940914" y="8971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   Running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4000"/>
            <a:ext cx="787662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16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92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III. Demo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940914" y="89714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   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2" y="1600200"/>
            <a:ext cx="8273308" cy="439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63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92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III. Demo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940914" y="89714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   Kill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6479"/>
            <a:ext cx="8584667" cy="482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34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92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III. Demo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940914" y="89714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   Kill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86800" cy="397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25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39212" y="-76200"/>
            <a:ext cx="1719682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 </a:t>
            </a:r>
            <a:r>
              <a:rPr lang="en-US" altLang="ja-JP" sz="2900" dirty="0">
                <a:solidFill>
                  <a:srgbClr val="009900"/>
                </a:solidFill>
                <a:latin typeface="ＭＳ Ｐゴシック" pitchFamily="50" charset="-128"/>
              </a:rPr>
              <a:t>SWOOLE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8213481" y="6237288"/>
            <a:ext cx="93051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70338" y="2438401"/>
            <a:ext cx="8442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marL="344487" algn="ctr"/>
            <a:r>
              <a:rPr lang="en-US" sz="7200" dirty="0">
                <a:solidFill>
                  <a:srgbClr val="DA0002"/>
                </a:solidFill>
              </a:rPr>
              <a:t>Thank you</a:t>
            </a:r>
            <a:r>
              <a:rPr lang="en-US" sz="7200" dirty="0" smtClean="0">
                <a:solidFill>
                  <a:srgbClr val="DA0002"/>
                </a:solidFill>
              </a:rPr>
              <a:t>!</a:t>
            </a:r>
            <a:endParaRPr lang="en-US" sz="7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5702" y="1524000"/>
            <a:ext cx="92217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i="1" dirty="0" err="1" smtClean="0"/>
              <a:t>Khái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niệm</a:t>
            </a:r>
            <a:endParaRPr lang="en-US" sz="2400" i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0" i="1" dirty="0" err="1" smtClean="0"/>
              <a:t>Quản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lý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tiến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trình</a:t>
            </a:r>
            <a:endParaRPr lang="en-US" sz="2400" b="0" i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i="1" dirty="0" smtClean="0"/>
              <a:t>Demo</a:t>
            </a:r>
            <a:endParaRPr lang="en-US" sz="2400" b="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749587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 smtClean="0"/>
              <a:t>			Nội dung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999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673" y="47253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841862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request</a:t>
            </a:r>
          </a:p>
        </p:txBody>
      </p:sp>
      <p:pic>
        <p:nvPicPr>
          <p:cNvPr id="3076" name="Picture 4" descr="https://blog.tinohost.com/wp-content/uploads/2019/05/HTTP-banne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6562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6196" y="5334000"/>
            <a:ext cx="602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Client </a:t>
            </a:r>
            <a:r>
              <a:rPr lang="en-US" dirty="0" err="1" smtClean="0"/>
              <a:t>gọi</a:t>
            </a:r>
            <a:r>
              <a:rPr lang="en-US" dirty="0" smtClean="0"/>
              <a:t> 1 request </a:t>
            </a:r>
            <a:r>
              <a:rPr lang="en-US" dirty="0" err="1" smtClean="0"/>
              <a:t>trên</a:t>
            </a:r>
            <a:r>
              <a:rPr lang="en-US" dirty="0" smtClean="0"/>
              <a:t> browser, browser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domain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server, server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request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client.	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6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399"/>
            <a:ext cx="5648325" cy="443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0638" y="5638800"/>
            <a:ext cx="624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Tiến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1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1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PID (2 - 32768)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577673" y="47253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41862"/>
            <a:ext cx="21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   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5207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253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vi-VN" dirty="0"/>
          </a:p>
        </p:txBody>
      </p:sp>
      <p:pic>
        <p:nvPicPr>
          <p:cNvPr id="2050" name="Picture 2" descr="https://images.viblo.asia/7ba250df-7a41-4f36-bd56-5cf6223bf4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80" y="908013"/>
            <a:ext cx="6842184" cy="35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1579" y="4876800"/>
            <a:ext cx="684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Dynamic</a:t>
            </a:r>
            <a:r>
              <a:rPr lang="en-US" b="1" dirty="0" smtClean="0"/>
              <a:t>:</a:t>
            </a:r>
            <a:r>
              <a:rPr lang="vi-VN" b="1" dirty="0" smtClean="0"/>
              <a:t> </a:t>
            </a:r>
            <a:r>
              <a:rPr lang="vi-VN" dirty="0" smtClean="0"/>
              <a:t>chỉ </a:t>
            </a:r>
            <a:r>
              <a:rPr lang="vi-VN" dirty="0"/>
              <a:t>sản sinh </a:t>
            </a:r>
            <a:r>
              <a:rPr lang="vi-VN" dirty="0" smtClean="0"/>
              <a:t>ra số child processes </a:t>
            </a:r>
            <a:r>
              <a:rPr lang="vi-VN" dirty="0" smtClean="0"/>
              <a:t>khi </a:t>
            </a:r>
            <a:r>
              <a:rPr lang="vi-VN" dirty="0"/>
              <a:t>cần thiết.</a:t>
            </a:r>
            <a:endParaRPr lang="en-US" b="1" dirty="0" smtClean="0"/>
          </a:p>
          <a:p>
            <a:r>
              <a:rPr lang="vi-VN" b="1" dirty="0" smtClean="0"/>
              <a:t>Status: </a:t>
            </a:r>
            <a:r>
              <a:rPr lang="vi-VN" dirty="0" smtClean="0"/>
              <a:t>sản </a:t>
            </a:r>
            <a:r>
              <a:rPr lang="vi-VN" dirty="0"/>
              <a:t>sinh ra số child processes lớn nhất ngay lập </a:t>
            </a:r>
            <a:r>
              <a:rPr lang="vi-VN" dirty="0" smtClean="0"/>
              <a:t>tức.</a:t>
            </a:r>
            <a:endParaRPr lang="vi-VN" b="1" dirty="0" smtClean="0"/>
          </a:p>
          <a:p>
            <a:r>
              <a:rPr lang="vi-VN" b="1" dirty="0" smtClean="0"/>
              <a:t>Ondemand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vi-VN" dirty="0"/>
              <a:t>một số child processes được sản sinh từ khi khởi động và đợi các requests để xử </a:t>
            </a:r>
            <a:r>
              <a:rPr lang="vi-VN" dirty="0" smtClean="0"/>
              <a:t>lý.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90801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96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73" y="472530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1142999" y="9144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Running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283732"/>
            <a:ext cx="6425544" cy="357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5257800"/>
            <a:ext cx="634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Php posix_kill($pid, 0) dựa vào định danh PID được cấp phát ban đầu để kiểm tra tiến trình còn hoạt động hay không.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20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673" y="479234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142999" y="914400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 startAt="2"/>
            </a:pPr>
            <a:r>
              <a:rPr lang="en-US" dirty="0" smtClean="0"/>
              <a:t>Run underground</a:t>
            </a:r>
          </a:p>
        </p:txBody>
      </p:sp>
      <p:sp>
        <p:nvSpPr>
          <p:cNvPr id="4" name="AutoShape 6" descr="data:image/jpeg;base64,/9j/4AAQSkZJRgABAQAAAQABAAD/2wCEAAkGBxIQEhISEBIWFhEWFxcSGBcSGBUZFhcVFRYXFxgXFxMYISohGBslHhUYIz0hJSsrLi4uFx8/ODMsNygtLiwBCgoKDg0OFxAQGy0fHh0tNS0tLS0tLS0tLS0tLS0tLS0tKy0vLS0tLS0tKy0tLS0xLSstLSstLS0tLTctLS0tLf/AABEIAMIBAwMBIgACEQEDEQH/xAAcAAEAAgMBAQEAAAAAAAAAAAAABAUBAwYCBwj/xABJEAACAgECAgYECQoEAwkAAAABAgARAxIhBDEFEyIyQVEGYXGBFSNSU3KRkrHRBxQWM0Jik6Gy0mNzgvFUosEkNENEg7PC0/D/xAAYAQEBAQEBAAAAAAAAAAAAAAAAAQIDBP/EACARAQEBAAIDAAIDAAAAAAAAAAABEQIhEjFRAxMiMkH/2gAMAwEAAhEDEQA/APuMREBERAREQEREBERAREQEREBERAREQEREBERAREQEREBERAREQEREBERAREQMXMyn6S6FOZ8jDKVD4+qIGscg1HsuBzYHldCr3kbjehMxDHHm7TnEWtuIUXj0qxUrkuiq93mSd2lR0DMBudgN94BHLxlYnRbUVfKzqXxsdWqyMaKNO7UNToGNAA2wrcmSMPCuhsOLbIcmQlb1KQVVRv2SAMYvfuHbexBMnlXB5Ee6aBjy7fGLfbvsHcEnqx3ttIq/lV4Sqzej7XePOyHq1xkgNqausJZqYAlmyWTV7GiLsBeFx5j/AH5T1KT4FyaXU5lYviTCWfGSbQsdROvfvnbw23892Ho7MjO4z2WKmmViAvWBnGkvQ7NqpFUCL11KLS5mc5w/QObVrfMQwytkUBszgKchYLqZwd1IUju0BttvO9HOAy4MIXPkL5NibZ3AIRVID5CWNlbvbdjsIwi1iIkUiIgIiICIiAiIgIiICIiAiIgIiICIiAiIgIiIEXisxBofXI/Wt5me+L7x905b8ofCcTm6O4nHwd9eVFBNmZQwLqp8yoYevl4wOkx8VqvS91saN0fLae+ubzM+AfkX6C6QxdIDIcWXFw6q4zdYrIrgqQiUw7TB9J9VH3/e4G5uk1XZg5b/AA8eV/f2FNe+PhVfm838HL92mbuB5H2yTIuxTcbx2LJos5EKOr3kx50HZO+7KAdr57SfwfH48o7GTGx8RjdWo+PKSpo4ng8WX9ZjR/pqrffHa/xbrmZA+CUHcbIn0MjhR/6ZJX+Ufmucd3iL/wA3Gjf+3ojTJ9T4lB6QLxQ4bNTKW09nqVyrk1X2dIDE3dSt9Gm6W7PX6Or/AMeusr1dX4/Sk8u8xufi3jeWxzfS/TWfLldutdV1EKqMygKDQ2U8/XIfwhm+ey/xMn4zVxHff6TfeZV5sGbUzKwpiBV1pAqtzY37RO3j41PS865+EM3z2X+Jk/GPhDN89l/iZPxlI2DiDqBdaNgUa5k7907V4fz8ZvwYsoftOClHbx5mr28q+qBafCGb57L/ABMn4x8IZvnsv8TJ+MjRLiJPwhm+ey/xMn4zsvQLpTJl6zFkYvpAZSxJYA2CCx3I5fznCTrfydfrc30B/VM8p0sd7EROLZERAREQEREBERAREQERECBxfePunyf8qeZzxiYtbjGOj+MzhVdlXrUxZSrkKRZBVeflPrHF94+6cd6d9C4Ww8TxrAnPh4PicaWexpbFksMnj3jA+B+inF5cr5+sy5W08LxOVfjMmz48LMjAg8wQDP0Z6D8Q+To/gnyMWdsGMszElmOkbkncn1z4v+TjhMfE8Zw+J8aqmfg+IGTq1Ck6nz4jR8OyoHun3novgE4bDiwYr6vGoxrqNnSooWfGBbcDyPtkmRuB5H2yTARIHTHSQ4dFbSW1OqbXQ1HdmIBoAX7TQ8ZODA7g7QMzxlyqgLMQqjcliAAPMk8pBbpE5NuGXrPAvdYh/r/bPqW/WRPWHo0Fg+ZutcbjUKRT+5j5D2m29cmteOe3n8/fJ+ox2vzmW0T/AErWp/qAPypkdHu363O5/dxfFL7tPbH2zLCIw8vj4xnoMw8iRzvx8/GeLnRGYm/2OTnri50MR+0xz1xc6GI/aY5651v5Oj8bm+gP6pDl56I/rm+gf6li896I62IiZbIich6adONw2RVd2TAyagU2LsGIZS47SAWnLTZfntUDrmYDcmh65GPSWAbHNjv6a/jPm49IcV2MCFvlZdJY/wCvtMffN49Lm+Ri+2f/AK5rwqbH0fFnR+4yt9Eg/dNk+X5fSRH/AFmDC32WP/Mg++buj/Sj4xE4cuMhZR1THUjajQBBJGMetSN/PkV4019KiImVIiICIiBB4vve4Sn9JOBbiOE4rBjrXlw5cS6thqdGUWfAWZ0WXGG5zS3DIObEbgbkczsBygfIvQL0A4zgeL4XNmOIpi4fLhbQ5J1PkyuKBAsU4/nPqUlPw6LWpqsgCyBZOwA9cY8CNdNdGjRGxHMGuRgV/G9K/m2Mv1OXLv8A+Et19I+A9cp/R30wycXmdeppFW9Cdpy1gbsSAAN/DxE7C1UDkBsN/M7Ae0zWOFx6+s0L1ladVDVRo1q51sPqmbLvt148+E42Xj39RjxGd+5gCevM6/WEx6r9hInkdF6/+8Ocn7lacX8Id4epy0solxjy+dMKtbDlMxErLDNQJ8t//wAJxXE+lz8TxCcJwilNTaWyOKYKN3Koe7sDu31CdX0lxRxpai3YhEU/tO3IH1eJPgAT4SNwXQmLHkXNu2fQUZzzcsQxYjzsbeQNcqmeUt6jt+O8OMt5TfjiiJW5m4gO5WigdFVW8VJxaiKSwN8nas8uXjLBsQs8/tN+M89UPNvtN+MPOg8E3EM5OSggZgRtuKNaeyCd67RPIHs+MsprGIebfbb8YGIebX9JvxgbInjqh5t9pvxjqh5t9pvxhHuXnoj+tf6B/qWUHVDzb7TfjL70OSsr8+54kn9oecRY66IiaaJwPp+5XOpTIMTHCAWydzIod6VfksuoknfZ17Jux1/SvS+DhV1Z8gXyHNj7FG5nBekvSJ4xkyY8IdCm2PiNIpA7AZUB2DOysKsbYgdQ2BcbPLGrw5ePlnTjMuG2vqNbeL4yFU/0X7ams8Ov/D5P4mX/AKPPWYKHputRvFcdsv8APWB7jU1s2P53MP4f9k7xxbG4cUP+yuR63v6wXsj3S56MZqVGyIMWoA4MYrK6kgaE7K6WPsa+Vr3hRscdDt568wNvrVJd9FIy04xomMEE57vMi2LbGCzMSOdEry2Dd0yrH2mIicWyIiAiIgUnT/Bo2p+tCZTjZV1vSbAksAb0EAklkokAXYArRm6JwqLyZzd47tuzRzKygqKsWoUFydI2BFm7HpPgeHIyZcwVQcZxu5bSDjptnN0QNTEXyJNVKnNwXCOzM2Zw6LjLagFKrrxshKsnZGrCh01XqGo3qM1uxdFhdf8A2liwOGzlsjUhR1NFgDZUbjzIu5vPRnWs7Ln2OQser20sFRCLB746sb+BLbb7aB0TwuYdTrYhVQrjNAqgRsakKy2ylXZbNjc+I2uOG4LHjLsi9p61MSSxq6BY70LNDkLNSGIfwMFUhGY/rGGs2dbpoBbJ3moFhbaj2uewnno3oXqzjd3Y5FHIMQtkURfeddydLEizdA1VvEbVwiIkUiIMCuHxnEE/s4Vof5mTc+8JXuymWM5/r3VQ2PVqy8Q96UZxpVygLkA6V0Yxv4mtxuRfI1gEXR33BB94O49hkjXL3nx85MrOL6L1sxtRZLWVtv1ejQTe6eNf7zGbjsgZgNFAkd1vA/Snj8/yfufZb+6RzMvRGpg1ou6mkWgCrZGsb7n4z3m/Oe8vRrFsrI4U5CCGAOpa0CtiL7nn4zx+f5P3Pst/dH5/k/c+y390DKdFOGPxzaCSdIZgKOTXV3fmLvx8pgdGZbs5idjzLi7KnmDajs8h9dGg/P8AJ+59lv7o/P8AJ+59lv7oEzguGbHerIXv5V89Tm9ztsyiht2Z03oj+tf6H/yWcb+f5P3Pst/dOn9As7Plyaq2T9kEc2HmT5RCOmGPKOJLU3U6Cp7QILE49JCk7UBkvbxG5ulsMmQKCzEBQLJOwAHMk+ExlyqqlmICgWSdgAPEmQExtxBDOCMINqh2LkcnyA8h4hT7TvQGm5EDpTogdIoetGhK+KNdu/nGvcA+CeRs70F570+4VFbDj6o5MaYqVMNh8YBos1blSAoA33RtjvX0KVHTnQGPiqYs2PKBpD4yL03ellNhhfvFmiLNuMkury52zP8AI+L5M1NpGfQPkZAGb6hor3gz1rf/AIgfYP8AfO84z0K4zkmfDkH+IHx/drlY3oJxvji4M/6j/wBcU7TlHLK5PJmI58Uo9qV/MvLTogLqVwjlwysM+Q3iSmBDsNKqwB35NVcxznQ8J6E8cD/5XGPNGcn6hjH3y+6P9CqIPFZzlHyEXQh9T2WZh7CAfEEbSXlCR1sRE5NkREBERAwwvY8pRca/DI7Y+qe1VFIxhlGnWujSoI1AF+8oIG4JB2lzxWUojMEZyBelK1N6hqIF+0yr4npMlGJxBkCK2RTYA6xgAO2ByUMxDAV2fOWJXhumsGJshCGtizqtlmBKkae9lYaapdTE7AGbV9IMWoqyup1jGLHeJZ1FDnRKNR8aPiCBoXpJFORsPD6mQoh6vTrYMisoUAeVDtlV7J3FS0HAY7VtAUhjk7PZ7ZBBZguzHc87hFfi9JcDWTqCA7NpaimjE+s7bA9eg89/bXsekeCgfjN1Z6GPIWKoGLEIoJatPhfeT5QucvAYgbGJAbuwq3ZIN3XOwD7oxcBjRg6qFIUoNNhQrEMaQdkEkDer2EdL2iN02mkOFLLpDnSVYgM4RO6SDqOo7HkhmviPSHEjEEMQoskDxBUFQvNz2hstknYAmWjYVOoFQQ2zWBuPI+c84+FxqdSooatNhQDQoAWPDYfVHR22qbF/ft/IzMQZFQehP1GP2H67NydIHQxpGTxTJlX2DWzL/wArLJ8k9Ncv7V8b4jvt9I/eZB47G5rTdUwpW0nUa0knyG+2/PkZO4jvt9I/eZD4nAzMCpHddDd8n07j2aZHNHYcRfOxvdaOWpu6D46QtXtZ3nrhlzhu0RppvI7kmt+d8vVU1p0e4ushrtEAFwLZ9V89tiRXIc68I+DslL8c2oVZs70teN1vvXjXvgOqzDTosEBr1vqtqFEeqwa+4T3jXPaljte4GkGuxz+t738BXrk8JiZAQzatyQTZ222s+/6/ed8BOk9BuJ6vJl7LMxQAKgsk6vPko9ZIE5udX+Tz9bl+gP6oiz263HwjZCHz1sbXGu6KRyJJ77es7Dahe5nxE01bpERCEREBERAREQEREBERA1cUzhGONQzgEqrNpBPkWo17aMqW6Q4hNerFdIjLSvuxanDaNYFDegT57+F3Kzjk4nU5xsumlKAAarDKWDBtmJAajqUC9weYsSt3B5cxZhkRQgA0sDRJI3ATfYfKOk/u7WZsomHGs7kaV2GnVpKDc94AlmNEWBp3FBqozKvxgsBL7bnU5x7gu2gaVOyBas7tZ5HeMNXkTnWbpAheythgf2QCKxkhqc0tnINrJAHLmdytxxIoIAQRbqpo6clFgj+DDHsp5E73yYavIlPlxcUUJDU6oK3Vg7l7balGyqALrvm+VzU441sjFdKrp7OrToBtCNQBLMe9YGnyDeMYavYmF9fOZkVXL8XxBB7uYah/m4xTD2lApr/DaWMjcfwvWpQOlgQyt4q67g14+seIJHjPHR/GdYCrDTlTZ08j4EHxQ1YP3EECNXuaoukPQvHkyM6ZGTUSxWgws7muVD1f7SN+gi/Pn7A/GdgXG+425+r2xrFarGmrvwrzvylxnHH/AKCL8+fsD8Y/QRfnz9gfjOyiMMcb+gi/Pn7A/GP0EX58/YH4zsojDHG/oIvz5+wPxl70D0Fj4QNpJZ2rUzV4cgAOQ3P1+yWsQEREBERAREQEREBERAREQEREDVxWNmRlVyjEUGUKSp8wGBB94lXk6Pysp05e0EVUZWYWQ4fISzaqDaVXfVQB86kri+jtb9YuRlfQUHJlUkEBwjbKw1cxVjY2KkTiOgb1jFkONWx48VDUSBjO1HUKBXbYX65YlYycJnbXfEaCWXQVYNo7IVgFpQW1AkatQ7W67AS6AlInQTjUevslsb7qxBbGcbWVL7m8Y3Fd5udivWHoCmZnzZGvJ1ookEdpjp1WSB2q7OmwoB2gXUREikREBERATU3DqWDlRrAIDeIB5i/LYbeqbYgV3H9C4czB3B1Ag2CRdCqNcx6vWZqyej+Fl0b6dQcixuQrKN6v9o78/C6AAcbwnENrAy7MyaNJKdWuoB+QOtgtmyaJoFau4eLHxrtq1Uq5TQNAnGHYEFdNFSmgj9oHVvRlxNWvAdGphORk/bIJG1ADkAB4Cz93IASbKv0fbiDiB4nvmjRADDsjUCAAB2tVDfatzLO5FZiJi4GYmLi4GYiICIiAiIgIiICIiAiIgIiICIiAiIgIiICIiAiIgIiIEDpng8uZAuHMcTBrJXmRpYVfhRIb16aOxMhHofMWDHOdQfWD2+Vk1WqgCDRUdk6QamfSFcfEI+HrhjyAitWw1ZEdVux2uZIr9pB4iYyejiOwZsj7P1gUGlB1FttNbi6BPICajKb0TwmTEhXNlORibs38lQeZPMgtXIaqGwkLj+iHXGRw+VwVxuqKzsQGYMQ+vUDqth3iRQ2A5zC9BaGxsmklC7nkhyM1FQ1KdgVU3zGkDlYO89GHLk67KAuQKcYUEZFqnFgsoIvrDY5HQnlIIuTotmTU/FHTSOdzo0LkXKCW1EghV0hwQa3OqZXofiDq6ziNZPVEa1OkNjKMSFvsm1PI/tb3U3/AIph1h1NhXAz6U1ELdNdXqo+ywJp4v0YTKcpbI95aLb+QobcqFWPL1jaXTGzL0dl1PozKmrJrpQwonGq703aI06qOx1GwZt+DGAo5GcBmydonWzaaQE3pABJPZC0Qu2xJ2P0cSX7Qps2PPddoDGMe1+ZOOr+S1SRwPDHGGBbUS+R7qtndmAqzyBA9deHKTVxW8D0TlpDmzvekhlUtvqWirMWNiyWBFMDyYDaT+H4VkcUT1K4wgBZidWokk36q3sk2fLeZEaYRESKREQEREBERAREQEREBE0cbxIxLqIvtIgHmcjqi7+1hKx/SXEthgwILgAC9XVuynT57Lq9QI33EC6iaOD4oZVLKCBqZRqFXpJBIHlYPOb4CIiAiIgIiICIiBDz9GYn1611DIQXViSrUukKV5Fa/ZO2/KTAJXdOdKjhUVtBcsSiqpALP1buqi9rJSt9hdnYGQk9KcTDsIzGxp01TKSlsGO3dyB/Wtb8wAvolRxvTi4mW1+LZdWqzdlWYIqAG2pbolSb21Ua8t6S4ACW1gAFiSvyQrOABudKuGNbUCRdGBcxIXR/SS570K3Z2JYVTAkFee52vbaiN9xJsBERAREQERI/SHE9UhYCzaooJoFnYIoLUaFsN6MCREox6S46AZTrsqQpUqCuYYmOs1sNQeyB2SPZMp6S4ia0uBsASBvkLZV6vn3viT6twNjAu4lKnpNgOmtfaCMOzzXIuoNXkOV+ewsy6gIiICIiAiIgeMuJXBV1DKdiGAII8iDzmo8Di+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199"/>
            <a:ext cx="6794169" cy="283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999" y="4648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   	Sử dụng hàm exec(‘call:api &gt; /dev/null 2&gt;/dev/null &amp;’);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61999" y="5680493"/>
            <a:ext cx="381000" cy="224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1283026" y="5607894"/>
            <a:ext cx="63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Gọi function cần chạy, không chờ response của hàm exec.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2461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673" y="479234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142999" y="914400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 startAt="2"/>
            </a:pPr>
            <a:r>
              <a:rPr lang="en-US" dirty="0" smtClean="0"/>
              <a:t>Run underground</a:t>
            </a:r>
          </a:p>
        </p:txBody>
      </p:sp>
      <p:sp>
        <p:nvSpPr>
          <p:cNvPr id="4" name="AutoShape 6" descr="data:image/jpeg;base64,/9j/4AAQSkZJRgABAQAAAQABAAD/2wCEAAkGBxIQEhISEBIWFhEWFxcSGBcSGBUZFhcVFRYXFxgXFxMYISohGBslHhUYIz0hJSsrLi4uFx8/ODMsNygtLiwBCgoKDg0OFxAQGy0fHh0tNS0tLS0tLS0tLS0tLS0tLS0tKy0vLS0tLS0tKy0tLS0xLSstLSstLS0tLTctLS0tLf/AABEIAMIBAwMBIgACEQEDEQH/xAAcAAEAAgMBAQEAAAAAAAAAAAAABAUBAwYCBwj/xABJEAACAgECAgYECQoEAwkAAAABAgARAxIhBDEFEyIyQVEGYXGBFSNSU3KRkrHRBxQWM0Jik6Gy0mNzgvFUosEkNENEg7PC0/D/xAAYAQEBAQEBAAAAAAAAAAAAAAAAAQIDBP/EACARAQEBAAIDAAIDAAAAAAAAAAABEQIhEjFRAxMiMkH/2gAMAwEAAhEDEQA/APuMREBERAREQEREBERAREQEREBERAREQEREBERAREQEREBERAREQEREBERAREQMXMyn6S6FOZ8jDKVD4+qIGscg1HsuBzYHldCr3kbjehMxDHHm7TnEWtuIUXj0qxUrkuiq93mSd2lR0DMBudgN94BHLxlYnRbUVfKzqXxsdWqyMaKNO7UNToGNAA2wrcmSMPCuhsOLbIcmQlb1KQVVRv2SAMYvfuHbexBMnlXB5Ee6aBjy7fGLfbvsHcEnqx3ttIq/lV4Sqzej7XePOyHq1xkgNqausJZqYAlmyWTV7GiLsBeFx5j/AH5T1KT4FyaXU5lYviTCWfGSbQsdROvfvnbw23892Ho7MjO4z2WKmmViAvWBnGkvQ7NqpFUCL11KLS5mc5w/QObVrfMQwytkUBszgKchYLqZwd1IUju0BttvO9HOAy4MIXPkL5NibZ3AIRVID5CWNlbvbdjsIwi1iIkUiIgIiICIiAiIgIiICIiAiIgIiICIiAiIgIiIEXisxBofXI/Wt5me+L7x905b8ofCcTm6O4nHwd9eVFBNmZQwLqp8yoYevl4wOkx8VqvS91saN0fLae+ubzM+AfkX6C6QxdIDIcWXFw6q4zdYrIrgqQiUw7TB9J9VH3/e4G5uk1XZg5b/AA8eV/f2FNe+PhVfm838HL92mbuB5H2yTIuxTcbx2LJos5EKOr3kx50HZO+7KAdr57SfwfH48o7GTGx8RjdWo+PKSpo4ng8WX9ZjR/pqrffHa/xbrmZA+CUHcbIn0MjhR/6ZJX+Ufmucd3iL/wA3Gjf+3ojTJ9T4lB6QLxQ4bNTKW09nqVyrk1X2dIDE3dSt9Gm6W7PX6Or/AMeusr1dX4/Sk8u8xufi3jeWxzfS/TWfLldutdV1EKqMygKDQ2U8/XIfwhm+ey/xMn4zVxHff6TfeZV5sGbUzKwpiBV1pAqtzY37RO3j41PS865+EM3z2X+Jk/GPhDN89l/iZPxlI2DiDqBdaNgUa5k7907V4fz8ZvwYsoftOClHbx5mr28q+qBafCGb57L/ABMn4x8IZvnsv8TJ+MjRLiJPwhm+ey/xMn4zsvQLpTJl6zFkYvpAZSxJYA2CCx3I5fznCTrfydfrc30B/VM8p0sd7EROLZERAREQEREBERAREQERECBxfePunyf8qeZzxiYtbjGOj+MzhVdlXrUxZSrkKRZBVeflPrHF94+6cd6d9C4Ww8TxrAnPh4PicaWexpbFksMnj3jA+B+inF5cr5+sy5W08LxOVfjMmz48LMjAg8wQDP0Z6D8Q+To/gnyMWdsGMszElmOkbkncn1z4v+TjhMfE8Zw+J8aqmfg+IGTq1Ck6nz4jR8OyoHun3novgE4bDiwYr6vGoxrqNnSooWfGBbcDyPtkmRuB5H2yTARIHTHSQ4dFbSW1OqbXQ1HdmIBoAX7TQ8ZODA7g7QMzxlyqgLMQqjcliAAPMk8pBbpE5NuGXrPAvdYh/r/bPqW/WRPWHo0Fg+ZutcbjUKRT+5j5D2m29cmteOe3n8/fJ+ox2vzmW0T/AErWp/qAPypkdHu363O5/dxfFL7tPbH2zLCIw8vj4xnoMw8iRzvx8/GeLnRGYm/2OTnri50MR+0xz1xc6GI/aY5651v5Oj8bm+gP6pDl56I/rm+gf6li896I62IiZbIich6adONw2RVd2TAyagU2LsGIZS47SAWnLTZfntUDrmYDcmh65GPSWAbHNjv6a/jPm49IcV2MCFvlZdJY/wCvtMffN49Lm+Ri+2f/AK5rwqbH0fFnR+4yt9Eg/dNk+X5fSRH/AFmDC32WP/Mg++buj/Sj4xE4cuMhZR1THUjajQBBJGMetSN/PkV4019KiImVIiICIiBB4vve4Sn9JOBbiOE4rBjrXlw5cS6thqdGUWfAWZ0WXGG5zS3DIObEbgbkczsBygfIvQL0A4zgeL4XNmOIpi4fLhbQ5J1PkyuKBAsU4/nPqUlPw6LWpqsgCyBZOwA9cY8CNdNdGjRGxHMGuRgV/G9K/m2Mv1OXLv8A+Et19I+A9cp/R30wycXmdeppFW9Cdpy1gbsSAAN/DxE7C1UDkBsN/M7Ae0zWOFx6+s0L1ladVDVRo1q51sPqmbLvt148+E42Xj39RjxGd+5gCevM6/WEx6r9hInkdF6/+8Ocn7lacX8Id4epy0solxjy+dMKtbDlMxErLDNQJ8t//wAJxXE+lz8TxCcJwilNTaWyOKYKN3Koe7sDu31CdX0lxRxpai3YhEU/tO3IH1eJPgAT4SNwXQmLHkXNu2fQUZzzcsQxYjzsbeQNcqmeUt6jt+O8OMt5TfjiiJW5m4gO5WigdFVW8VJxaiKSwN8nas8uXjLBsQs8/tN+M89UPNvtN+MPOg8E3EM5OSggZgRtuKNaeyCd67RPIHs+MsprGIebfbb8YGIebX9JvxgbInjqh5t9pvxjqh5t9pvxhHuXnoj+tf6B/qWUHVDzb7TfjL70OSsr8+54kn9oecRY66IiaaJwPp+5XOpTIMTHCAWydzIod6VfksuoknfZ17Jux1/SvS+DhV1Z8gXyHNj7FG5nBekvSJ4xkyY8IdCm2PiNIpA7AZUB2DOysKsbYgdQ2BcbPLGrw5ePlnTjMuG2vqNbeL4yFU/0X7ams8Ov/D5P4mX/AKPPWYKHputRvFcdsv8APWB7jU1s2P53MP4f9k7xxbG4cUP+yuR63v6wXsj3S56MZqVGyIMWoA4MYrK6kgaE7K6WPsa+Vr3hRscdDt568wNvrVJd9FIy04xomMEE57vMi2LbGCzMSOdEry2Dd0yrH2mIicWyIiAiIgUnT/Bo2p+tCZTjZV1vSbAksAb0EAklkokAXYArRm6JwqLyZzd47tuzRzKygqKsWoUFydI2BFm7HpPgeHIyZcwVQcZxu5bSDjptnN0QNTEXyJNVKnNwXCOzM2Zw6LjLagFKrrxshKsnZGrCh01XqGo3qM1uxdFhdf8A2liwOGzlsjUhR1NFgDZUbjzIu5vPRnWs7Ln2OQser20sFRCLB746sb+BLbb7aB0TwuYdTrYhVQrjNAqgRsakKy2ylXZbNjc+I2uOG4LHjLsi9p61MSSxq6BY70LNDkLNSGIfwMFUhGY/rGGs2dbpoBbJ3moFhbaj2uewnno3oXqzjd3Y5FHIMQtkURfeddydLEizdA1VvEbVwiIkUiIMCuHxnEE/s4Vof5mTc+8JXuymWM5/r3VQ2PVqy8Q96UZxpVygLkA6V0Yxv4mtxuRfI1gEXR33BB94O49hkjXL3nx85MrOL6L1sxtRZLWVtv1ejQTe6eNf7zGbjsgZgNFAkd1vA/Snj8/yfufZb+6RzMvRGpg1ou6mkWgCrZGsb7n4z3m/Oe8vRrFsrI4U5CCGAOpa0CtiL7nn4zx+f5P3Pst/dH5/k/c+y390DKdFOGPxzaCSdIZgKOTXV3fmLvx8pgdGZbs5idjzLi7KnmDajs8h9dGg/P8AJ+59lv7o/P8AJ+59lv7oEzguGbHerIXv5V89Tm9ztsyiht2Z03oj+tf6H/yWcb+f5P3Pst/dOn9As7Plyaq2T9kEc2HmT5RCOmGPKOJLU3U6Cp7QILE49JCk7UBkvbxG5ulsMmQKCzEBQLJOwAHMk+ExlyqqlmICgWSdgAPEmQExtxBDOCMINqh2LkcnyA8h4hT7TvQGm5EDpTogdIoetGhK+KNdu/nGvcA+CeRs70F570+4VFbDj6o5MaYqVMNh8YBos1blSAoA33RtjvX0KVHTnQGPiqYs2PKBpD4yL03ellNhhfvFmiLNuMkury52zP8AI+L5M1NpGfQPkZAGb6hor3gz1rf/AIgfYP8AfO84z0K4zkmfDkH+IHx/drlY3oJxvji4M/6j/wBcU7TlHLK5PJmI58Uo9qV/MvLTogLqVwjlwysM+Q3iSmBDsNKqwB35NVcxznQ8J6E8cD/5XGPNGcn6hjH3y+6P9CqIPFZzlHyEXQh9T2WZh7CAfEEbSXlCR1sRE5NkREBERAwwvY8pRca/DI7Y+qe1VFIxhlGnWujSoI1AF+8oIG4JB2lzxWUojMEZyBelK1N6hqIF+0yr4npMlGJxBkCK2RTYA6xgAO2ByUMxDAV2fOWJXhumsGJshCGtizqtlmBKkae9lYaapdTE7AGbV9IMWoqyup1jGLHeJZ1FDnRKNR8aPiCBoXpJFORsPD6mQoh6vTrYMisoUAeVDtlV7J3FS0HAY7VtAUhjk7PZ7ZBBZguzHc87hFfi9JcDWTqCA7NpaimjE+s7bA9eg89/bXsekeCgfjN1Z6GPIWKoGLEIoJatPhfeT5QucvAYgbGJAbuwq3ZIN3XOwD7oxcBjRg6qFIUoNNhQrEMaQdkEkDer2EdL2iN02mkOFLLpDnSVYgM4RO6SDqOo7HkhmviPSHEjEEMQoskDxBUFQvNz2hstknYAmWjYVOoFQQ2zWBuPI+c84+FxqdSooatNhQDQoAWPDYfVHR22qbF/ft/IzMQZFQehP1GP2H67NydIHQxpGTxTJlX2DWzL/wArLJ8k9Ncv7V8b4jvt9I/eZB47G5rTdUwpW0nUa0knyG+2/PkZO4jvt9I/eZD4nAzMCpHddDd8n07j2aZHNHYcRfOxvdaOWpu6D46QtXtZ3nrhlzhu0RppvI7kmt+d8vVU1p0e4ushrtEAFwLZ9V89tiRXIc68I+DslL8c2oVZs70teN1vvXjXvgOqzDTosEBr1vqtqFEeqwa+4T3jXPaljte4GkGuxz+t738BXrk8JiZAQzatyQTZ222s+/6/ed8BOk9BuJ6vJl7LMxQAKgsk6vPko9ZIE5udX+Tz9bl+gP6oiz263HwjZCHz1sbXGu6KRyJJ77es7Dahe5nxE01bpERCEREBERAREQEREBERA1cUzhGONQzgEqrNpBPkWo17aMqW6Q4hNerFdIjLSvuxanDaNYFDegT57+F3Kzjk4nU5xsumlKAAarDKWDBtmJAajqUC9weYsSt3B5cxZhkRQgA0sDRJI3ATfYfKOk/u7WZsomHGs7kaV2GnVpKDc94AlmNEWBp3FBqozKvxgsBL7bnU5x7gu2gaVOyBas7tZ5HeMNXkTnWbpAheythgf2QCKxkhqc0tnINrJAHLmdytxxIoIAQRbqpo6clFgj+DDHsp5E73yYavIlPlxcUUJDU6oK3Vg7l7balGyqALrvm+VzU441sjFdKrp7OrToBtCNQBLMe9YGnyDeMYavYmF9fOZkVXL8XxBB7uYah/m4xTD2lApr/DaWMjcfwvWpQOlgQyt4q67g14+seIJHjPHR/GdYCrDTlTZ08j4EHxQ1YP3EECNXuaoukPQvHkyM6ZGTUSxWgws7muVD1f7SN+gi/Pn7A/GdgXG+425+r2xrFarGmrvwrzvylxnHH/AKCL8+fsD8Y/QRfnz9gfjOyiMMcb+gi/Pn7A/GP0EX58/YH4zsojDHG/oIvz5+wPxl70D0Fj4QNpJZ2rUzV4cgAOQ3P1+yWsQEREBERAREQEREBERAREQEREDVxWNmRlVyjEUGUKSp8wGBB94lXk6Pysp05e0EVUZWYWQ4fISzaqDaVXfVQB86kri+jtb9YuRlfQUHJlUkEBwjbKw1cxVjY2KkTiOgb1jFkONWx48VDUSBjO1HUKBXbYX65YlYycJnbXfEaCWXQVYNo7IVgFpQW1AkatQ7W67AS6AlInQTjUevslsb7qxBbGcbWVL7m8Y3Fd5udivWHoCmZnzZGvJ1ookEdpjp1WSB2q7OmwoB2gXUREikREBERATU3DqWDlRrAIDeIB5i/LYbeqbYgV3H9C4czB3B1Ag2CRdCqNcx6vWZqyej+Fl0b6dQcixuQrKN6v9o78/C6AAcbwnENrAy7MyaNJKdWuoB+QOtgtmyaJoFau4eLHxrtq1Uq5TQNAnGHYEFdNFSmgj9oHVvRlxNWvAdGphORk/bIJG1ADkAB4Cz93IASbKv0fbiDiB4nvmjRADDsjUCAAB2tVDfatzLO5FZiJi4GYmLi4GYiICIiAiIgIiICIiAiIgIiICIiAiIgIiICIiAiIgIiIEDpng8uZAuHMcTBrJXmRpYVfhRIb16aOxMhHofMWDHOdQfWD2+Vk1WqgCDRUdk6QamfSFcfEI+HrhjyAitWw1ZEdVux2uZIr9pB4iYyejiOwZsj7P1gUGlB1FttNbi6BPICajKb0TwmTEhXNlORibs38lQeZPMgtXIaqGwkLj+iHXGRw+VwVxuqKzsQGYMQ+vUDqth3iRQ2A5zC9BaGxsmklC7nkhyM1FQ1KdgVU3zGkDlYO89GHLk67KAuQKcYUEZFqnFgsoIvrDY5HQnlIIuTotmTU/FHTSOdzo0LkXKCW1EghV0hwQa3OqZXofiDq6ziNZPVEa1OkNjKMSFvsm1PI/tb3U3/AIph1h1NhXAz6U1ELdNdXqo+ywJp4v0YTKcpbI95aLb+QobcqFWPL1jaXTGzL0dl1PozKmrJrpQwonGq703aI06qOx1GwZt+DGAo5GcBmydonWzaaQE3pABJPZC0Qu2xJ2P0cSX7Qps2PPddoDGMe1+ZOOr+S1SRwPDHGGBbUS+R7qtndmAqzyBA9deHKTVxW8D0TlpDmzvekhlUtvqWirMWNiyWBFMDyYDaT+H4VkcUT1K4wgBZidWokk36q3sk2fLeZEaYRESKREQEREBERAREQEREBE0cbxIxLqIvtIgHmcjqi7+1hKx/SXEthgwILgAC9XVuynT57Lq9QI33EC6iaOD4oZVLKCBqZRqFXpJBIHlYPOb4CIiAiIgIiICIiBDz9GYn1611DIQXViSrUukKV5Fa/ZO2/KTAJXdOdKjhUVtBcsSiqpALP1buqi9rJSt9hdnYGQk9KcTDsIzGxp01TKSlsGO3dyB/Wtb8wAvolRxvTi4mW1+LZdWqzdlWYIqAG2pbolSb21Ua8t6S4ACW1gAFiSvyQrOABudKuGNbUCRdGBcxIXR/SS570K3Z2JYVTAkFee52vbaiN9xJsBERAREQERI/SHE9UhYCzaooJoFnYIoLUaFsN6MCREox6S46AZTrsqQpUqCuYYmOs1sNQeyB2SPZMp6S4ia0uBsASBvkLZV6vn3viT6twNjAu4lKnpNgOmtfaCMOzzXIuoNXkOV+ewsy6gIiICIiAiIgeMuJXBV1DKdiGAII8iDzmo8Di+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789315" y="4572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Sử dụng terminate trong middleware của laravel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9880" y="5603397"/>
            <a:ext cx="381001" cy="224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5" y="1676400"/>
            <a:ext cx="6825006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4832" y="5218668"/>
            <a:ext cx="615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Response về ngay lập tức.</a:t>
            </a:r>
          </a:p>
          <a:p>
            <a:r>
              <a:rPr lang="vi-VN" dirty="0" smtClean="0"/>
              <a:t>Code logic có thể xử lý trong function terminate hoặc call function exec().</a:t>
            </a:r>
          </a:p>
          <a:p>
            <a:r>
              <a:rPr lang="vi-VN" dirty="0" smtClean="0"/>
              <a:t>Có thể lấy được response của hàm exec().</a:t>
            </a:r>
            <a:endParaRPr lang="vi-VN" dirty="0" smtClean="0"/>
          </a:p>
        </p:txBody>
      </p:sp>
      <p:sp>
        <p:nvSpPr>
          <p:cNvPr id="2" name="Plus 1"/>
          <p:cNvSpPr/>
          <p:nvPr/>
        </p:nvSpPr>
        <p:spPr>
          <a:xfrm>
            <a:off x="1047748" y="5313908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lus 13"/>
          <p:cNvSpPr/>
          <p:nvPr/>
        </p:nvSpPr>
        <p:spPr>
          <a:xfrm>
            <a:off x="1047748" y="5588723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Plus 14"/>
          <p:cNvSpPr/>
          <p:nvPr/>
        </p:nvSpPr>
        <p:spPr>
          <a:xfrm>
            <a:off x="1047747" y="6096000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24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ido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3730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673" y="479234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91440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  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436" y="4495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Flag (session, file,...) kiểm tra tiến trình.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708" y="5537060"/>
            <a:ext cx="70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   Đợi hoàn thành tiến trình con mới tiến hành dừng process.</a:t>
            </a:r>
          </a:p>
          <a:p>
            <a:r>
              <a:rPr lang="vi-VN" dirty="0"/>
              <a:t> </a:t>
            </a:r>
            <a:r>
              <a:rPr lang="vi-VN" dirty="0" smtClean="0"/>
              <a:t>   Trước mỗi action, check flag đã được bật hay không, nếu có, dừng tiến trình, commit database và response về cho client.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9880" y="5603397"/>
            <a:ext cx="381001" cy="224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1446721" y="4565490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lus 13"/>
          <p:cNvSpPr/>
          <p:nvPr/>
        </p:nvSpPr>
        <p:spPr>
          <a:xfrm>
            <a:off x="1453186" y="4885852"/>
            <a:ext cx="190501" cy="2301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763436" y="481624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Transaction commit database.</a:t>
            </a:r>
          </a:p>
        </p:txBody>
      </p:sp>
    </p:spTree>
    <p:extLst>
      <p:ext uri="{BB962C8B-B14F-4D97-AF65-F5344CB8AC3E}">
        <p14:creationId xmlns:p14="http://schemas.microsoft.com/office/powerpoint/2010/main" val="789772426"/>
      </p:ext>
    </p:extLst>
  </p:cSld>
  <p:clrMapOvr>
    <a:masterClrMapping/>
  </p:clrMapOvr>
</p:sld>
</file>

<file path=ppt/theme/theme1.xml><?xml version="1.0" encoding="utf-8"?>
<a:theme xmlns:a="http://schemas.openxmlformats.org/drawingml/2006/main" name="2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B970919C-7AB9-8C43-AD58-986FD44D887A}" vid="{B1AB6F10-A669-8D48-86F2-19B449410D6D}"/>
    </a:ext>
  </a:extLst>
</a:theme>
</file>

<file path=ppt/theme/theme2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B970919C-7AB9-8C43-AD58-986FD44D887A}" vid="{B1AB6F10-A669-8D48-86F2-19B449410D6D}"/>
    </a:ext>
  </a:extLst>
</a:theme>
</file>

<file path=ppt/theme/theme3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B970919C-7AB9-8C43-AD58-986FD44D887A}" vid="{B1AB6F10-A669-8D48-86F2-19B449410D6D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329</Words>
  <Application>Microsoft Office PowerPoint</Application>
  <PresentationFormat>On-screen Show (4:3)</PresentationFormat>
  <Paragraphs>59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2_標準デザイン</vt:lpstr>
      <vt:lpstr>1_標準デザイン</vt:lpstr>
      <vt:lpstr>標準デザイン</vt:lpstr>
      <vt:lpstr>Custom Design</vt:lpstr>
      <vt:lpstr>Quản lý tiến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2020-10-13T02:14:43Z</dcterms:created>
  <dcterms:modified xsi:type="dcterms:W3CDTF">2020-10-13T10:59:36Z</dcterms:modified>
</cp:coreProperties>
</file>