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58" r:id="rId3"/>
    <p:sldId id="263" r:id="rId4"/>
    <p:sldId id="265" r:id="rId5"/>
    <p:sldId id="261" r:id="rId6"/>
    <p:sldId id="264" r:id="rId7"/>
    <p:sldId id="268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8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144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011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3987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78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415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3884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019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39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419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617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10BB-117B-4E41-99E4-577BEBF0CA56}" type="datetimeFigureOut">
              <a:rPr lang="en-KE" smtClean="0"/>
              <a:t>09/25/2020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D189-86CD-4B4A-8867-5DFB5C76DC9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762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Tax Register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Splash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1B8B6-3427-2D4E-AA13-000DCE96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47" y="492573"/>
            <a:ext cx="292569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Taxpayer Registration Screen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App is NOT Registered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C3EC4B-C10A-7448-8DE6-293598BC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96" y="492573"/>
            <a:ext cx="29403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9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Taxpayer Registration Confirmation Screen.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Confirmation code sent to the Taxpayers </a:t>
            </a:r>
            <a:r>
              <a:rPr lang="en-US" sz="3200" dirty="0">
                <a:solidFill>
                  <a:srgbClr val="FFFFFF"/>
                </a:solidFill>
              </a:rPr>
              <a:t>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egistered phone Number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6FB755-92B7-6D4F-84C9-B6C56413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47" y="492573"/>
            <a:ext cx="292569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8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Taxpayer Login Screen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App is Registered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1E087C-2A6E-1748-94C6-B55336C2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097" y="492573"/>
            <a:ext cx="291099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Screen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Sale Search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Sale Reports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New Sale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3A627-6FE1-724F-A1A7-8EECBF39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49" y="492573"/>
            <a:ext cx="289629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7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Day Sales Report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C866A50-3CC2-1D41-AE98-90B7CD3C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47" y="492573"/>
            <a:ext cx="292569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6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Month To Date Sales Report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59FD29D-5609-F64D-9B84-A9C3D778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47" y="492573"/>
            <a:ext cx="292569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6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Year To Date Sales Report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5625798-E4A3-D245-A40D-FC32FAA2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96" y="492573"/>
            <a:ext cx="29403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2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5B78-C339-4545-8619-99162020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pic>
        <p:nvPicPr>
          <p:cNvPr id="4" name="Picture 3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47BFD525-AB11-A64E-ADB7-F9139665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96" y="492573"/>
            <a:ext cx="29403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6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Mobile Tax Register   Splash Screen</vt:lpstr>
      <vt:lpstr> Taxpayer Registration Screen If App is NOT Registered   </vt:lpstr>
      <vt:lpstr>Taxpayer Registration Confirmation Screen.   Confirmation code sent to the Taxpayers Registered phone Number</vt:lpstr>
      <vt:lpstr>Taxpayer Login Screen If App is Registered</vt:lpstr>
      <vt:lpstr>Main Screen  Sale Search Sale Reports New Sale</vt:lpstr>
      <vt:lpstr>Current Day Sales Report  </vt:lpstr>
      <vt:lpstr>Current Month To Date Sales Report  </vt:lpstr>
      <vt:lpstr>Current Year To Date Sales Report  </vt:lpstr>
      <vt:lpstr>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Screen</dc:title>
  <dc:creator>Leakey Maina</dc:creator>
  <cp:lastModifiedBy>Leakey Maina</cp:lastModifiedBy>
  <cp:revision>6</cp:revision>
  <dcterms:created xsi:type="dcterms:W3CDTF">2020-09-25T11:52:44Z</dcterms:created>
  <dcterms:modified xsi:type="dcterms:W3CDTF">2020-09-25T12:20:39Z</dcterms:modified>
</cp:coreProperties>
</file>