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7"/>
  </p:normalViewPr>
  <p:slideViewPr>
    <p:cSldViewPr snapToGrid="0" snapToObjects="1" showGuides="1">
      <p:cViewPr varScale="1">
        <p:scale>
          <a:sx n="88" d="100"/>
          <a:sy n="88" d="100"/>
        </p:scale>
        <p:origin x="184" y="5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8D859C-82DA-4248-8E37-091378C8ED19}"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3D4E5D35-6AAA-494C-AB46-2818034037F1}">
      <dgm:prSet phldrT="[Text]"/>
      <dgm:spPr/>
      <dgm:t>
        <a:bodyPr/>
        <a:lstStyle/>
        <a:p>
          <a:r>
            <a:rPr lang="en-US" dirty="0" err="1"/>
            <a:t>Disovankiri</a:t>
          </a:r>
          <a:r>
            <a:rPr lang="en-US" dirty="0"/>
            <a:t> </a:t>
          </a:r>
          <a:r>
            <a:rPr lang="en-US" dirty="0" err="1"/>
            <a:t>Boung</a:t>
          </a:r>
          <a:r>
            <a:rPr lang="en-US" dirty="0"/>
            <a:t> </a:t>
          </a:r>
        </a:p>
        <a:p>
          <a:r>
            <a:rPr lang="en-US" dirty="0"/>
            <a:t>President</a:t>
          </a:r>
        </a:p>
      </dgm:t>
    </dgm:pt>
    <dgm:pt modelId="{299BFF59-D917-8C4E-9F10-D2166ED12A37}" type="parTrans" cxnId="{5F835EFE-179F-264F-A608-2A440BF294F3}">
      <dgm:prSet/>
      <dgm:spPr/>
      <dgm:t>
        <a:bodyPr/>
        <a:lstStyle/>
        <a:p>
          <a:endParaRPr lang="en-US"/>
        </a:p>
      </dgm:t>
    </dgm:pt>
    <dgm:pt modelId="{D3852061-C1BE-BF49-8D78-9D35D9354510}" type="sibTrans" cxnId="{5F835EFE-179F-264F-A608-2A440BF294F3}">
      <dgm:prSet/>
      <dgm:spPr/>
      <dgm:t>
        <a:bodyPr/>
        <a:lstStyle/>
        <a:p>
          <a:endParaRPr lang="en-US"/>
        </a:p>
      </dgm:t>
    </dgm:pt>
    <dgm:pt modelId="{7BD8F56E-0E91-1C40-AF1E-70EFFAB45DA2}" type="asst">
      <dgm:prSet phldrT="[Text]"/>
      <dgm:spPr/>
      <dgm:t>
        <a:bodyPr/>
        <a:lstStyle/>
        <a:p>
          <a:r>
            <a:rPr lang="en-US" dirty="0" err="1"/>
            <a:t>Sopharoth</a:t>
          </a:r>
          <a:r>
            <a:rPr lang="en-US" dirty="0"/>
            <a:t> </a:t>
          </a:r>
          <a:r>
            <a:rPr lang="en-US" dirty="0" err="1"/>
            <a:t>Ith</a:t>
          </a:r>
          <a:endParaRPr lang="en-US" dirty="0"/>
        </a:p>
        <a:p>
          <a:r>
            <a:rPr lang="en-US" dirty="0"/>
            <a:t>Vice President</a:t>
          </a:r>
        </a:p>
      </dgm:t>
    </dgm:pt>
    <dgm:pt modelId="{622190A5-261D-AD4A-BDDA-2A255F445252}" type="parTrans" cxnId="{063C46C4-0D69-6548-BD64-FBF0E4711D72}">
      <dgm:prSet/>
      <dgm:spPr/>
      <dgm:t>
        <a:bodyPr/>
        <a:lstStyle/>
        <a:p>
          <a:endParaRPr lang="en-US"/>
        </a:p>
      </dgm:t>
    </dgm:pt>
    <dgm:pt modelId="{D4349730-C6D9-7C42-A637-C7EC74983F54}" type="sibTrans" cxnId="{063C46C4-0D69-6548-BD64-FBF0E4711D72}">
      <dgm:prSet/>
      <dgm:spPr/>
      <dgm:t>
        <a:bodyPr/>
        <a:lstStyle/>
        <a:p>
          <a:endParaRPr lang="en-US"/>
        </a:p>
      </dgm:t>
    </dgm:pt>
    <dgm:pt modelId="{3CBA2BC6-546C-E841-B6A7-E716A37B7577}">
      <dgm:prSet phldrT="[Text]"/>
      <dgm:spPr/>
      <dgm:t>
        <a:bodyPr/>
        <a:lstStyle/>
        <a:p>
          <a:r>
            <a:rPr lang="en-US" dirty="0"/>
            <a:t>Ly </a:t>
          </a:r>
          <a:r>
            <a:rPr lang="en-US" dirty="0" err="1"/>
            <a:t>Im</a:t>
          </a:r>
          <a:endParaRPr lang="en-US" dirty="0"/>
        </a:p>
        <a:p>
          <a:r>
            <a:rPr lang="en-US" dirty="0"/>
            <a:t>Director of Operations</a:t>
          </a:r>
        </a:p>
      </dgm:t>
    </dgm:pt>
    <dgm:pt modelId="{FCE8FF6D-7B26-7A41-9A6C-0853DC2C13E2}" type="parTrans" cxnId="{833E6D5A-E296-6244-9D51-16A2A36F3D0D}">
      <dgm:prSet/>
      <dgm:spPr/>
      <dgm:t>
        <a:bodyPr/>
        <a:lstStyle/>
        <a:p>
          <a:endParaRPr lang="en-US"/>
        </a:p>
      </dgm:t>
    </dgm:pt>
    <dgm:pt modelId="{7E7AA257-7CF5-8940-BFF7-A371CDEE20B3}" type="sibTrans" cxnId="{833E6D5A-E296-6244-9D51-16A2A36F3D0D}">
      <dgm:prSet/>
      <dgm:spPr/>
      <dgm:t>
        <a:bodyPr/>
        <a:lstStyle/>
        <a:p>
          <a:endParaRPr lang="en-US"/>
        </a:p>
      </dgm:t>
    </dgm:pt>
    <dgm:pt modelId="{BC5EC10E-56A0-024F-81C8-B99194BE966F}">
      <dgm:prSet phldrT="[Text]"/>
      <dgm:spPr/>
      <dgm:t>
        <a:bodyPr/>
        <a:lstStyle/>
        <a:p>
          <a:r>
            <a:rPr lang="en-US" dirty="0" err="1"/>
            <a:t>Sreytum</a:t>
          </a:r>
          <a:r>
            <a:rPr lang="en-US" dirty="0"/>
            <a:t> Tim</a:t>
          </a:r>
        </a:p>
        <a:p>
          <a:r>
            <a:rPr lang="en-US" dirty="0"/>
            <a:t>Director of Finance</a:t>
          </a:r>
        </a:p>
      </dgm:t>
    </dgm:pt>
    <dgm:pt modelId="{1F7BCD8E-C3F7-2647-82A0-66CD831A5CB6}" type="parTrans" cxnId="{8F5F2E6A-F21D-B642-9298-EAD9AE8E3B35}">
      <dgm:prSet/>
      <dgm:spPr/>
      <dgm:t>
        <a:bodyPr/>
        <a:lstStyle/>
        <a:p>
          <a:endParaRPr lang="en-US"/>
        </a:p>
      </dgm:t>
    </dgm:pt>
    <dgm:pt modelId="{DC52FD88-0925-DD4E-ADF2-AE593191F101}" type="sibTrans" cxnId="{8F5F2E6A-F21D-B642-9298-EAD9AE8E3B35}">
      <dgm:prSet/>
      <dgm:spPr/>
      <dgm:t>
        <a:bodyPr/>
        <a:lstStyle/>
        <a:p>
          <a:endParaRPr lang="en-US"/>
        </a:p>
      </dgm:t>
    </dgm:pt>
    <dgm:pt modelId="{2B7A0470-480B-A443-9BD0-177830112120}">
      <dgm:prSet phldrT="[Text]"/>
      <dgm:spPr/>
      <dgm:t>
        <a:bodyPr/>
        <a:lstStyle/>
        <a:p>
          <a:r>
            <a:rPr lang="en-US" dirty="0" err="1"/>
            <a:t>Leaksmy</a:t>
          </a:r>
          <a:r>
            <a:rPr lang="en-US" dirty="0"/>
            <a:t> Heng</a:t>
          </a:r>
        </a:p>
        <a:p>
          <a:r>
            <a:rPr lang="en-US" dirty="0"/>
            <a:t>Director of Business Development and </a:t>
          </a:r>
          <a:r>
            <a:rPr lang="en-US"/>
            <a:t>Strategic Partnerships</a:t>
          </a:r>
          <a:endParaRPr lang="en-US" dirty="0"/>
        </a:p>
      </dgm:t>
    </dgm:pt>
    <dgm:pt modelId="{13A5C302-9979-D847-894A-46EB52ED4669}" type="parTrans" cxnId="{F2D56932-C6A7-EA46-A53F-47A1860451E1}">
      <dgm:prSet/>
      <dgm:spPr/>
      <dgm:t>
        <a:bodyPr/>
        <a:lstStyle/>
        <a:p>
          <a:endParaRPr lang="en-US"/>
        </a:p>
      </dgm:t>
    </dgm:pt>
    <dgm:pt modelId="{FB6D7BEE-DA36-134D-9746-042CB91E1C5A}" type="sibTrans" cxnId="{F2D56932-C6A7-EA46-A53F-47A1860451E1}">
      <dgm:prSet/>
      <dgm:spPr/>
      <dgm:t>
        <a:bodyPr/>
        <a:lstStyle/>
        <a:p>
          <a:endParaRPr lang="en-US"/>
        </a:p>
      </dgm:t>
    </dgm:pt>
    <dgm:pt modelId="{9AAE210A-540D-2248-8781-F582C4396907}">
      <dgm:prSet/>
      <dgm:spPr/>
      <dgm:t>
        <a:bodyPr/>
        <a:lstStyle/>
        <a:p>
          <a:r>
            <a:rPr lang="en-US" dirty="0"/>
            <a:t>Om </a:t>
          </a:r>
          <a:r>
            <a:rPr lang="en-US" dirty="0" err="1"/>
            <a:t>Sokunannya</a:t>
          </a:r>
          <a:endParaRPr lang="en-US" dirty="0"/>
        </a:p>
        <a:p>
          <a:r>
            <a:rPr lang="en-US" dirty="0"/>
            <a:t>Chief Of Staff</a:t>
          </a:r>
        </a:p>
      </dgm:t>
    </dgm:pt>
    <dgm:pt modelId="{84F73F39-3929-0547-B055-DF40D0DB5CB2}" type="parTrans" cxnId="{35E779EE-F559-4242-949A-3621A76AF581}">
      <dgm:prSet/>
      <dgm:spPr/>
      <dgm:t>
        <a:bodyPr/>
        <a:lstStyle/>
        <a:p>
          <a:endParaRPr lang="en-US"/>
        </a:p>
      </dgm:t>
    </dgm:pt>
    <dgm:pt modelId="{311FDBB8-D049-0240-9255-25F93F7B509B}" type="sibTrans" cxnId="{35E779EE-F559-4242-949A-3621A76AF581}">
      <dgm:prSet/>
      <dgm:spPr/>
      <dgm:t>
        <a:bodyPr/>
        <a:lstStyle/>
        <a:p>
          <a:endParaRPr lang="en-US"/>
        </a:p>
      </dgm:t>
    </dgm:pt>
    <dgm:pt modelId="{6B065410-4C7E-474F-B6A7-CBD37320E02B}">
      <dgm:prSet/>
      <dgm:spPr/>
      <dgm:t>
        <a:bodyPr/>
        <a:lstStyle/>
        <a:p>
          <a:r>
            <a:rPr lang="en-US" dirty="0"/>
            <a:t>Dee </a:t>
          </a:r>
          <a:r>
            <a:rPr lang="en-US" dirty="0" err="1"/>
            <a:t>Vannikathara</a:t>
          </a:r>
          <a:r>
            <a:rPr lang="en-US" dirty="0"/>
            <a:t> ‘Kimmy’</a:t>
          </a:r>
        </a:p>
        <a:p>
          <a:r>
            <a:rPr lang="en-US" dirty="0"/>
            <a:t>Director of Digital Marketing</a:t>
          </a:r>
        </a:p>
      </dgm:t>
    </dgm:pt>
    <dgm:pt modelId="{5DD7F3EF-CF01-F548-9A5D-7537CB9BB8CB}" type="parTrans" cxnId="{268E3DB2-964E-5F40-9749-C167ABE0EC88}">
      <dgm:prSet/>
      <dgm:spPr/>
      <dgm:t>
        <a:bodyPr/>
        <a:lstStyle/>
        <a:p>
          <a:endParaRPr lang="en-US"/>
        </a:p>
      </dgm:t>
    </dgm:pt>
    <dgm:pt modelId="{F71FAC73-97DC-5049-957F-5909B0E8CF32}" type="sibTrans" cxnId="{268E3DB2-964E-5F40-9749-C167ABE0EC88}">
      <dgm:prSet/>
      <dgm:spPr/>
      <dgm:t>
        <a:bodyPr/>
        <a:lstStyle/>
        <a:p>
          <a:endParaRPr lang="en-US"/>
        </a:p>
      </dgm:t>
    </dgm:pt>
    <dgm:pt modelId="{C69974E0-9479-4F4B-A816-D6E9D7675C3E}">
      <dgm:prSet/>
      <dgm:spPr/>
      <dgm:t>
        <a:bodyPr/>
        <a:lstStyle/>
        <a:p>
          <a:r>
            <a:rPr lang="en-US" dirty="0" err="1"/>
            <a:t>Senghoung</a:t>
          </a:r>
          <a:r>
            <a:rPr lang="en-US" dirty="0"/>
            <a:t> Lim </a:t>
          </a:r>
        </a:p>
        <a:p>
          <a:r>
            <a:rPr lang="en-US" dirty="0"/>
            <a:t>Director of Technology and Media</a:t>
          </a:r>
        </a:p>
      </dgm:t>
    </dgm:pt>
    <dgm:pt modelId="{9CCA361E-9B44-944D-817E-7539103F0DCD}" type="parTrans" cxnId="{842BD8D0-E91E-944D-A55B-65948C004D5D}">
      <dgm:prSet/>
      <dgm:spPr/>
      <dgm:t>
        <a:bodyPr/>
        <a:lstStyle/>
        <a:p>
          <a:endParaRPr lang="en-US"/>
        </a:p>
      </dgm:t>
    </dgm:pt>
    <dgm:pt modelId="{BAC0054B-B2F8-F746-B34B-4651D18EED33}" type="sibTrans" cxnId="{842BD8D0-E91E-944D-A55B-65948C004D5D}">
      <dgm:prSet/>
      <dgm:spPr/>
      <dgm:t>
        <a:bodyPr/>
        <a:lstStyle/>
        <a:p>
          <a:endParaRPr lang="en-US"/>
        </a:p>
      </dgm:t>
    </dgm:pt>
    <dgm:pt modelId="{0EBF353E-A409-514F-90EE-A1CCB869B4E6}">
      <dgm:prSet/>
      <dgm:spPr/>
      <dgm:t>
        <a:bodyPr/>
        <a:lstStyle/>
        <a:p>
          <a:r>
            <a:rPr lang="en-US" dirty="0" err="1"/>
            <a:t>Povheng</a:t>
          </a:r>
          <a:r>
            <a:rPr lang="en-US" dirty="0"/>
            <a:t> Yam</a:t>
          </a:r>
        </a:p>
        <a:p>
          <a:r>
            <a:rPr lang="en-US" dirty="0"/>
            <a:t>Creative Director</a:t>
          </a:r>
        </a:p>
      </dgm:t>
    </dgm:pt>
    <dgm:pt modelId="{CC39DC7F-DB92-BF47-950D-66CFAAB0B1A2}" type="parTrans" cxnId="{4ECFF2A0-E2F0-8344-BC0E-94515A4CBE5B}">
      <dgm:prSet/>
      <dgm:spPr/>
      <dgm:t>
        <a:bodyPr/>
        <a:lstStyle/>
        <a:p>
          <a:endParaRPr lang="en-US"/>
        </a:p>
      </dgm:t>
    </dgm:pt>
    <dgm:pt modelId="{AF61D034-09D9-A848-977F-14DA8B1FCD36}" type="sibTrans" cxnId="{4ECFF2A0-E2F0-8344-BC0E-94515A4CBE5B}">
      <dgm:prSet/>
      <dgm:spPr/>
      <dgm:t>
        <a:bodyPr/>
        <a:lstStyle/>
        <a:p>
          <a:endParaRPr lang="en-US"/>
        </a:p>
      </dgm:t>
    </dgm:pt>
    <dgm:pt modelId="{1C772358-922E-004D-9093-48E50C7F740E}">
      <dgm:prSet/>
      <dgm:spPr/>
      <dgm:t>
        <a:bodyPr/>
        <a:lstStyle/>
        <a:p>
          <a:r>
            <a:rPr lang="en-US" dirty="0" err="1"/>
            <a:t>Dalise</a:t>
          </a:r>
          <a:r>
            <a:rPr lang="en-US" dirty="0"/>
            <a:t> </a:t>
          </a:r>
          <a:r>
            <a:rPr lang="en-US" dirty="0" err="1"/>
            <a:t>Chhe</a:t>
          </a:r>
          <a:endParaRPr lang="en-US" dirty="0"/>
        </a:p>
        <a:p>
          <a:r>
            <a:rPr lang="en-US" dirty="0"/>
            <a:t>Assistant Creative Director</a:t>
          </a:r>
        </a:p>
      </dgm:t>
    </dgm:pt>
    <dgm:pt modelId="{72338EB0-FB06-4F4F-A9DD-2B68E27E2088}" type="parTrans" cxnId="{00026D17-3E2A-5547-9787-134EB82716EC}">
      <dgm:prSet/>
      <dgm:spPr/>
      <dgm:t>
        <a:bodyPr/>
        <a:lstStyle/>
        <a:p>
          <a:endParaRPr lang="en-US"/>
        </a:p>
      </dgm:t>
    </dgm:pt>
    <dgm:pt modelId="{24016201-38B3-454E-AB76-8EA109CFD43B}" type="sibTrans" cxnId="{00026D17-3E2A-5547-9787-134EB82716EC}">
      <dgm:prSet/>
      <dgm:spPr/>
      <dgm:t>
        <a:bodyPr/>
        <a:lstStyle/>
        <a:p>
          <a:endParaRPr lang="en-US"/>
        </a:p>
      </dgm:t>
    </dgm:pt>
    <dgm:pt modelId="{C15E6F96-1219-8F4C-B23D-1D3B5783B210}" type="pres">
      <dgm:prSet presAssocID="{B78D859C-82DA-4248-8E37-091378C8ED19}" presName="hierChild1" presStyleCnt="0">
        <dgm:presLayoutVars>
          <dgm:orgChart val="1"/>
          <dgm:chPref val="1"/>
          <dgm:dir/>
          <dgm:animOne val="branch"/>
          <dgm:animLvl val="lvl"/>
          <dgm:resizeHandles/>
        </dgm:presLayoutVars>
      </dgm:prSet>
      <dgm:spPr/>
    </dgm:pt>
    <dgm:pt modelId="{9A560208-48F7-0C48-8B2F-8C72F05DED07}" type="pres">
      <dgm:prSet presAssocID="{3D4E5D35-6AAA-494C-AB46-2818034037F1}" presName="hierRoot1" presStyleCnt="0">
        <dgm:presLayoutVars>
          <dgm:hierBranch val="init"/>
        </dgm:presLayoutVars>
      </dgm:prSet>
      <dgm:spPr/>
    </dgm:pt>
    <dgm:pt modelId="{049F18D6-A944-4F44-96B9-462663CABE9C}" type="pres">
      <dgm:prSet presAssocID="{3D4E5D35-6AAA-494C-AB46-2818034037F1}" presName="rootComposite1" presStyleCnt="0"/>
      <dgm:spPr/>
    </dgm:pt>
    <dgm:pt modelId="{83560C24-26C4-0349-85EA-7819EC6F1046}" type="pres">
      <dgm:prSet presAssocID="{3D4E5D35-6AAA-494C-AB46-2818034037F1}" presName="rootText1" presStyleLbl="node0" presStyleIdx="0" presStyleCnt="1">
        <dgm:presLayoutVars>
          <dgm:chPref val="3"/>
        </dgm:presLayoutVars>
      </dgm:prSet>
      <dgm:spPr/>
    </dgm:pt>
    <dgm:pt modelId="{C5823DB8-70B3-9D40-9390-D0AC27BEA5C7}" type="pres">
      <dgm:prSet presAssocID="{3D4E5D35-6AAA-494C-AB46-2818034037F1}" presName="rootConnector1" presStyleLbl="node1" presStyleIdx="0" presStyleCnt="0"/>
      <dgm:spPr/>
    </dgm:pt>
    <dgm:pt modelId="{112303E5-E858-D145-B9AC-C5DC7371F793}" type="pres">
      <dgm:prSet presAssocID="{3D4E5D35-6AAA-494C-AB46-2818034037F1}" presName="hierChild2" presStyleCnt="0"/>
      <dgm:spPr/>
    </dgm:pt>
    <dgm:pt modelId="{E5D10661-4EBB-8645-9B95-54A690457476}" type="pres">
      <dgm:prSet presAssocID="{84F73F39-3929-0547-B055-DF40D0DB5CB2}" presName="Name37" presStyleLbl="parChTrans1D2" presStyleIdx="0" presStyleCnt="8"/>
      <dgm:spPr/>
    </dgm:pt>
    <dgm:pt modelId="{CDDE8177-1963-0F43-BF82-BF6D3F172714}" type="pres">
      <dgm:prSet presAssocID="{9AAE210A-540D-2248-8781-F582C4396907}" presName="hierRoot2" presStyleCnt="0">
        <dgm:presLayoutVars>
          <dgm:hierBranch val="init"/>
        </dgm:presLayoutVars>
      </dgm:prSet>
      <dgm:spPr/>
    </dgm:pt>
    <dgm:pt modelId="{EE95BEAF-C507-BB4A-873C-1148DD2E4F16}" type="pres">
      <dgm:prSet presAssocID="{9AAE210A-540D-2248-8781-F582C4396907}" presName="rootComposite" presStyleCnt="0"/>
      <dgm:spPr/>
    </dgm:pt>
    <dgm:pt modelId="{D87AF53A-8369-A348-941F-2081B45AA148}" type="pres">
      <dgm:prSet presAssocID="{9AAE210A-540D-2248-8781-F582C4396907}" presName="rootText" presStyleLbl="node2" presStyleIdx="0" presStyleCnt="7">
        <dgm:presLayoutVars>
          <dgm:chPref val="3"/>
        </dgm:presLayoutVars>
      </dgm:prSet>
      <dgm:spPr/>
    </dgm:pt>
    <dgm:pt modelId="{994BC566-96FA-9149-9E33-E728911F8DA0}" type="pres">
      <dgm:prSet presAssocID="{9AAE210A-540D-2248-8781-F582C4396907}" presName="rootConnector" presStyleLbl="node2" presStyleIdx="0" presStyleCnt="7"/>
      <dgm:spPr/>
    </dgm:pt>
    <dgm:pt modelId="{1AE0C1AF-619E-AB42-8A6A-9715E8CBD473}" type="pres">
      <dgm:prSet presAssocID="{9AAE210A-540D-2248-8781-F582C4396907}" presName="hierChild4" presStyleCnt="0"/>
      <dgm:spPr/>
    </dgm:pt>
    <dgm:pt modelId="{5667A8A9-969D-BB43-8BF2-9D80A0416842}" type="pres">
      <dgm:prSet presAssocID="{9AAE210A-540D-2248-8781-F582C4396907}" presName="hierChild5" presStyleCnt="0"/>
      <dgm:spPr/>
    </dgm:pt>
    <dgm:pt modelId="{7B54196A-3C49-584C-AB87-FB364E960687}" type="pres">
      <dgm:prSet presAssocID="{FCE8FF6D-7B26-7A41-9A6C-0853DC2C13E2}" presName="Name37" presStyleLbl="parChTrans1D2" presStyleIdx="1" presStyleCnt="8"/>
      <dgm:spPr/>
    </dgm:pt>
    <dgm:pt modelId="{34D3346F-A925-F849-AB32-C988C885FEF6}" type="pres">
      <dgm:prSet presAssocID="{3CBA2BC6-546C-E841-B6A7-E716A37B7577}" presName="hierRoot2" presStyleCnt="0">
        <dgm:presLayoutVars>
          <dgm:hierBranch val="init"/>
        </dgm:presLayoutVars>
      </dgm:prSet>
      <dgm:spPr/>
    </dgm:pt>
    <dgm:pt modelId="{E510E767-787C-0049-9B73-1937E00D15CF}" type="pres">
      <dgm:prSet presAssocID="{3CBA2BC6-546C-E841-B6A7-E716A37B7577}" presName="rootComposite" presStyleCnt="0"/>
      <dgm:spPr/>
    </dgm:pt>
    <dgm:pt modelId="{FD5CA27B-4B0F-394A-9C2E-E819BF9580B3}" type="pres">
      <dgm:prSet presAssocID="{3CBA2BC6-546C-E841-B6A7-E716A37B7577}" presName="rootText" presStyleLbl="node2" presStyleIdx="1" presStyleCnt="7">
        <dgm:presLayoutVars>
          <dgm:chPref val="3"/>
        </dgm:presLayoutVars>
      </dgm:prSet>
      <dgm:spPr/>
    </dgm:pt>
    <dgm:pt modelId="{178D09F0-32CA-E040-B447-A9392BB77C42}" type="pres">
      <dgm:prSet presAssocID="{3CBA2BC6-546C-E841-B6A7-E716A37B7577}" presName="rootConnector" presStyleLbl="node2" presStyleIdx="1" presStyleCnt="7"/>
      <dgm:spPr/>
    </dgm:pt>
    <dgm:pt modelId="{0AF6FD8F-21A6-DE43-81D1-6190A36E09BE}" type="pres">
      <dgm:prSet presAssocID="{3CBA2BC6-546C-E841-B6A7-E716A37B7577}" presName="hierChild4" presStyleCnt="0"/>
      <dgm:spPr/>
    </dgm:pt>
    <dgm:pt modelId="{49A0CC59-E341-1448-9AF0-77D5D772775A}" type="pres">
      <dgm:prSet presAssocID="{3CBA2BC6-546C-E841-B6A7-E716A37B7577}" presName="hierChild5" presStyleCnt="0"/>
      <dgm:spPr/>
    </dgm:pt>
    <dgm:pt modelId="{9EE76E42-CAC3-C146-9195-F22D7BA0E974}" type="pres">
      <dgm:prSet presAssocID="{1F7BCD8E-C3F7-2647-82A0-66CD831A5CB6}" presName="Name37" presStyleLbl="parChTrans1D2" presStyleIdx="2" presStyleCnt="8"/>
      <dgm:spPr/>
    </dgm:pt>
    <dgm:pt modelId="{258090D6-6F2D-8D49-B36F-0D6816FD8C0E}" type="pres">
      <dgm:prSet presAssocID="{BC5EC10E-56A0-024F-81C8-B99194BE966F}" presName="hierRoot2" presStyleCnt="0">
        <dgm:presLayoutVars>
          <dgm:hierBranch val="init"/>
        </dgm:presLayoutVars>
      </dgm:prSet>
      <dgm:spPr/>
    </dgm:pt>
    <dgm:pt modelId="{EFF5BC3E-9A0F-0D49-BAF4-DB13EF33A893}" type="pres">
      <dgm:prSet presAssocID="{BC5EC10E-56A0-024F-81C8-B99194BE966F}" presName="rootComposite" presStyleCnt="0"/>
      <dgm:spPr/>
    </dgm:pt>
    <dgm:pt modelId="{1055F44B-FAB3-2945-8246-035D8B6FC76C}" type="pres">
      <dgm:prSet presAssocID="{BC5EC10E-56A0-024F-81C8-B99194BE966F}" presName="rootText" presStyleLbl="node2" presStyleIdx="2" presStyleCnt="7">
        <dgm:presLayoutVars>
          <dgm:chPref val="3"/>
        </dgm:presLayoutVars>
      </dgm:prSet>
      <dgm:spPr/>
    </dgm:pt>
    <dgm:pt modelId="{6759247D-B8A0-4946-9BF0-09FBE3ADE931}" type="pres">
      <dgm:prSet presAssocID="{BC5EC10E-56A0-024F-81C8-B99194BE966F}" presName="rootConnector" presStyleLbl="node2" presStyleIdx="2" presStyleCnt="7"/>
      <dgm:spPr/>
    </dgm:pt>
    <dgm:pt modelId="{77C72C47-EB5A-C648-B48C-C2D8C5EE0D2D}" type="pres">
      <dgm:prSet presAssocID="{BC5EC10E-56A0-024F-81C8-B99194BE966F}" presName="hierChild4" presStyleCnt="0"/>
      <dgm:spPr/>
    </dgm:pt>
    <dgm:pt modelId="{91DA7655-059B-7841-8B9D-0CFCD94BC7BC}" type="pres">
      <dgm:prSet presAssocID="{BC5EC10E-56A0-024F-81C8-B99194BE966F}" presName="hierChild5" presStyleCnt="0"/>
      <dgm:spPr/>
    </dgm:pt>
    <dgm:pt modelId="{CA9DB575-283C-D743-BCD1-C28F055A2B8A}" type="pres">
      <dgm:prSet presAssocID="{13A5C302-9979-D847-894A-46EB52ED4669}" presName="Name37" presStyleLbl="parChTrans1D2" presStyleIdx="3" presStyleCnt="8"/>
      <dgm:spPr/>
    </dgm:pt>
    <dgm:pt modelId="{2A08D721-6C01-E44F-8DC4-F3C6C7C00889}" type="pres">
      <dgm:prSet presAssocID="{2B7A0470-480B-A443-9BD0-177830112120}" presName="hierRoot2" presStyleCnt="0">
        <dgm:presLayoutVars>
          <dgm:hierBranch val="init"/>
        </dgm:presLayoutVars>
      </dgm:prSet>
      <dgm:spPr/>
    </dgm:pt>
    <dgm:pt modelId="{BBE6B774-D5FE-5A4E-893F-FF0EBA752756}" type="pres">
      <dgm:prSet presAssocID="{2B7A0470-480B-A443-9BD0-177830112120}" presName="rootComposite" presStyleCnt="0"/>
      <dgm:spPr/>
    </dgm:pt>
    <dgm:pt modelId="{C0DE7EF8-4243-C140-AE33-E44462B09DD3}" type="pres">
      <dgm:prSet presAssocID="{2B7A0470-480B-A443-9BD0-177830112120}" presName="rootText" presStyleLbl="node2" presStyleIdx="3" presStyleCnt="7">
        <dgm:presLayoutVars>
          <dgm:chPref val="3"/>
        </dgm:presLayoutVars>
      </dgm:prSet>
      <dgm:spPr/>
    </dgm:pt>
    <dgm:pt modelId="{9FC130CB-B81F-C448-B0CC-F5490FA4029F}" type="pres">
      <dgm:prSet presAssocID="{2B7A0470-480B-A443-9BD0-177830112120}" presName="rootConnector" presStyleLbl="node2" presStyleIdx="3" presStyleCnt="7"/>
      <dgm:spPr/>
    </dgm:pt>
    <dgm:pt modelId="{5CA40F5A-632B-2944-B863-EE6924416B2D}" type="pres">
      <dgm:prSet presAssocID="{2B7A0470-480B-A443-9BD0-177830112120}" presName="hierChild4" presStyleCnt="0"/>
      <dgm:spPr/>
    </dgm:pt>
    <dgm:pt modelId="{63ADE41B-46F5-094F-8E87-556538170FB6}" type="pres">
      <dgm:prSet presAssocID="{2B7A0470-480B-A443-9BD0-177830112120}" presName="hierChild5" presStyleCnt="0"/>
      <dgm:spPr/>
    </dgm:pt>
    <dgm:pt modelId="{0F127847-654E-9D42-B99A-F3D4BD2BDCAF}" type="pres">
      <dgm:prSet presAssocID="{5DD7F3EF-CF01-F548-9A5D-7537CB9BB8CB}" presName="Name37" presStyleLbl="parChTrans1D2" presStyleIdx="4" presStyleCnt="8"/>
      <dgm:spPr/>
    </dgm:pt>
    <dgm:pt modelId="{C759D368-C71B-6E47-8277-E25234A61395}" type="pres">
      <dgm:prSet presAssocID="{6B065410-4C7E-474F-B6A7-CBD37320E02B}" presName="hierRoot2" presStyleCnt="0">
        <dgm:presLayoutVars>
          <dgm:hierBranch val="init"/>
        </dgm:presLayoutVars>
      </dgm:prSet>
      <dgm:spPr/>
    </dgm:pt>
    <dgm:pt modelId="{4F2C364C-AFEE-1947-A0B6-E3A143313556}" type="pres">
      <dgm:prSet presAssocID="{6B065410-4C7E-474F-B6A7-CBD37320E02B}" presName="rootComposite" presStyleCnt="0"/>
      <dgm:spPr/>
    </dgm:pt>
    <dgm:pt modelId="{55A71B6E-85B9-FE4F-BF30-CC8814A9DA96}" type="pres">
      <dgm:prSet presAssocID="{6B065410-4C7E-474F-B6A7-CBD37320E02B}" presName="rootText" presStyleLbl="node2" presStyleIdx="4" presStyleCnt="7">
        <dgm:presLayoutVars>
          <dgm:chPref val="3"/>
        </dgm:presLayoutVars>
      </dgm:prSet>
      <dgm:spPr/>
    </dgm:pt>
    <dgm:pt modelId="{F721ED7B-6DC5-674D-9354-80E2020723A7}" type="pres">
      <dgm:prSet presAssocID="{6B065410-4C7E-474F-B6A7-CBD37320E02B}" presName="rootConnector" presStyleLbl="node2" presStyleIdx="4" presStyleCnt="7"/>
      <dgm:spPr/>
    </dgm:pt>
    <dgm:pt modelId="{F67CFD19-7821-774E-96B8-7D60D994E781}" type="pres">
      <dgm:prSet presAssocID="{6B065410-4C7E-474F-B6A7-CBD37320E02B}" presName="hierChild4" presStyleCnt="0"/>
      <dgm:spPr/>
    </dgm:pt>
    <dgm:pt modelId="{C700F22C-BF5D-D34C-ADBA-C856AC5B22AC}" type="pres">
      <dgm:prSet presAssocID="{6B065410-4C7E-474F-B6A7-CBD37320E02B}" presName="hierChild5" presStyleCnt="0"/>
      <dgm:spPr/>
    </dgm:pt>
    <dgm:pt modelId="{F18FB3A5-0090-294A-9330-FA21402A484F}" type="pres">
      <dgm:prSet presAssocID="{9CCA361E-9B44-944D-817E-7539103F0DCD}" presName="Name37" presStyleLbl="parChTrans1D2" presStyleIdx="5" presStyleCnt="8"/>
      <dgm:spPr/>
    </dgm:pt>
    <dgm:pt modelId="{3477949A-BDC6-804F-8D19-97EF168BADDE}" type="pres">
      <dgm:prSet presAssocID="{C69974E0-9479-4F4B-A816-D6E9D7675C3E}" presName="hierRoot2" presStyleCnt="0">
        <dgm:presLayoutVars>
          <dgm:hierBranch val="init"/>
        </dgm:presLayoutVars>
      </dgm:prSet>
      <dgm:spPr/>
    </dgm:pt>
    <dgm:pt modelId="{1D9FF8C2-6C69-FA40-B28C-6400F86F25F0}" type="pres">
      <dgm:prSet presAssocID="{C69974E0-9479-4F4B-A816-D6E9D7675C3E}" presName="rootComposite" presStyleCnt="0"/>
      <dgm:spPr/>
    </dgm:pt>
    <dgm:pt modelId="{8C258D8C-2C5C-CC4A-80D2-F3E9A9FAD064}" type="pres">
      <dgm:prSet presAssocID="{C69974E0-9479-4F4B-A816-D6E9D7675C3E}" presName="rootText" presStyleLbl="node2" presStyleIdx="5" presStyleCnt="7">
        <dgm:presLayoutVars>
          <dgm:chPref val="3"/>
        </dgm:presLayoutVars>
      </dgm:prSet>
      <dgm:spPr/>
    </dgm:pt>
    <dgm:pt modelId="{6A555708-636B-0541-A74D-64471B02B4B7}" type="pres">
      <dgm:prSet presAssocID="{C69974E0-9479-4F4B-A816-D6E9D7675C3E}" presName="rootConnector" presStyleLbl="node2" presStyleIdx="5" presStyleCnt="7"/>
      <dgm:spPr/>
    </dgm:pt>
    <dgm:pt modelId="{B9598258-E31D-A045-BF98-298D89B46E4C}" type="pres">
      <dgm:prSet presAssocID="{C69974E0-9479-4F4B-A816-D6E9D7675C3E}" presName="hierChild4" presStyleCnt="0"/>
      <dgm:spPr/>
    </dgm:pt>
    <dgm:pt modelId="{EF7F4C8A-D743-E04F-AE56-D68A43CC8635}" type="pres">
      <dgm:prSet presAssocID="{C69974E0-9479-4F4B-A816-D6E9D7675C3E}" presName="hierChild5" presStyleCnt="0"/>
      <dgm:spPr/>
    </dgm:pt>
    <dgm:pt modelId="{4C3812E5-E9FB-8340-B84A-CB9CE7FAEB94}" type="pres">
      <dgm:prSet presAssocID="{CC39DC7F-DB92-BF47-950D-66CFAAB0B1A2}" presName="Name37" presStyleLbl="parChTrans1D2" presStyleIdx="6" presStyleCnt="8"/>
      <dgm:spPr/>
    </dgm:pt>
    <dgm:pt modelId="{717FC3EA-02E6-844A-AD83-B64B017B8CEB}" type="pres">
      <dgm:prSet presAssocID="{0EBF353E-A409-514F-90EE-A1CCB869B4E6}" presName="hierRoot2" presStyleCnt="0">
        <dgm:presLayoutVars>
          <dgm:hierBranch val="init"/>
        </dgm:presLayoutVars>
      </dgm:prSet>
      <dgm:spPr/>
    </dgm:pt>
    <dgm:pt modelId="{A82029CE-E610-DA4B-A2A6-2715CF1BE4B8}" type="pres">
      <dgm:prSet presAssocID="{0EBF353E-A409-514F-90EE-A1CCB869B4E6}" presName="rootComposite" presStyleCnt="0"/>
      <dgm:spPr/>
    </dgm:pt>
    <dgm:pt modelId="{43E20E3C-AABE-C440-9354-FAA838536E0F}" type="pres">
      <dgm:prSet presAssocID="{0EBF353E-A409-514F-90EE-A1CCB869B4E6}" presName="rootText" presStyleLbl="node2" presStyleIdx="6" presStyleCnt="7">
        <dgm:presLayoutVars>
          <dgm:chPref val="3"/>
        </dgm:presLayoutVars>
      </dgm:prSet>
      <dgm:spPr/>
    </dgm:pt>
    <dgm:pt modelId="{13601980-978D-AB4C-9340-081CB5087FE5}" type="pres">
      <dgm:prSet presAssocID="{0EBF353E-A409-514F-90EE-A1CCB869B4E6}" presName="rootConnector" presStyleLbl="node2" presStyleIdx="6" presStyleCnt="7"/>
      <dgm:spPr/>
    </dgm:pt>
    <dgm:pt modelId="{00190BE6-5DDD-4F43-8826-8AEF55BBD6E7}" type="pres">
      <dgm:prSet presAssocID="{0EBF353E-A409-514F-90EE-A1CCB869B4E6}" presName="hierChild4" presStyleCnt="0"/>
      <dgm:spPr/>
    </dgm:pt>
    <dgm:pt modelId="{42D5118D-76E5-5F41-929C-EA7EC05CAC91}" type="pres">
      <dgm:prSet presAssocID="{72338EB0-FB06-4F4F-A9DD-2B68E27E2088}" presName="Name37" presStyleLbl="parChTrans1D3" presStyleIdx="0" presStyleCnt="1"/>
      <dgm:spPr/>
    </dgm:pt>
    <dgm:pt modelId="{720AE349-F45E-4D45-BC04-B8611961A13A}" type="pres">
      <dgm:prSet presAssocID="{1C772358-922E-004D-9093-48E50C7F740E}" presName="hierRoot2" presStyleCnt="0">
        <dgm:presLayoutVars>
          <dgm:hierBranch val="hang"/>
        </dgm:presLayoutVars>
      </dgm:prSet>
      <dgm:spPr/>
    </dgm:pt>
    <dgm:pt modelId="{182AEFC0-CF67-9B40-A9C3-786286C3B612}" type="pres">
      <dgm:prSet presAssocID="{1C772358-922E-004D-9093-48E50C7F740E}" presName="rootComposite" presStyleCnt="0"/>
      <dgm:spPr/>
    </dgm:pt>
    <dgm:pt modelId="{15BE0CD4-38CB-584B-B4EB-862B90B9A9F7}" type="pres">
      <dgm:prSet presAssocID="{1C772358-922E-004D-9093-48E50C7F740E}" presName="rootText" presStyleLbl="node3" presStyleIdx="0" presStyleCnt="1">
        <dgm:presLayoutVars>
          <dgm:chPref val="3"/>
        </dgm:presLayoutVars>
      </dgm:prSet>
      <dgm:spPr/>
    </dgm:pt>
    <dgm:pt modelId="{E9882CB7-910A-E247-A9AD-2144B33C752A}" type="pres">
      <dgm:prSet presAssocID="{1C772358-922E-004D-9093-48E50C7F740E}" presName="rootConnector" presStyleLbl="node3" presStyleIdx="0" presStyleCnt="1"/>
      <dgm:spPr/>
    </dgm:pt>
    <dgm:pt modelId="{7E572A57-984B-5846-9EFC-C2BF109C3FBD}" type="pres">
      <dgm:prSet presAssocID="{1C772358-922E-004D-9093-48E50C7F740E}" presName="hierChild4" presStyleCnt="0"/>
      <dgm:spPr/>
    </dgm:pt>
    <dgm:pt modelId="{C8C28A6A-D67E-A647-A4F7-A922F20D880B}" type="pres">
      <dgm:prSet presAssocID="{1C772358-922E-004D-9093-48E50C7F740E}" presName="hierChild5" presStyleCnt="0"/>
      <dgm:spPr/>
    </dgm:pt>
    <dgm:pt modelId="{9FD72FFB-73FA-B848-A077-C42DE8BB1415}" type="pres">
      <dgm:prSet presAssocID="{0EBF353E-A409-514F-90EE-A1CCB869B4E6}" presName="hierChild5" presStyleCnt="0"/>
      <dgm:spPr/>
    </dgm:pt>
    <dgm:pt modelId="{5FBE7E56-88C1-3045-B03D-350C7B3BE38D}" type="pres">
      <dgm:prSet presAssocID="{3D4E5D35-6AAA-494C-AB46-2818034037F1}" presName="hierChild3" presStyleCnt="0"/>
      <dgm:spPr/>
    </dgm:pt>
    <dgm:pt modelId="{E4865C4B-291F-5C40-9A3A-1C5696CBEEB2}" type="pres">
      <dgm:prSet presAssocID="{622190A5-261D-AD4A-BDDA-2A255F445252}" presName="Name111" presStyleLbl="parChTrans1D2" presStyleIdx="7" presStyleCnt="8"/>
      <dgm:spPr/>
    </dgm:pt>
    <dgm:pt modelId="{B9945C88-D699-744A-A4E9-FD2D6CF9688F}" type="pres">
      <dgm:prSet presAssocID="{7BD8F56E-0E91-1C40-AF1E-70EFFAB45DA2}" presName="hierRoot3" presStyleCnt="0">
        <dgm:presLayoutVars>
          <dgm:hierBranch val="init"/>
        </dgm:presLayoutVars>
      </dgm:prSet>
      <dgm:spPr/>
    </dgm:pt>
    <dgm:pt modelId="{DCC44907-0588-0A41-A3F2-DDD8E372CAFC}" type="pres">
      <dgm:prSet presAssocID="{7BD8F56E-0E91-1C40-AF1E-70EFFAB45DA2}" presName="rootComposite3" presStyleCnt="0"/>
      <dgm:spPr/>
    </dgm:pt>
    <dgm:pt modelId="{10FC690F-2271-6645-BB79-AAEFB804979B}" type="pres">
      <dgm:prSet presAssocID="{7BD8F56E-0E91-1C40-AF1E-70EFFAB45DA2}" presName="rootText3" presStyleLbl="asst1" presStyleIdx="0" presStyleCnt="1">
        <dgm:presLayoutVars>
          <dgm:chPref val="3"/>
        </dgm:presLayoutVars>
      </dgm:prSet>
      <dgm:spPr/>
    </dgm:pt>
    <dgm:pt modelId="{ECF8DBC7-A55B-7D4A-89A2-E5F7480AB8FC}" type="pres">
      <dgm:prSet presAssocID="{7BD8F56E-0E91-1C40-AF1E-70EFFAB45DA2}" presName="rootConnector3" presStyleLbl="asst1" presStyleIdx="0" presStyleCnt="1"/>
      <dgm:spPr/>
    </dgm:pt>
    <dgm:pt modelId="{AF32DA97-A92E-4D4E-B302-157B5DB40E22}" type="pres">
      <dgm:prSet presAssocID="{7BD8F56E-0E91-1C40-AF1E-70EFFAB45DA2}" presName="hierChild6" presStyleCnt="0"/>
      <dgm:spPr/>
    </dgm:pt>
    <dgm:pt modelId="{00382988-019F-F947-9CB7-D0DD02CFFF66}" type="pres">
      <dgm:prSet presAssocID="{7BD8F56E-0E91-1C40-AF1E-70EFFAB45DA2}" presName="hierChild7" presStyleCnt="0"/>
      <dgm:spPr/>
    </dgm:pt>
  </dgm:ptLst>
  <dgm:cxnLst>
    <dgm:cxn modelId="{E3640306-92F7-A048-9DBE-8B43E4CBB560}" type="presOf" srcId="{9CCA361E-9B44-944D-817E-7539103F0DCD}" destId="{F18FB3A5-0090-294A-9330-FA21402A484F}" srcOrd="0" destOrd="0" presId="urn:microsoft.com/office/officeart/2005/8/layout/orgChart1"/>
    <dgm:cxn modelId="{00026D17-3E2A-5547-9787-134EB82716EC}" srcId="{0EBF353E-A409-514F-90EE-A1CCB869B4E6}" destId="{1C772358-922E-004D-9093-48E50C7F740E}" srcOrd="0" destOrd="0" parTransId="{72338EB0-FB06-4F4F-A9DD-2B68E27E2088}" sibTransId="{24016201-38B3-454E-AB76-8EA109CFD43B}"/>
    <dgm:cxn modelId="{16155A25-AFAE-4B4F-8742-59FB63AC5095}" type="presOf" srcId="{13A5C302-9979-D847-894A-46EB52ED4669}" destId="{CA9DB575-283C-D743-BCD1-C28F055A2B8A}" srcOrd="0" destOrd="0" presId="urn:microsoft.com/office/officeart/2005/8/layout/orgChart1"/>
    <dgm:cxn modelId="{F2D56932-C6A7-EA46-A53F-47A1860451E1}" srcId="{3D4E5D35-6AAA-494C-AB46-2818034037F1}" destId="{2B7A0470-480B-A443-9BD0-177830112120}" srcOrd="4" destOrd="0" parTransId="{13A5C302-9979-D847-894A-46EB52ED4669}" sibTransId="{FB6D7BEE-DA36-134D-9746-042CB91E1C5A}"/>
    <dgm:cxn modelId="{29F4F236-8D81-B443-9620-FBE8014C4CCC}" type="presOf" srcId="{3CBA2BC6-546C-E841-B6A7-E716A37B7577}" destId="{178D09F0-32CA-E040-B447-A9392BB77C42}" srcOrd="1" destOrd="0" presId="urn:microsoft.com/office/officeart/2005/8/layout/orgChart1"/>
    <dgm:cxn modelId="{D150A23D-2079-2A4B-B632-2362DEBC253A}" type="presOf" srcId="{72338EB0-FB06-4F4F-A9DD-2B68E27E2088}" destId="{42D5118D-76E5-5F41-929C-EA7EC05CAC91}" srcOrd="0" destOrd="0" presId="urn:microsoft.com/office/officeart/2005/8/layout/orgChart1"/>
    <dgm:cxn modelId="{29116446-DDFF-5443-AF03-32625EF51FCD}" type="presOf" srcId="{6B065410-4C7E-474F-B6A7-CBD37320E02B}" destId="{55A71B6E-85B9-FE4F-BF30-CC8814A9DA96}" srcOrd="0" destOrd="0" presId="urn:microsoft.com/office/officeart/2005/8/layout/orgChart1"/>
    <dgm:cxn modelId="{6C0B5447-33F0-5F4A-8215-A08232EB011F}" type="presOf" srcId="{7BD8F56E-0E91-1C40-AF1E-70EFFAB45DA2}" destId="{10FC690F-2271-6645-BB79-AAEFB804979B}" srcOrd="0" destOrd="0" presId="urn:microsoft.com/office/officeart/2005/8/layout/orgChart1"/>
    <dgm:cxn modelId="{A5736E49-4EE0-DA43-B8CE-35ACF43CB988}" type="presOf" srcId="{0EBF353E-A409-514F-90EE-A1CCB869B4E6}" destId="{43E20E3C-AABE-C440-9354-FAA838536E0F}" srcOrd="0" destOrd="0" presId="urn:microsoft.com/office/officeart/2005/8/layout/orgChart1"/>
    <dgm:cxn modelId="{833E6D5A-E296-6244-9D51-16A2A36F3D0D}" srcId="{3D4E5D35-6AAA-494C-AB46-2818034037F1}" destId="{3CBA2BC6-546C-E841-B6A7-E716A37B7577}" srcOrd="2" destOrd="0" parTransId="{FCE8FF6D-7B26-7A41-9A6C-0853DC2C13E2}" sibTransId="{7E7AA257-7CF5-8940-BFF7-A371CDEE20B3}"/>
    <dgm:cxn modelId="{7A2A0D5C-8E67-6B41-B44E-EA900E95690D}" type="presOf" srcId="{2B7A0470-480B-A443-9BD0-177830112120}" destId="{C0DE7EF8-4243-C140-AE33-E44462B09DD3}" srcOrd="0" destOrd="0" presId="urn:microsoft.com/office/officeart/2005/8/layout/orgChart1"/>
    <dgm:cxn modelId="{8A229261-0795-BB4D-9F4C-021BEDB24C15}" type="presOf" srcId="{5DD7F3EF-CF01-F548-9A5D-7537CB9BB8CB}" destId="{0F127847-654E-9D42-B99A-F3D4BD2BDCAF}" srcOrd="0" destOrd="0" presId="urn:microsoft.com/office/officeart/2005/8/layout/orgChart1"/>
    <dgm:cxn modelId="{DF283364-72D7-DA4B-AEB9-801150D6AC10}" type="presOf" srcId="{9AAE210A-540D-2248-8781-F582C4396907}" destId="{D87AF53A-8369-A348-941F-2081B45AA148}" srcOrd="0" destOrd="0" presId="urn:microsoft.com/office/officeart/2005/8/layout/orgChart1"/>
    <dgm:cxn modelId="{CC6A8C64-BB2A-E948-A833-1D712A816851}" type="presOf" srcId="{BC5EC10E-56A0-024F-81C8-B99194BE966F}" destId="{6759247D-B8A0-4946-9BF0-09FBE3ADE931}" srcOrd="1" destOrd="0" presId="urn:microsoft.com/office/officeart/2005/8/layout/orgChart1"/>
    <dgm:cxn modelId="{57D3CB64-1202-2540-B975-D3F84B11D9E1}" type="presOf" srcId="{0EBF353E-A409-514F-90EE-A1CCB869B4E6}" destId="{13601980-978D-AB4C-9340-081CB5087FE5}" srcOrd="1" destOrd="0" presId="urn:microsoft.com/office/officeart/2005/8/layout/orgChart1"/>
    <dgm:cxn modelId="{D9138267-9578-9D4A-84CC-657758F71F71}" type="presOf" srcId="{622190A5-261D-AD4A-BDDA-2A255F445252}" destId="{E4865C4B-291F-5C40-9A3A-1C5696CBEEB2}" srcOrd="0" destOrd="0" presId="urn:microsoft.com/office/officeart/2005/8/layout/orgChart1"/>
    <dgm:cxn modelId="{8F5F2E6A-F21D-B642-9298-EAD9AE8E3B35}" srcId="{3D4E5D35-6AAA-494C-AB46-2818034037F1}" destId="{BC5EC10E-56A0-024F-81C8-B99194BE966F}" srcOrd="3" destOrd="0" parTransId="{1F7BCD8E-C3F7-2647-82A0-66CD831A5CB6}" sibTransId="{DC52FD88-0925-DD4E-ADF2-AE593191F101}"/>
    <dgm:cxn modelId="{AD7A186E-4296-5A49-8C35-F0EDF932FF4F}" type="presOf" srcId="{FCE8FF6D-7B26-7A41-9A6C-0853DC2C13E2}" destId="{7B54196A-3C49-584C-AB87-FB364E960687}" srcOrd="0" destOrd="0" presId="urn:microsoft.com/office/officeart/2005/8/layout/orgChart1"/>
    <dgm:cxn modelId="{0C46A075-4A15-0A49-950A-69C1EBD98EF4}" type="presOf" srcId="{1C772358-922E-004D-9093-48E50C7F740E}" destId="{E9882CB7-910A-E247-A9AD-2144B33C752A}" srcOrd="1" destOrd="0" presId="urn:microsoft.com/office/officeart/2005/8/layout/orgChart1"/>
    <dgm:cxn modelId="{F87E2779-B57C-CA43-833C-01A5D10EAAAB}" type="presOf" srcId="{C69974E0-9479-4F4B-A816-D6E9D7675C3E}" destId="{6A555708-636B-0541-A74D-64471B02B4B7}" srcOrd="1" destOrd="0" presId="urn:microsoft.com/office/officeart/2005/8/layout/orgChart1"/>
    <dgm:cxn modelId="{A93D7E7E-A61E-9E4E-B04D-0D66D130EBA4}" type="presOf" srcId="{1F7BCD8E-C3F7-2647-82A0-66CD831A5CB6}" destId="{9EE76E42-CAC3-C146-9195-F22D7BA0E974}" srcOrd="0" destOrd="0" presId="urn:microsoft.com/office/officeart/2005/8/layout/orgChart1"/>
    <dgm:cxn modelId="{525B9B81-A28E-BA43-8586-FD948F50FCFD}" type="presOf" srcId="{BC5EC10E-56A0-024F-81C8-B99194BE966F}" destId="{1055F44B-FAB3-2945-8246-035D8B6FC76C}" srcOrd="0" destOrd="0" presId="urn:microsoft.com/office/officeart/2005/8/layout/orgChart1"/>
    <dgm:cxn modelId="{D84E5085-24D6-B046-87C8-C430727BD60A}" type="presOf" srcId="{6B065410-4C7E-474F-B6A7-CBD37320E02B}" destId="{F721ED7B-6DC5-674D-9354-80E2020723A7}" srcOrd="1" destOrd="0" presId="urn:microsoft.com/office/officeart/2005/8/layout/orgChart1"/>
    <dgm:cxn modelId="{07304789-2A8E-BA40-B455-492563150FCF}" type="presOf" srcId="{2B7A0470-480B-A443-9BD0-177830112120}" destId="{9FC130CB-B81F-C448-B0CC-F5490FA4029F}" srcOrd="1" destOrd="0" presId="urn:microsoft.com/office/officeart/2005/8/layout/orgChart1"/>
    <dgm:cxn modelId="{EA954D9D-B667-3545-AD08-DDD429FE1E05}" type="presOf" srcId="{7BD8F56E-0E91-1C40-AF1E-70EFFAB45DA2}" destId="{ECF8DBC7-A55B-7D4A-89A2-E5F7480AB8FC}" srcOrd="1" destOrd="0" presId="urn:microsoft.com/office/officeart/2005/8/layout/orgChart1"/>
    <dgm:cxn modelId="{4ECFF2A0-E2F0-8344-BC0E-94515A4CBE5B}" srcId="{3D4E5D35-6AAA-494C-AB46-2818034037F1}" destId="{0EBF353E-A409-514F-90EE-A1CCB869B4E6}" srcOrd="7" destOrd="0" parTransId="{CC39DC7F-DB92-BF47-950D-66CFAAB0B1A2}" sibTransId="{AF61D034-09D9-A848-977F-14DA8B1FCD36}"/>
    <dgm:cxn modelId="{665AEBAF-6BC6-2845-BA1E-0DD55828B90E}" type="presOf" srcId="{CC39DC7F-DB92-BF47-950D-66CFAAB0B1A2}" destId="{4C3812E5-E9FB-8340-B84A-CB9CE7FAEB94}" srcOrd="0" destOrd="0" presId="urn:microsoft.com/office/officeart/2005/8/layout/orgChart1"/>
    <dgm:cxn modelId="{5BB111B0-631A-F34B-BCB7-4204AE5316DC}" type="presOf" srcId="{3D4E5D35-6AAA-494C-AB46-2818034037F1}" destId="{83560C24-26C4-0349-85EA-7819EC6F1046}" srcOrd="0" destOrd="0" presId="urn:microsoft.com/office/officeart/2005/8/layout/orgChart1"/>
    <dgm:cxn modelId="{268E3DB2-964E-5F40-9749-C167ABE0EC88}" srcId="{3D4E5D35-6AAA-494C-AB46-2818034037F1}" destId="{6B065410-4C7E-474F-B6A7-CBD37320E02B}" srcOrd="5" destOrd="0" parTransId="{5DD7F3EF-CF01-F548-9A5D-7537CB9BB8CB}" sibTransId="{F71FAC73-97DC-5049-957F-5909B0E8CF32}"/>
    <dgm:cxn modelId="{0D9B86BB-BEE2-584D-8094-3389C102F837}" type="presOf" srcId="{C69974E0-9479-4F4B-A816-D6E9D7675C3E}" destId="{8C258D8C-2C5C-CC4A-80D2-F3E9A9FAD064}" srcOrd="0" destOrd="0" presId="urn:microsoft.com/office/officeart/2005/8/layout/orgChart1"/>
    <dgm:cxn modelId="{199ABBBB-45E4-7F47-BC48-68D4E2E18014}" type="presOf" srcId="{9AAE210A-540D-2248-8781-F582C4396907}" destId="{994BC566-96FA-9149-9E33-E728911F8DA0}" srcOrd="1" destOrd="0" presId="urn:microsoft.com/office/officeart/2005/8/layout/orgChart1"/>
    <dgm:cxn modelId="{063C46C4-0D69-6548-BD64-FBF0E4711D72}" srcId="{3D4E5D35-6AAA-494C-AB46-2818034037F1}" destId="{7BD8F56E-0E91-1C40-AF1E-70EFFAB45DA2}" srcOrd="0" destOrd="0" parTransId="{622190A5-261D-AD4A-BDDA-2A255F445252}" sibTransId="{D4349730-C6D9-7C42-A637-C7EC74983F54}"/>
    <dgm:cxn modelId="{842BD8D0-E91E-944D-A55B-65948C004D5D}" srcId="{3D4E5D35-6AAA-494C-AB46-2818034037F1}" destId="{C69974E0-9479-4F4B-A816-D6E9D7675C3E}" srcOrd="6" destOrd="0" parTransId="{9CCA361E-9B44-944D-817E-7539103F0DCD}" sibTransId="{BAC0054B-B2F8-F746-B34B-4651D18EED33}"/>
    <dgm:cxn modelId="{399BB6D1-6FE3-B841-ADEC-C42E10BB613B}" type="presOf" srcId="{84F73F39-3929-0547-B055-DF40D0DB5CB2}" destId="{E5D10661-4EBB-8645-9B95-54A690457476}" srcOrd="0" destOrd="0" presId="urn:microsoft.com/office/officeart/2005/8/layout/orgChart1"/>
    <dgm:cxn modelId="{C151E0D2-40A4-5D48-B9ED-4F744500EC3F}" type="presOf" srcId="{3D4E5D35-6AAA-494C-AB46-2818034037F1}" destId="{C5823DB8-70B3-9D40-9390-D0AC27BEA5C7}" srcOrd="1" destOrd="0" presId="urn:microsoft.com/office/officeart/2005/8/layout/orgChart1"/>
    <dgm:cxn modelId="{3E687BD6-4FA8-9149-AC48-90E000F3EAB1}" type="presOf" srcId="{1C772358-922E-004D-9093-48E50C7F740E}" destId="{15BE0CD4-38CB-584B-B4EB-862B90B9A9F7}" srcOrd="0" destOrd="0" presId="urn:microsoft.com/office/officeart/2005/8/layout/orgChart1"/>
    <dgm:cxn modelId="{87F5FADF-EFBE-3247-9E67-CF1D44EA479E}" type="presOf" srcId="{3CBA2BC6-546C-E841-B6A7-E716A37B7577}" destId="{FD5CA27B-4B0F-394A-9C2E-E819BF9580B3}" srcOrd="0" destOrd="0" presId="urn:microsoft.com/office/officeart/2005/8/layout/orgChart1"/>
    <dgm:cxn modelId="{35E779EE-F559-4242-949A-3621A76AF581}" srcId="{3D4E5D35-6AAA-494C-AB46-2818034037F1}" destId="{9AAE210A-540D-2248-8781-F582C4396907}" srcOrd="1" destOrd="0" parTransId="{84F73F39-3929-0547-B055-DF40D0DB5CB2}" sibTransId="{311FDBB8-D049-0240-9255-25F93F7B509B}"/>
    <dgm:cxn modelId="{8774B3F1-6EC0-AF4D-9576-1EA2680D9957}" type="presOf" srcId="{B78D859C-82DA-4248-8E37-091378C8ED19}" destId="{C15E6F96-1219-8F4C-B23D-1D3B5783B210}" srcOrd="0" destOrd="0" presId="urn:microsoft.com/office/officeart/2005/8/layout/orgChart1"/>
    <dgm:cxn modelId="{5F835EFE-179F-264F-A608-2A440BF294F3}" srcId="{B78D859C-82DA-4248-8E37-091378C8ED19}" destId="{3D4E5D35-6AAA-494C-AB46-2818034037F1}" srcOrd="0" destOrd="0" parTransId="{299BFF59-D917-8C4E-9F10-D2166ED12A37}" sibTransId="{D3852061-C1BE-BF49-8D78-9D35D9354510}"/>
    <dgm:cxn modelId="{7F5DD087-6D12-5644-B5B1-EFDD7952D82A}" type="presParOf" srcId="{C15E6F96-1219-8F4C-B23D-1D3B5783B210}" destId="{9A560208-48F7-0C48-8B2F-8C72F05DED07}" srcOrd="0" destOrd="0" presId="urn:microsoft.com/office/officeart/2005/8/layout/orgChart1"/>
    <dgm:cxn modelId="{160A6489-2E24-794E-BDE9-DF78F7247429}" type="presParOf" srcId="{9A560208-48F7-0C48-8B2F-8C72F05DED07}" destId="{049F18D6-A944-4F44-96B9-462663CABE9C}" srcOrd="0" destOrd="0" presId="urn:microsoft.com/office/officeart/2005/8/layout/orgChart1"/>
    <dgm:cxn modelId="{4DCA79D8-EFEC-BA4A-A1F9-2D67E2A51E10}" type="presParOf" srcId="{049F18D6-A944-4F44-96B9-462663CABE9C}" destId="{83560C24-26C4-0349-85EA-7819EC6F1046}" srcOrd="0" destOrd="0" presId="urn:microsoft.com/office/officeart/2005/8/layout/orgChart1"/>
    <dgm:cxn modelId="{39DF31F3-BD65-9E4B-B119-5859981F0AE5}" type="presParOf" srcId="{049F18D6-A944-4F44-96B9-462663CABE9C}" destId="{C5823DB8-70B3-9D40-9390-D0AC27BEA5C7}" srcOrd="1" destOrd="0" presId="urn:microsoft.com/office/officeart/2005/8/layout/orgChart1"/>
    <dgm:cxn modelId="{35B9A004-FD49-F146-BAEC-F39918B9CF1E}" type="presParOf" srcId="{9A560208-48F7-0C48-8B2F-8C72F05DED07}" destId="{112303E5-E858-D145-B9AC-C5DC7371F793}" srcOrd="1" destOrd="0" presId="urn:microsoft.com/office/officeart/2005/8/layout/orgChart1"/>
    <dgm:cxn modelId="{7626C74E-09BE-2644-8ACE-737D55855054}" type="presParOf" srcId="{112303E5-E858-D145-B9AC-C5DC7371F793}" destId="{E5D10661-4EBB-8645-9B95-54A690457476}" srcOrd="0" destOrd="0" presId="urn:microsoft.com/office/officeart/2005/8/layout/orgChart1"/>
    <dgm:cxn modelId="{77AF8BFA-AF3A-3C43-91C2-4FE2E43FB564}" type="presParOf" srcId="{112303E5-E858-D145-B9AC-C5DC7371F793}" destId="{CDDE8177-1963-0F43-BF82-BF6D3F172714}" srcOrd="1" destOrd="0" presId="urn:microsoft.com/office/officeart/2005/8/layout/orgChart1"/>
    <dgm:cxn modelId="{A5E446B5-351F-774D-8B3D-D5A3D7D8D436}" type="presParOf" srcId="{CDDE8177-1963-0F43-BF82-BF6D3F172714}" destId="{EE95BEAF-C507-BB4A-873C-1148DD2E4F16}" srcOrd="0" destOrd="0" presId="urn:microsoft.com/office/officeart/2005/8/layout/orgChart1"/>
    <dgm:cxn modelId="{7BD8531B-48AF-D24F-8E96-88E9F72CD97B}" type="presParOf" srcId="{EE95BEAF-C507-BB4A-873C-1148DD2E4F16}" destId="{D87AF53A-8369-A348-941F-2081B45AA148}" srcOrd="0" destOrd="0" presId="urn:microsoft.com/office/officeart/2005/8/layout/orgChart1"/>
    <dgm:cxn modelId="{AD7D43D1-A984-1341-8A0F-640FD7A0785F}" type="presParOf" srcId="{EE95BEAF-C507-BB4A-873C-1148DD2E4F16}" destId="{994BC566-96FA-9149-9E33-E728911F8DA0}" srcOrd="1" destOrd="0" presId="urn:microsoft.com/office/officeart/2005/8/layout/orgChart1"/>
    <dgm:cxn modelId="{B28FE1DA-E8E9-3C4E-9B64-9731DED421E4}" type="presParOf" srcId="{CDDE8177-1963-0F43-BF82-BF6D3F172714}" destId="{1AE0C1AF-619E-AB42-8A6A-9715E8CBD473}" srcOrd="1" destOrd="0" presId="urn:microsoft.com/office/officeart/2005/8/layout/orgChart1"/>
    <dgm:cxn modelId="{7DB99BC0-B679-084F-81FE-125634BC9806}" type="presParOf" srcId="{CDDE8177-1963-0F43-BF82-BF6D3F172714}" destId="{5667A8A9-969D-BB43-8BF2-9D80A0416842}" srcOrd="2" destOrd="0" presId="urn:microsoft.com/office/officeart/2005/8/layout/orgChart1"/>
    <dgm:cxn modelId="{D6A0C0B5-6151-984F-8CF6-F057153CBD14}" type="presParOf" srcId="{112303E5-E858-D145-B9AC-C5DC7371F793}" destId="{7B54196A-3C49-584C-AB87-FB364E960687}" srcOrd="2" destOrd="0" presId="urn:microsoft.com/office/officeart/2005/8/layout/orgChart1"/>
    <dgm:cxn modelId="{536723D0-473F-DE46-97E3-5209A8869EDD}" type="presParOf" srcId="{112303E5-E858-D145-B9AC-C5DC7371F793}" destId="{34D3346F-A925-F849-AB32-C988C885FEF6}" srcOrd="3" destOrd="0" presId="urn:microsoft.com/office/officeart/2005/8/layout/orgChart1"/>
    <dgm:cxn modelId="{7F615FBC-75D6-A942-A4C5-85507B5D5A94}" type="presParOf" srcId="{34D3346F-A925-F849-AB32-C988C885FEF6}" destId="{E510E767-787C-0049-9B73-1937E00D15CF}" srcOrd="0" destOrd="0" presId="urn:microsoft.com/office/officeart/2005/8/layout/orgChart1"/>
    <dgm:cxn modelId="{EC622D34-CE62-B24D-B0DB-13C7ED33496E}" type="presParOf" srcId="{E510E767-787C-0049-9B73-1937E00D15CF}" destId="{FD5CA27B-4B0F-394A-9C2E-E819BF9580B3}" srcOrd="0" destOrd="0" presId="urn:microsoft.com/office/officeart/2005/8/layout/orgChart1"/>
    <dgm:cxn modelId="{99E29D27-27C7-1F44-B5B7-1AF860B84260}" type="presParOf" srcId="{E510E767-787C-0049-9B73-1937E00D15CF}" destId="{178D09F0-32CA-E040-B447-A9392BB77C42}" srcOrd="1" destOrd="0" presId="urn:microsoft.com/office/officeart/2005/8/layout/orgChart1"/>
    <dgm:cxn modelId="{802F7EC9-C756-3648-8FFD-A9FF4D38A199}" type="presParOf" srcId="{34D3346F-A925-F849-AB32-C988C885FEF6}" destId="{0AF6FD8F-21A6-DE43-81D1-6190A36E09BE}" srcOrd="1" destOrd="0" presId="urn:microsoft.com/office/officeart/2005/8/layout/orgChart1"/>
    <dgm:cxn modelId="{24971CA7-C1AD-434C-BED6-57200DA23714}" type="presParOf" srcId="{34D3346F-A925-F849-AB32-C988C885FEF6}" destId="{49A0CC59-E341-1448-9AF0-77D5D772775A}" srcOrd="2" destOrd="0" presId="urn:microsoft.com/office/officeart/2005/8/layout/orgChart1"/>
    <dgm:cxn modelId="{C21D3B8E-759F-E04F-A563-72C088C477ED}" type="presParOf" srcId="{112303E5-E858-D145-B9AC-C5DC7371F793}" destId="{9EE76E42-CAC3-C146-9195-F22D7BA0E974}" srcOrd="4" destOrd="0" presId="urn:microsoft.com/office/officeart/2005/8/layout/orgChart1"/>
    <dgm:cxn modelId="{D8AEA1AA-38A5-0940-914F-12F2F226680E}" type="presParOf" srcId="{112303E5-E858-D145-B9AC-C5DC7371F793}" destId="{258090D6-6F2D-8D49-B36F-0D6816FD8C0E}" srcOrd="5" destOrd="0" presId="urn:microsoft.com/office/officeart/2005/8/layout/orgChart1"/>
    <dgm:cxn modelId="{8AA4608F-247B-B247-BB89-63F62970F72B}" type="presParOf" srcId="{258090D6-6F2D-8D49-B36F-0D6816FD8C0E}" destId="{EFF5BC3E-9A0F-0D49-BAF4-DB13EF33A893}" srcOrd="0" destOrd="0" presId="urn:microsoft.com/office/officeart/2005/8/layout/orgChart1"/>
    <dgm:cxn modelId="{B5DEE256-18AB-9F47-821B-808C9CD146B0}" type="presParOf" srcId="{EFF5BC3E-9A0F-0D49-BAF4-DB13EF33A893}" destId="{1055F44B-FAB3-2945-8246-035D8B6FC76C}" srcOrd="0" destOrd="0" presId="urn:microsoft.com/office/officeart/2005/8/layout/orgChart1"/>
    <dgm:cxn modelId="{18AB22E4-A26A-A448-BF6C-DF9115F97C54}" type="presParOf" srcId="{EFF5BC3E-9A0F-0D49-BAF4-DB13EF33A893}" destId="{6759247D-B8A0-4946-9BF0-09FBE3ADE931}" srcOrd="1" destOrd="0" presId="urn:microsoft.com/office/officeart/2005/8/layout/orgChart1"/>
    <dgm:cxn modelId="{D5060E92-B73B-644A-BAEF-6D2AEB68F783}" type="presParOf" srcId="{258090D6-6F2D-8D49-B36F-0D6816FD8C0E}" destId="{77C72C47-EB5A-C648-B48C-C2D8C5EE0D2D}" srcOrd="1" destOrd="0" presId="urn:microsoft.com/office/officeart/2005/8/layout/orgChart1"/>
    <dgm:cxn modelId="{C3016D62-210C-C440-98DB-41EAE4628AFD}" type="presParOf" srcId="{258090D6-6F2D-8D49-B36F-0D6816FD8C0E}" destId="{91DA7655-059B-7841-8B9D-0CFCD94BC7BC}" srcOrd="2" destOrd="0" presId="urn:microsoft.com/office/officeart/2005/8/layout/orgChart1"/>
    <dgm:cxn modelId="{A0039DE9-829E-A247-A503-8A1A016D32D8}" type="presParOf" srcId="{112303E5-E858-D145-B9AC-C5DC7371F793}" destId="{CA9DB575-283C-D743-BCD1-C28F055A2B8A}" srcOrd="6" destOrd="0" presId="urn:microsoft.com/office/officeart/2005/8/layout/orgChart1"/>
    <dgm:cxn modelId="{613FE9B5-2233-334E-8F79-420555372318}" type="presParOf" srcId="{112303E5-E858-D145-B9AC-C5DC7371F793}" destId="{2A08D721-6C01-E44F-8DC4-F3C6C7C00889}" srcOrd="7" destOrd="0" presId="urn:microsoft.com/office/officeart/2005/8/layout/orgChart1"/>
    <dgm:cxn modelId="{268E296F-61C1-E244-972C-05495B403076}" type="presParOf" srcId="{2A08D721-6C01-E44F-8DC4-F3C6C7C00889}" destId="{BBE6B774-D5FE-5A4E-893F-FF0EBA752756}" srcOrd="0" destOrd="0" presId="urn:microsoft.com/office/officeart/2005/8/layout/orgChart1"/>
    <dgm:cxn modelId="{E0927D45-55FD-E543-8AE8-77D61CB32312}" type="presParOf" srcId="{BBE6B774-D5FE-5A4E-893F-FF0EBA752756}" destId="{C0DE7EF8-4243-C140-AE33-E44462B09DD3}" srcOrd="0" destOrd="0" presId="urn:microsoft.com/office/officeart/2005/8/layout/orgChart1"/>
    <dgm:cxn modelId="{E6974323-EAAE-FD4D-B9B5-F33664C3BD72}" type="presParOf" srcId="{BBE6B774-D5FE-5A4E-893F-FF0EBA752756}" destId="{9FC130CB-B81F-C448-B0CC-F5490FA4029F}" srcOrd="1" destOrd="0" presId="urn:microsoft.com/office/officeart/2005/8/layout/orgChart1"/>
    <dgm:cxn modelId="{1222A5B5-7FCA-7F42-A668-36E0A422A0F9}" type="presParOf" srcId="{2A08D721-6C01-E44F-8DC4-F3C6C7C00889}" destId="{5CA40F5A-632B-2944-B863-EE6924416B2D}" srcOrd="1" destOrd="0" presId="urn:microsoft.com/office/officeart/2005/8/layout/orgChart1"/>
    <dgm:cxn modelId="{BCB32D46-003F-4946-A5BE-EDA8B333DD38}" type="presParOf" srcId="{2A08D721-6C01-E44F-8DC4-F3C6C7C00889}" destId="{63ADE41B-46F5-094F-8E87-556538170FB6}" srcOrd="2" destOrd="0" presId="urn:microsoft.com/office/officeart/2005/8/layout/orgChart1"/>
    <dgm:cxn modelId="{2086AD1C-3741-7942-AC1A-703FCC21BE86}" type="presParOf" srcId="{112303E5-E858-D145-B9AC-C5DC7371F793}" destId="{0F127847-654E-9D42-B99A-F3D4BD2BDCAF}" srcOrd="8" destOrd="0" presId="urn:microsoft.com/office/officeart/2005/8/layout/orgChart1"/>
    <dgm:cxn modelId="{062FAC7F-EBA5-0A4C-AFE2-F75CDCCCA5F5}" type="presParOf" srcId="{112303E5-E858-D145-B9AC-C5DC7371F793}" destId="{C759D368-C71B-6E47-8277-E25234A61395}" srcOrd="9" destOrd="0" presId="urn:microsoft.com/office/officeart/2005/8/layout/orgChart1"/>
    <dgm:cxn modelId="{92B81453-15F6-B948-8698-5628D624DEAE}" type="presParOf" srcId="{C759D368-C71B-6E47-8277-E25234A61395}" destId="{4F2C364C-AFEE-1947-A0B6-E3A143313556}" srcOrd="0" destOrd="0" presId="urn:microsoft.com/office/officeart/2005/8/layout/orgChart1"/>
    <dgm:cxn modelId="{43F0DF55-9E20-4D40-8905-0875347703B1}" type="presParOf" srcId="{4F2C364C-AFEE-1947-A0B6-E3A143313556}" destId="{55A71B6E-85B9-FE4F-BF30-CC8814A9DA96}" srcOrd="0" destOrd="0" presId="urn:microsoft.com/office/officeart/2005/8/layout/orgChart1"/>
    <dgm:cxn modelId="{735A0758-247C-C045-B4A5-D229A77ED609}" type="presParOf" srcId="{4F2C364C-AFEE-1947-A0B6-E3A143313556}" destId="{F721ED7B-6DC5-674D-9354-80E2020723A7}" srcOrd="1" destOrd="0" presId="urn:microsoft.com/office/officeart/2005/8/layout/orgChart1"/>
    <dgm:cxn modelId="{448327D0-8980-534A-9503-7CD0A3DE78CE}" type="presParOf" srcId="{C759D368-C71B-6E47-8277-E25234A61395}" destId="{F67CFD19-7821-774E-96B8-7D60D994E781}" srcOrd="1" destOrd="0" presId="urn:microsoft.com/office/officeart/2005/8/layout/orgChart1"/>
    <dgm:cxn modelId="{47667766-5EB5-7441-A68E-9018CDC3B727}" type="presParOf" srcId="{C759D368-C71B-6E47-8277-E25234A61395}" destId="{C700F22C-BF5D-D34C-ADBA-C856AC5B22AC}" srcOrd="2" destOrd="0" presId="urn:microsoft.com/office/officeart/2005/8/layout/orgChart1"/>
    <dgm:cxn modelId="{BA67FA6F-0D8B-894F-BBBC-7B97D0340BA8}" type="presParOf" srcId="{112303E5-E858-D145-B9AC-C5DC7371F793}" destId="{F18FB3A5-0090-294A-9330-FA21402A484F}" srcOrd="10" destOrd="0" presId="urn:microsoft.com/office/officeart/2005/8/layout/orgChart1"/>
    <dgm:cxn modelId="{42528ADD-848B-C84D-92F7-13E1990961C8}" type="presParOf" srcId="{112303E5-E858-D145-B9AC-C5DC7371F793}" destId="{3477949A-BDC6-804F-8D19-97EF168BADDE}" srcOrd="11" destOrd="0" presId="urn:microsoft.com/office/officeart/2005/8/layout/orgChart1"/>
    <dgm:cxn modelId="{B7EE5784-8D17-D744-AC52-1E475E103894}" type="presParOf" srcId="{3477949A-BDC6-804F-8D19-97EF168BADDE}" destId="{1D9FF8C2-6C69-FA40-B28C-6400F86F25F0}" srcOrd="0" destOrd="0" presId="urn:microsoft.com/office/officeart/2005/8/layout/orgChart1"/>
    <dgm:cxn modelId="{907A2C69-7B8E-6C41-BA5A-F53FD4CF0BC0}" type="presParOf" srcId="{1D9FF8C2-6C69-FA40-B28C-6400F86F25F0}" destId="{8C258D8C-2C5C-CC4A-80D2-F3E9A9FAD064}" srcOrd="0" destOrd="0" presId="urn:microsoft.com/office/officeart/2005/8/layout/orgChart1"/>
    <dgm:cxn modelId="{ED6F8CEF-8D53-274C-9DC8-462EDBD07175}" type="presParOf" srcId="{1D9FF8C2-6C69-FA40-B28C-6400F86F25F0}" destId="{6A555708-636B-0541-A74D-64471B02B4B7}" srcOrd="1" destOrd="0" presId="urn:microsoft.com/office/officeart/2005/8/layout/orgChart1"/>
    <dgm:cxn modelId="{3B05BA2F-EE13-B841-8067-0347FBF3E577}" type="presParOf" srcId="{3477949A-BDC6-804F-8D19-97EF168BADDE}" destId="{B9598258-E31D-A045-BF98-298D89B46E4C}" srcOrd="1" destOrd="0" presId="urn:microsoft.com/office/officeart/2005/8/layout/orgChart1"/>
    <dgm:cxn modelId="{2F7BA649-7257-764B-9CDF-7ABCC257812F}" type="presParOf" srcId="{3477949A-BDC6-804F-8D19-97EF168BADDE}" destId="{EF7F4C8A-D743-E04F-AE56-D68A43CC8635}" srcOrd="2" destOrd="0" presId="urn:microsoft.com/office/officeart/2005/8/layout/orgChart1"/>
    <dgm:cxn modelId="{B80B3C86-84A0-2B48-B195-5C43A26E8FC2}" type="presParOf" srcId="{112303E5-E858-D145-B9AC-C5DC7371F793}" destId="{4C3812E5-E9FB-8340-B84A-CB9CE7FAEB94}" srcOrd="12" destOrd="0" presId="urn:microsoft.com/office/officeart/2005/8/layout/orgChart1"/>
    <dgm:cxn modelId="{17A49706-A7CF-304F-BA75-04B8517139B3}" type="presParOf" srcId="{112303E5-E858-D145-B9AC-C5DC7371F793}" destId="{717FC3EA-02E6-844A-AD83-B64B017B8CEB}" srcOrd="13" destOrd="0" presId="urn:microsoft.com/office/officeart/2005/8/layout/orgChart1"/>
    <dgm:cxn modelId="{FA3CF5B4-8057-6C4E-9AAA-410CB092A65B}" type="presParOf" srcId="{717FC3EA-02E6-844A-AD83-B64B017B8CEB}" destId="{A82029CE-E610-DA4B-A2A6-2715CF1BE4B8}" srcOrd="0" destOrd="0" presId="urn:microsoft.com/office/officeart/2005/8/layout/orgChart1"/>
    <dgm:cxn modelId="{3AB7B353-014B-B44C-A157-3EB6FDAA9F1D}" type="presParOf" srcId="{A82029CE-E610-DA4B-A2A6-2715CF1BE4B8}" destId="{43E20E3C-AABE-C440-9354-FAA838536E0F}" srcOrd="0" destOrd="0" presId="urn:microsoft.com/office/officeart/2005/8/layout/orgChart1"/>
    <dgm:cxn modelId="{7E88D1F5-50E4-284A-9D08-BE02099F7C16}" type="presParOf" srcId="{A82029CE-E610-DA4B-A2A6-2715CF1BE4B8}" destId="{13601980-978D-AB4C-9340-081CB5087FE5}" srcOrd="1" destOrd="0" presId="urn:microsoft.com/office/officeart/2005/8/layout/orgChart1"/>
    <dgm:cxn modelId="{366BB0BD-9674-AD41-A841-ED0DDF9BC763}" type="presParOf" srcId="{717FC3EA-02E6-844A-AD83-B64B017B8CEB}" destId="{00190BE6-5DDD-4F43-8826-8AEF55BBD6E7}" srcOrd="1" destOrd="0" presId="urn:microsoft.com/office/officeart/2005/8/layout/orgChart1"/>
    <dgm:cxn modelId="{CBBFE06B-3A11-A840-ABD0-D2F93DF739B3}" type="presParOf" srcId="{00190BE6-5DDD-4F43-8826-8AEF55BBD6E7}" destId="{42D5118D-76E5-5F41-929C-EA7EC05CAC91}" srcOrd="0" destOrd="0" presId="urn:microsoft.com/office/officeart/2005/8/layout/orgChart1"/>
    <dgm:cxn modelId="{1ED484F1-4289-4549-9ACB-CFFED3DF0320}" type="presParOf" srcId="{00190BE6-5DDD-4F43-8826-8AEF55BBD6E7}" destId="{720AE349-F45E-4D45-BC04-B8611961A13A}" srcOrd="1" destOrd="0" presId="urn:microsoft.com/office/officeart/2005/8/layout/orgChart1"/>
    <dgm:cxn modelId="{0891EB1D-B650-5C41-90D4-11F9992BA67C}" type="presParOf" srcId="{720AE349-F45E-4D45-BC04-B8611961A13A}" destId="{182AEFC0-CF67-9B40-A9C3-786286C3B612}" srcOrd="0" destOrd="0" presId="urn:microsoft.com/office/officeart/2005/8/layout/orgChart1"/>
    <dgm:cxn modelId="{31A7BFF0-9A60-9145-9CC9-6B7887CD9E34}" type="presParOf" srcId="{182AEFC0-CF67-9B40-A9C3-786286C3B612}" destId="{15BE0CD4-38CB-584B-B4EB-862B90B9A9F7}" srcOrd="0" destOrd="0" presId="urn:microsoft.com/office/officeart/2005/8/layout/orgChart1"/>
    <dgm:cxn modelId="{B237C9E1-7BC1-224A-B7B4-968E1209E9A6}" type="presParOf" srcId="{182AEFC0-CF67-9B40-A9C3-786286C3B612}" destId="{E9882CB7-910A-E247-A9AD-2144B33C752A}" srcOrd="1" destOrd="0" presId="urn:microsoft.com/office/officeart/2005/8/layout/orgChart1"/>
    <dgm:cxn modelId="{9541EEB6-680B-474D-A84D-45F5C22A6F49}" type="presParOf" srcId="{720AE349-F45E-4D45-BC04-B8611961A13A}" destId="{7E572A57-984B-5846-9EFC-C2BF109C3FBD}" srcOrd="1" destOrd="0" presId="urn:microsoft.com/office/officeart/2005/8/layout/orgChart1"/>
    <dgm:cxn modelId="{4E763AD2-892D-3C46-9973-925E8051B5AC}" type="presParOf" srcId="{720AE349-F45E-4D45-BC04-B8611961A13A}" destId="{C8C28A6A-D67E-A647-A4F7-A922F20D880B}" srcOrd="2" destOrd="0" presId="urn:microsoft.com/office/officeart/2005/8/layout/orgChart1"/>
    <dgm:cxn modelId="{F0E61B0F-5E55-4648-8D6A-83AF15196EFC}" type="presParOf" srcId="{717FC3EA-02E6-844A-AD83-B64B017B8CEB}" destId="{9FD72FFB-73FA-B848-A077-C42DE8BB1415}" srcOrd="2" destOrd="0" presId="urn:microsoft.com/office/officeart/2005/8/layout/orgChart1"/>
    <dgm:cxn modelId="{29AF4573-BE08-9F4E-92AA-C428DD0ADF13}" type="presParOf" srcId="{9A560208-48F7-0C48-8B2F-8C72F05DED07}" destId="{5FBE7E56-88C1-3045-B03D-350C7B3BE38D}" srcOrd="2" destOrd="0" presId="urn:microsoft.com/office/officeart/2005/8/layout/orgChart1"/>
    <dgm:cxn modelId="{74B91B18-8707-0743-AFB7-C924892C1811}" type="presParOf" srcId="{5FBE7E56-88C1-3045-B03D-350C7B3BE38D}" destId="{E4865C4B-291F-5C40-9A3A-1C5696CBEEB2}" srcOrd="0" destOrd="0" presId="urn:microsoft.com/office/officeart/2005/8/layout/orgChart1"/>
    <dgm:cxn modelId="{454FD68A-6485-5E46-AEAF-DB76FD9BA100}" type="presParOf" srcId="{5FBE7E56-88C1-3045-B03D-350C7B3BE38D}" destId="{B9945C88-D699-744A-A4E9-FD2D6CF9688F}" srcOrd="1" destOrd="0" presId="urn:microsoft.com/office/officeart/2005/8/layout/orgChart1"/>
    <dgm:cxn modelId="{2F886E68-4A86-4643-AECB-93F904E2E376}" type="presParOf" srcId="{B9945C88-D699-744A-A4E9-FD2D6CF9688F}" destId="{DCC44907-0588-0A41-A3F2-DDD8E372CAFC}" srcOrd="0" destOrd="0" presId="urn:microsoft.com/office/officeart/2005/8/layout/orgChart1"/>
    <dgm:cxn modelId="{D502FED2-7BE3-F64C-9D84-1917056AA296}" type="presParOf" srcId="{DCC44907-0588-0A41-A3F2-DDD8E372CAFC}" destId="{10FC690F-2271-6645-BB79-AAEFB804979B}" srcOrd="0" destOrd="0" presId="urn:microsoft.com/office/officeart/2005/8/layout/orgChart1"/>
    <dgm:cxn modelId="{251BABF2-01B1-DC4E-8847-727C30484C4A}" type="presParOf" srcId="{DCC44907-0588-0A41-A3F2-DDD8E372CAFC}" destId="{ECF8DBC7-A55B-7D4A-89A2-E5F7480AB8FC}" srcOrd="1" destOrd="0" presId="urn:microsoft.com/office/officeart/2005/8/layout/orgChart1"/>
    <dgm:cxn modelId="{7C2017AB-37E0-1C40-82AC-B99C393B8BCD}" type="presParOf" srcId="{B9945C88-D699-744A-A4E9-FD2D6CF9688F}" destId="{AF32DA97-A92E-4D4E-B302-157B5DB40E22}" srcOrd="1" destOrd="0" presId="urn:microsoft.com/office/officeart/2005/8/layout/orgChart1"/>
    <dgm:cxn modelId="{8510EF39-D58D-F249-AA70-60E2F82BB4C2}" type="presParOf" srcId="{B9945C88-D699-744A-A4E9-FD2D6CF9688F}" destId="{00382988-019F-F947-9CB7-D0DD02CFFF66}"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865C4B-291F-5C40-9A3A-1C5696CBEEB2}">
      <dsp:nvSpPr>
        <dsp:cNvPr id="0" name=""/>
        <dsp:cNvSpPr/>
      </dsp:nvSpPr>
      <dsp:spPr>
        <a:xfrm>
          <a:off x="5629233" y="2289333"/>
          <a:ext cx="146828" cy="643247"/>
        </a:xfrm>
        <a:custGeom>
          <a:avLst/>
          <a:gdLst/>
          <a:ahLst/>
          <a:cxnLst/>
          <a:rect l="0" t="0" r="0" b="0"/>
          <a:pathLst>
            <a:path>
              <a:moveTo>
                <a:pt x="146828" y="0"/>
              </a:moveTo>
              <a:lnTo>
                <a:pt x="146828" y="643247"/>
              </a:lnTo>
              <a:lnTo>
                <a:pt x="0" y="6432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D5118D-76E5-5F41-929C-EA7EC05CAC91}">
      <dsp:nvSpPr>
        <dsp:cNvPr id="0" name=""/>
        <dsp:cNvSpPr/>
      </dsp:nvSpPr>
      <dsp:spPr>
        <a:xfrm>
          <a:off x="10292778" y="4275010"/>
          <a:ext cx="209754" cy="643247"/>
        </a:xfrm>
        <a:custGeom>
          <a:avLst/>
          <a:gdLst/>
          <a:ahLst/>
          <a:cxnLst/>
          <a:rect l="0" t="0" r="0" b="0"/>
          <a:pathLst>
            <a:path>
              <a:moveTo>
                <a:pt x="0" y="0"/>
              </a:moveTo>
              <a:lnTo>
                <a:pt x="0" y="643247"/>
              </a:lnTo>
              <a:lnTo>
                <a:pt x="209754" y="64324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C3812E5-E9FB-8340-B84A-CB9CE7FAEB94}">
      <dsp:nvSpPr>
        <dsp:cNvPr id="0" name=""/>
        <dsp:cNvSpPr/>
      </dsp:nvSpPr>
      <dsp:spPr>
        <a:xfrm>
          <a:off x="5776061" y="2289333"/>
          <a:ext cx="5076062" cy="1286495"/>
        </a:xfrm>
        <a:custGeom>
          <a:avLst/>
          <a:gdLst/>
          <a:ahLst/>
          <a:cxnLst/>
          <a:rect l="0" t="0" r="0" b="0"/>
          <a:pathLst>
            <a:path>
              <a:moveTo>
                <a:pt x="0" y="0"/>
              </a:moveTo>
              <a:lnTo>
                <a:pt x="0" y="1139666"/>
              </a:lnTo>
              <a:lnTo>
                <a:pt x="5076062" y="1139666"/>
              </a:lnTo>
              <a:lnTo>
                <a:pt x="5076062" y="128649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18FB3A5-0090-294A-9330-FA21402A484F}">
      <dsp:nvSpPr>
        <dsp:cNvPr id="0" name=""/>
        <dsp:cNvSpPr/>
      </dsp:nvSpPr>
      <dsp:spPr>
        <a:xfrm>
          <a:off x="5776061" y="2289333"/>
          <a:ext cx="3384041" cy="1286495"/>
        </a:xfrm>
        <a:custGeom>
          <a:avLst/>
          <a:gdLst/>
          <a:ahLst/>
          <a:cxnLst/>
          <a:rect l="0" t="0" r="0" b="0"/>
          <a:pathLst>
            <a:path>
              <a:moveTo>
                <a:pt x="0" y="0"/>
              </a:moveTo>
              <a:lnTo>
                <a:pt x="0" y="1139666"/>
              </a:lnTo>
              <a:lnTo>
                <a:pt x="3384041" y="1139666"/>
              </a:lnTo>
              <a:lnTo>
                <a:pt x="3384041" y="128649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F127847-654E-9D42-B99A-F3D4BD2BDCAF}">
      <dsp:nvSpPr>
        <dsp:cNvPr id="0" name=""/>
        <dsp:cNvSpPr/>
      </dsp:nvSpPr>
      <dsp:spPr>
        <a:xfrm>
          <a:off x="5776061" y="2289333"/>
          <a:ext cx="1692020" cy="1286495"/>
        </a:xfrm>
        <a:custGeom>
          <a:avLst/>
          <a:gdLst/>
          <a:ahLst/>
          <a:cxnLst/>
          <a:rect l="0" t="0" r="0" b="0"/>
          <a:pathLst>
            <a:path>
              <a:moveTo>
                <a:pt x="0" y="0"/>
              </a:moveTo>
              <a:lnTo>
                <a:pt x="0" y="1139666"/>
              </a:lnTo>
              <a:lnTo>
                <a:pt x="1692020" y="1139666"/>
              </a:lnTo>
              <a:lnTo>
                <a:pt x="1692020" y="128649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9DB575-283C-D743-BCD1-C28F055A2B8A}">
      <dsp:nvSpPr>
        <dsp:cNvPr id="0" name=""/>
        <dsp:cNvSpPr/>
      </dsp:nvSpPr>
      <dsp:spPr>
        <a:xfrm>
          <a:off x="5730341" y="2289333"/>
          <a:ext cx="91440" cy="1286495"/>
        </a:xfrm>
        <a:custGeom>
          <a:avLst/>
          <a:gdLst/>
          <a:ahLst/>
          <a:cxnLst/>
          <a:rect l="0" t="0" r="0" b="0"/>
          <a:pathLst>
            <a:path>
              <a:moveTo>
                <a:pt x="45720" y="0"/>
              </a:moveTo>
              <a:lnTo>
                <a:pt x="45720" y="128649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E76E42-CAC3-C146-9195-F22D7BA0E974}">
      <dsp:nvSpPr>
        <dsp:cNvPr id="0" name=""/>
        <dsp:cNvSpPr/>
      </dsp:nvSpPr>
      <dsp:spPr>
        <a:xfrm>
          <a:off x="4084041" y="2289333"/>
          <a:ext cx="1692020" cy="1286495"/>
        </a:xfrm>
        <a:custGeom>
          <a:avLst/>
          <a:gdLst/>
          <a:ahLst/>
          <a:cxnLst/>
          <a:rect l="0" t="0" r="0" b="0"/>
          <a:pathLst>
            <a:path>
              <a:moveTo>
                <a:pt x="1692020" y="0"/>
              </a:moveTo>
              <a:lnTo>
                <a:pt x="1692020" y="1139666"/>
              </a:lnTo>
              <a:lnTo>
                <a:pt x="0" y="1139666"/>
              </a:lnTo>
              <a:lnTo>
                <a:pt x="0" y="128649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B54196A-3C49-584C-AB87-FB364E960687}">
      <dsp:nvSpPr>
        <dsp:cNvPr id="0" name=""/>
        <dsp:cNvSpPr/>
      </dsp:nvSpPr>
      <dsp:spPr>
        <a:xfrm>
          <a:off x="2392020" y="2289333"/>
          <a:ext cx="3384041" cy="1286495"/>
        </a:xfrm>
        <a:custGeom>
          <a:avLst/>
          <a:gdLst/>
          <a:ahLst/>
          <a:cxnLst/>
          <a:rect l="0" t="0" r="0" b="0"/>
          <a:pathLst>
            <a:path>
              <a:moveTo>
                <a:pt x="3384041" y="0"/>
              </a:moveTo>
              <a:lnTo>
                <a:pt x="3384041" y="1139666"/>
              </a:lnTo>
              <a:lnTo>
                <a:pt x="0" y="1139666"/>
              </a:lnTo>
              <a:lnTo>
                <a:pt x="0" y="128649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5D10661-4EBB-8645-9B95-54A690457476}">
      <dsp:nvSpPr>
        <dsp:cNvPr id="0" name=""/>
        <dsp:cNvSpPr/>
      </dsp:nvSpPr>
      <dsp:spPr>
        <a:xfrm>
          <a:off x="699999" y="2289333"/>
          <a:ext cx="5076062" cy="1286495"/>
        </a:xfrm>
        <a:custGeom>
          <a:avLst/>
          <a:gdLst/>
          <a:ahLst/>
          <a:cxnLst/>
          <a:rect l="0" t="0" r="0" b="0"/>
          <a:pathLst>
            <a:path>
              <a:moveTo>
                <a:pt x="5076062" y="0"/>
              </a:moveTo>
              <a:lnTo>
                <a:pt x="5076062" y="1139666"/>
              </a:lnTo>
              <a:lnTo>
                <a:pt x="0" y="1139666"/>
              </a:lnTo>
              <a:lnTo>
                <a:pt x="0" y="128649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3560C24-26C4-0349-85EA-7819EC6F1046}">
      <dsp:nvSpPr>
        <dsp:cNvPr id="0" name=""/>
        <dsp:cNvSpPr/>
      </dsp:nvSpPr>
      <dsp:spPr>
        <a:xfrm>
          <a:off x="5076879" y="1590150"/>
          <a:ext cx="1398364" cy="6991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Disovankiri</a:t>
          </a:r>
          <a:r>
            <a:rPr lang="en-US" sz="1100" kern="1200" dirty="0"/>
            <a:t> </a:t>
          </a:r>
          <a:r>
            <a:rPr lang="en-US" sz="1100" kern="1200" dirty="0" err="1"/>
            <a:t>Boung</a:t>
          </a:r>
          <a:r>
            <a:rPr lang="en-US" sz="1100" kern="1200" dirty="0"/>
            <a:t> </a:t>
          </a:r>
        </a:p>
        <a:p>
          <a:pPr marL="0" lvl="0" indent="0" algn="ctr" defTabSz="488950">
            <a:lnSpc>
              <a:spcPct val="90000"/>
            </a:lnSpc>
            <a:spcBef>
              <a:spcPct val="0"/>
            </a:spcBef>
            <a:spcAft>
              <a:spcPct val="35000"/>
            </a:spcAft>
            <a:buNone/>
          </a:pPr>
          <a:r>
            <a:rPr lang="en-US" sz="1100" kern="1200" dirty="0"/>
            <a:t>President</a:t>
          </a:r>
        </a:p>
      </dsp:txBody>
      <dsp:txXfrm>
        <a:off x="5076879" y="1590150"/>
        <a:ext cx="1398364" cy="699182"/>
      </dsp:txXfrm>
    </dsp:sp>
    <dsp:sp modelId="{D87AF53A-8369-A348-941F-2081B45AA148}">
      <dsp:nvSpPr>
        <dsp:cNvPr id="0" name=""/>
        <dsp:cNvSpPr/>
      </dsp:nvSpPr>
      <dsp:spPr>
        <a:xfrm>
          <a:off x="817" y="3575828"/>
          <a:ext cx="1398364" cy="6991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Om </a:t>
          </a:r>
          <a:r>
            <a:rPr lang="en-US" sz="1100" kern="1200" dirty="0" err="1"/>
            <a:t>Sokunannya</a:t>
          </a:r>
          <a:endParaRPr lang="en-US" sz="1100" kern="1200" dirty="0"/>
        </a:p>
        <a:p>
          <a:pPr marL="0" lvl="0" indent="0" algn="ctr" defTabSz="488950">
            <a:lnSpc>
              <a:spcPct val="90000"/>
            </a:lnSpc>
            <a:spcBef>
              <a:spcPct val="0"/>
            </a:spcBef>
            <a:spcAft>
              <a:spcPct val="35000"/>
            </a:spcAft>
            <a:buNone/>
          </a:pPr>
          <a:r>
            <a:rPr lang="en-US" sz="1100" kern="1200" dirty="0"/>
            <a:t>Chief Of Staff</a:t>
          </a:r>
        </a:p>
      </dsp:txBody>
      <dsp:txXfrm>
        <a:off x="817" y="3575828"/>
        <a:ext cx="1398364" cy="699182"/>
      </dsp:txXfrm>
    </dsp:sp>
    <dsp:sp modelId="{FD5CA27B-4B0F-394A-9C2E-E819BF9580B3}">
      <dsp:nvSpPr>
        <dsp:cNvPr id="0" name=""/>
        <dsp:cNvSpPr/>
      </dsp:nvSpPr>
      <dsp:spPr>
        <a:xfrm>
          <a:off x="1692838" y="3575828"/>
          <a:ext cx="1398364" cy="6991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Ly </a:t>
          </a:r>
          <a:r>
            <a:rPr lang="en-US" sz="1100" kern="1200" dirty="0" err="1"/>
            <a:t>Im</a:t>
          </a:r>
          <a:endParaRPr lang="en-US" sz="1100" kern="1200" dirty="0"/>
        </a:p>
        <a:p>
          <a:pPr marL="0" lvl="0" indent="0" algn="ctr" defTabSz="488950">
            <a:lnSpc>
              <a:spcPct val="90000"/>
            </a:lnSpc>
            <a:spcBef>
              <a:spcPct val="0"/>
            </a:spcBef>
            <a:spcAft>
              <a:spcPct val="35000"/>
            </a:spcAft>
            <a:buNone/>
          </a:pPr>
          <a:r>
            <a:rPr lang="en-US" sz="1100" kern="1200" dirty="0"/>
            <a:t>Director of Operations</a:t>
          </a:r>
        </a:p>
      </dsp:txBody>
      <dsp:txXfrm>
        <a:off x="1692838" y="3575828"/>
        <a:ext cx="1398364" cy="699182"/>
      </dsp:txXfrm>
    </dsp:sp>
    <dsp:sp modelId="{1055F44B-FAB3-2945-8246-035D8B6FC76C}">
      <dsp:nvSpPr>
        <dsp:cNvPr id="0" name=""/>
        <dsp:cNvSpPr/>
      </dsp:nvSpPr>
      <dsp:spPr>
        <a:xfrm>
          <a:off x="3384858" y="3575828"/>
          <a:ext cx="1398364" cy="6991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Sreytum</a:t>
          </a:r>
          <a:r>
            <a:rPr lang="en-US" sz="1100" kern="1200" dirty="0"/>
            <a:t> Tim</a:t>
          </a:r>
        </a:p>
        <a:p>
          <a:pPr marL="0" lvl="0" indent="0" algn="ctr" defTabSz="488950">
            <a:lnSpc>
              <a:spcPct val="90000"/>
            </a:lnSpc>
            <a:spcBef>
              <a:spcPct val="0"/>
            </a:spcBef>
            <a:spcAft>
              <a:spcPct val="35000"/>
            </a:spcAft>
            <a:buNone/>
          </a:pPr>
          <a:r>
            <a:rPr lang="en-US" sz="1100" kern="1200" dirty="0"/>
            <a:t>Director of Finance</a:t>
          </a:r>
        </a:p>
      </dsp:txBody>
      <dsp:txXfrm>
        <a:off x="3384858" y="3575828"/>
        <a:ext cx="1398364" cy="699182"/>
      </dsp:txXfrm>
    </dsp:sp>
    <dsp:sp modelId="{C0DE7EF8-4243-C140-AE33-E44462B09DD3}">
      <dsp:nvSpPr>
        <dsp:cNvPr id="0" name=""/>
        <dsp:cNvSpPr/>
      </dsp:nvSpPr>
      <dsp:spPr>
        <a:xfrm>
          <a:off x="5076879" y="3575828"/>
          <a:ext cx="1398364" cy="6991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Leaksmy</a:t>
          </a:r>
          <a:r>
            <a:rPr lang="en-US" sz="1100" kern="1200" dirty="0"/>
            <a:t> Heng</a:t>
          </a:r>
        </a:p>
        <a:p>
          <a:pPr marL="0" lvl="0" indent="0" algn="ctr" defTabSz="488950">
            <a:lnSpc>
              <a:spcPct val="90000"/>
            </a:lnSpc>
            <a:spcBef>
              <a:spcPct val="0"/>
            </a:spcBef>
            <a:spcAft>
              <a:spcPct val="35000"/>
            </a:spcAft>
            <a:buNone/>
          </a:pPr>
          <a:r>
            <a:rPr lang="en-US" sz="1100" kern="1200" dirty="0"/>
            <a:t>Director of Business Development and </a:t>
          </a:r>
          <a:r>
            <a:rPr lang="en-US" sz="1100" kern="1200"/>
            <a:t>Strategic Partnerships</a:t>
          </a:r>
          <a:endParaRPr lang="en-US" sz="1100" kern="1200" dirty="0"/>
        </a:p>
      </dsp:txBody>
      <dsp:txXfrm>
        <a:off x="5076879" y="3575828"/>
        <a:ext cx="1398364" cy="699182"/>
      </dsp:txXfrm>
    </dsp:sp>
    <dsp:sp modelId="{55A71B6E-85B9-FE4F-BF30-CC8814A9DA96}">
      <dsp:nvSpPr>
        <dsp:cNvPr id="0" name=""/>
        <dsp:cNvSpPr/>
      </dsp:nvSpPr>
      <dsp:spPr>
        <a:xfrm>
          <a:off x="6768900" y="3575828"/>
          <a:ext cx="1398364" cy="6991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Dee </a:t>
          </a:r>
          <a:r>
            <a:rPr lang="en-US" sz="1100" kern="1200" dirty="0" err="1"/>
            <a:t>Vannikathara</a:t>
          </a:r>
          <a:r>
            <a:rPr lang="en-US" sz="1100" kern="1200" dirty="0"/>
            <a:t> ‘Kimmy’</a:t>
          </a:r>
        </a:p>
        <a:p>
          <a:pPr marL="0" lvl="0" indent="0" algn="ctr" defTabSz="488950">
            <a:lnSpc>
              <a:spcPct val="90000"/>
            </a:lnSpc>
            <a:spcBef>
              <a:spcPct val="0"/>
            </a:spcBef>
            <a:spcAft>
              <a:spcPct val="35000"/>
            </a:spcAft>
            <a:buNone/>
          </a:pPr>
          <a:r>
            <a:rPr lang="en-US" sz="1100" kern="1200" dirty="0"/>
            <a:t>Director of Digital Marketing</a:t>
          </a:r>
        </a:p>
      </dsp:txBody>
      <dsp:txXfrm>
        <a:off x="6768900" y="3575828"/>
        <a:ext cx="1398364" cy="699182"/>
      </dsp:txXfrm>
    </dsp:sp>
    <dsp:sp modelId="{8C258D8C-2C5C-CC4A-80D2-F3E9A9FAD064}">
      <dsp:nvSpPr>
        <dsp:cNvPr id="0" name=""/>
        <dsp:cNvSpPr/>
      </dsp:nvSpPr>
      <dsp:spPr>
        <a:xfrm>
          <a:off x="8460921" y="3575828"/>
          <a:ext cx="1398364" cy="6991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Senghoung</a:t>
          </a:r>
          <a:r>
            <a:rPr lang="en-US" sz="1100" kern="1200" dirty="0"/>
            <a:t> Lim </a:t>
          </a:r>
        </a:p>
        <a:p>
          <a:pPr marL="0" lvl="0" indent="0" algn="ctr" defTabSz="488950">
            <a:lnSpc>
              <a:spcPct val="90000"/>
            </a:lnSpc>
            <a:spcBef>
              <a:spcPct val="0"/>
            </a:spcBef>
            <a:spcAft>
              <a:spcPct val="35000"/>
            </a:spcAft>
            <a:buNone/>
          </a:pPr>
          <a:r>
            <a:rPr lang="en-US" sz="1100" kern="1200" dirty="0"/>
            <a:t>Director of Technology and Media</a:t>
          </a:r>
        </a:p>
      </dsp:txBody>
      <dsp:txXfrm>
        <a:off x="8460921" y="3575828"/>
        <a:ext cx="1398364" cy="699182"/>
      </dsp:txXfrm>
    </dsp:sp>
    <dsp:sp modelId="{43E20E3C-AABE-C440-9354-FAA838536E0F}">
      <dsp:nvSpPr>
        <dsp:cNvPr id="0" name=""/>
        <dsp:cNvSpPr/>
      </dsp:nvSpPr>
      <dsp:spPr>
        <a:xfrm>
          <a:off x="10152942" y="3575828"/>
          <a:ext cx="1398364" cy="6991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Povheng</a:t>
          </a:r>
          <a:r>
            <a:rPr lang="en-US" sz="1100" kern="1200" dirty="0"/>
            <a:t> Yam</a:t>
          </a:r>
        </a:p>
        <a:p>
          <a:pPr marL="0" lvl="0" indent="0" algn="ctr" defTabSz="488950">
            <a:lnSpc>
              <a:spcPct val="90000"/>
            </a:lnSpc>
            <a:spcBef>
              <a:spcPct val="0"/>
            </a:spcBef>
            <a:spcAft>
              <a:spcPct val="35000"/>
            </a:spcAft>
            <a:buNone/>
          </a:pPr>
          <a:r>
            <a:rPr lang="en-US" sz="1100" kern="1200" dirty="0"/>
            <a:t>Creative Director</a:t>
          </a:r>
        </a:p>
      </dsp:txBody>
      <dsp:txXfrm>
        <a:off x="10152942" y="3575828"/>
        <a:ext cx="1398364" cy="699182"/>
      </dsp:txXfrm>
    </dsp:sp>
    <dsp:sp modelId="{15BE0CD4-38CB-584B-B4EB-862B90B9A9F7}">
      <dsp:nvSpPr>
        <dsp:cNvPr id="0" name=""/>
        <dsp:cNvSpPr/>
      </dsp:nvSpPr>
      <dsp:spPr>
        <a:xfrm>
          <a:off x="10502533" y="4568666"/>
          <a:ext cx="1398364" cy="6991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Dalise</a:t>
          </a:r>
          <a:r>
            <a:rPr lang="en-US" sz="1100" kern="1200" dirty="0"/>
            <a:t> </a:t>
          </a:r>
          <a:r>
            <a:rPr lang="en-US" sz="1100" kern="1200" dirty="0" err="1"/>
            <a:t>Chhe</a:t>
          </a:r>
          <a:endParaRPr lang="en-US" sz="1100" kern="1200" dirty="0"/>
        </a:p>
        <a:p>
          <a:pPr marL="0" lvl="0" indent="0" algn="ctr" defTabSz="488950">
            <a:lnSpc>
              <a:spcPct val="90000"/>
            </a:lnSpc>
            <a:spcBef>
              <a:spcPct val="0"/>
            </a:spcBef>
            <a:spcAft>
              <a:spcPct val="35000"/>
            </a:spcAft>
            <a:buNone/>
          </a:pPr>
          <a:r>
            <a:rPr lang="en-US" sz="1100" kern="1200" dirty="0"/>
            <a:t>Assistant Creative Director</a:t>
          </a:r>
        </a:p>
      </dsp:txBody>
      <dsp:txXfrm>
        <a:off x="10502533" y="4568666"/>
        <a:ext cx="1398364" cy="699182"/>
      </dsp:txXfrm>
    </dsp:sp>
    <dsp:sp modelId="{10FC690F-2271-6645-BB79-AAEFB804979B}">
      <dsp:nvSpPr>
        <dsp:cNvPr id="0" name=""/>
        <dsp:cNvSpPr/>
      </dsp:nvSpPr>
      <dsp:spPr>
        <a:xfrm>
          <a:off x="4230869" y="2582989"/>
          <a:ext cx="1398364" cy="6991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Sopharoth</a:t>
          </a:r>
          <a:r>
            <a:rPr lang="en-US" sz="1100" kern="1200" dirty="0"/>
            <a:t> </a:t>
          </a:r>
          <a:r>
            <a:rPr lang="en-US" sz="1100" kern="1200" dirty="0" err="1"/>
            <a:t>Ith</a:t>
          </a:r>
          <a:endParaRPr lang="en-US" sz="1100" kern="1200" dirty="0"/>
        </a:p>
        <a:p>
          <a:pPr marL="0" lvl="0" indent="0" algn="ctr" defTabSz="488950">
            <a:lnSpc>
              <a:spcPct val="90000"/>
            </a:lnSpc>
            <a:spcBef>
              <a:spcPct val="0"/>
            </a:spcBef>
            <a:spcAft>
              <a:spcPct val="35000"/>
            </a:spcAft>
            <a:buNone/>
          </a:pPr>
          <a:r>
            <a:rPr lang="en-US" sz="1100" kern="1200" dirty="0"/>
            <a:t>Vice President</a:t>
          </a:r>
        </a:p>
      </dsp:txBody>
      <dsp:txXfrm>
        <a:off x="4230869" y="2582989"/>
        <a:ext cx="1398364" cy="69918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570FFC-E2E0-CE40-8F59-41ADE20623BF}" type="datetimeFigureOut">
              <a:rPr lang="en-US" smtClean="0"/>
              <a:t>5/31/21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7B45FD-2597-6948-957D-824E382D025F}" type="slidenum">
              <a:rPr lang="en-US" smtClean="0"/>
              <a:t>‹#›</a:t>
            </a:fld>
            <a:endParaRPr lang="en-US"/>
          </a:p>
        </p:txBody>
      </p:sp>
    </p:spTree>
    <p:extLst>
      <p:ext uri="{BB962C8B-B14F-4D97-AF65-F5344CB8AC3E}">
        <p14:creationId xmlns:p14="http://schemas.microsoft.com/office/powerpoint/2010/main" val="394728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7B45FD-2597-6948-957D-824E382D025F}" type="slidenum">
              <a:rPr lang="en-US" smtClean="0"/>
              <a:t>1</a:t>
            </a:fld>
            <a:endParaRPr lang="en-US"/>
          </a:p>
        </p:txBody>
      </p:sp>
    </p:spTree>
    <p:extLst>
      <p:ext uri="{BB962C8B-B14F-4D97-AF65-F5344CB8AC3E}">
        <p14:creationId xmlns:p14="http://schemas.microsoft.com/office/powerpoint/2010/main" val="4138394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DE5FD-A61A-3449-9249-13F30BD1C1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0EE293-7F95-4340-BCB0-45762943F5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223D0B-63EA-2C40-A912-15C60D3666F2}"/>
              </a:ext>
            </a:extLst>
          </p:cNvPr>
          <p:cNvSpPr>
            <a:spLocks noGrp="1"/>
          </p:cNvSpPr>
          <p:nvPr>
            <p:ph type="dt" sz="half" idx="10"/>
          </p:nvPr>
        </p:nvSpPr>
        <p:spPr/>
        <p:txBody>
          <a:bodyPr/>
          <a:lstStyle/>
          <a:p>
            <a:fld id="{A4289CAD-64E2-0B4D-BFD2-3A53304D65D1}" type="datetimeFigureOut">
              <a:rPr lang="en-US" smtClean="0"/>
              <a:t>5/31/21</a:t>
            </a:fld>
            <a:endParaRPr lang="en-US"/>
          </a:p>
        </p:txBody>
      </p:sp>
      <p:sp>
        <p:nvSpPr>
          <p:cNvPr id="5" name="Footer Placeholder 4">
            <a:extLst>
              <a:ext uri="{FF2B5EF4-FFF2-40B4-BE49-F238E27FC236}">
                <a16:creationId xmlns:a16="http://schemas.microsoft.com/office/drawing/2014/main" id="{67A1FE41-BDC6-4849-B763-2A156F297C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AF6EF6-862D-124C-9465-1275F287E678}"/>
              </a:ext>
            </a:extLst>
          </p:cNvPr>
          <p:cNvSpPr>
            <a:spLocks noGrp="1"/>
          </p:cNvSpPr>
          <p:nvPr>
            <p:ph type="sldNum" sz="quarter" idx="12"/>
          </p:nvPr>
        </p:nvSpPr>
        <p:spPr/>
        <p:txBody>
          <a:bodyPr/>
          <a:lstStyle/>
          <a:p>
            <a:fld id="{B99A3F66-A13E-0A49-B5A8-91510F916676}" type="slidenum">
              <a:rPr lang="en-US" smtClean="0"/>
              <a:t>‹#›</a:t>
            </a:fld>
            <a:endParaRPr lang="en-US"/>
          </a:p>
        </p:txBody>
      </p:sp>
    </p:spTree>
    <p:extLst>
      <p:ext uri="{BB962C8B-B14F-4D97-AF65-F5344CB8AC3E}">
        <p14:creationId xmlns:p14="http://schemas.microsoft.com/office/powerpoint/2010/main" val="3191098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20BE-40C0-C841-BEB5-71DB72EE23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CECFA4-7539-A741-AF4E-F5562B6EF8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D784A2-00EC-0048-BB57-9BBDFA73675A}"/>
              </a:ext>
            </a:extLst>
          </p:cNvPr>
          <p:cNvSpPr>
            <a:spLocks noGrp="1"/>
          </p:cNvSpPr>
          <p:nvPr>
            <p:ph type="dt" sz="half" idx="10"/>
          </p:nvPr>
        </p:nvSpPr>
        <p:spPr/>
        <p:txBody>
          <a:bodyPr/>
          <a:lstStyle/>
          <a:p>
            <a:fld id="{A4289CAD-64E2-0B4D-BFD2-3A53304D65D1}" type="datetimeFigureOut">
              <a:rPr lang="en-US" smtClean="0"/>
              <a:t>5/31/21</a:t>
            </a:fld>
            <a:endParaRPr lang="en-US"/>
          </a:p>
        </p:txBody>
      </p:sp>
      <p:sp>
        <p:nvSpPr>
          <p:cNvPr id="5" name="Footer Placeholder 4">
            <a:extLst>
              <a:ext uri="{FF2B5EF4-FFF2-40B4-BE49-F238E27FC236}">
                <a16:creationId xmlns:a16="http://schemas.microsoft.com/office/drawing/2014/main" id="{8427A016-66C1-674D-978A-CE922C8CA1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752F45-91CF-574A-870C-B1C751831714}"/>
              </a:ext>
            </a:extLst>
          </p:cNvPr>
          <p:cNvSpPr>
            <a:spLocks noGrp="1"/>
          </p:cNvSpPr>
          <p:nvPr>
            <p:ph type="sldNum" sz="quarter" idx="12"/>
          </p:nvPr>
        </p:nvSpPr>
        <p:spPr/>
        <p:txBody>
          <a:bodyPr/>
          <a:lstStyle/>
          <a:p>
            <a:fld id="{B99A3F66-A13E-0A49-B5A8-91510F916676}" type="slidenum">
              <a:rPr lang="en-US" smtClean="0"/>
              <a:t>‹#›</a:t>
            </a:fld>
            <a:endParaRPr lang="en-US"/>
          </a:p>
        </p:txBody>
      </p:sp>
    </p:spTree>
    <p:extLst>
      <p:ext uri="{BB962C8B-B14F-4D97-AF65-F5344CB8AC3E}">
        <p14:creationId xmlns:p14="http://schemas.microsoft.com/office/powerpoint/2010/main" val="2013533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8B6D6F-41D5-DD4E-9278-6AA6D3D831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744A50-EA67-0C46-A59B-EF01CED7A5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270FD7-D772-B842-B0EA-D9F5A2915282}"/>
              </a:ext>
            </a:extLst>
          </p:cNvPr>
          <p:cNvSpPr>
            <a:spLocks noGrp="1"/>
          </p:cNvSpPr>
          <p:nvPr>
            <p:ph type="dt" sz="half" idx="10"/>
          </p:nvPr>
        </p:nvSpPr>
        <p:spPr/>
        <p:txBody>
          <a:bodyPr/>
          <a:lstStyle/>
          <a:p>
            <a:fld id="{A4289CAD-64E2-0B4D-BFD2-3A53304D65D1}" type="datetimeFigureOut">
              <a:rPr lang="en-US" smtClean="0"/>
              <a:t>5/31/21</a:t>
            </a:fld>
            <a:endParaRPr lang="en-US"/>
          </a:p>
        </p:txBody>
      </p:sp>
      <p:sp>
        <p:nvSpPr>
          <p:cNvPr id="5" name="Footer Placeholder 4">
            <a:extLst>
              <a:ext uri="{FF2B5EF4-FFF2-40B4-BE49-F238E27FC236}">
                <a16:creationId xmlns:a16="http://schemas.microsoft.com/office/drawing/2014/main" id="{B30AAAD3-2ED3-F44E-94C0-3167369341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78A34B-A88A-7341-9077-30B44C950753}"/>
              </a:ext>
            </a:extLst>
          </p:cNvPr>
          <p:cNvSpPr>
            <a:spLocks noGrp="1"/>
          </p:cNvSpPr>
          <p:nvPr>
            <p:ph type="sldNum" sz="quarter" idx="12"/>
          </p:nvPr>
        </p:nvSpPr>
        <p:spPr/>
        <p:txBody>
          <a:bodyPr/>
          <a:lstStyle/>
          <a:p>
            <a:fld id="{B99A3F66-A13E-0A49-B5A8-91510F916676}" type="slidenum">
              <a:rPr lang="en-US" smtClean="0"/>
              <a:t>‹#›</a:t>
            </a:fld>
            <a:endParaRPr lang="en-US"/>
          </a:p>
        </p:txBody>
      </p:sp>
    </p:spTree>
    <p:extLst>
      <p:ext uri="{BB962C8B-B14F-4D97-AF65-F5344CB8AC3E}">
        <p14:creationId xmlns:p14="http://schemas.microsoft.com/office/powerpoint/2010/main" val="910635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A2DDA-0682-D040-9F7A-38DA29C406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3831F3-056F-3442-ADE7-DFA732591B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F0877F-845B-4044-A860-D6087D897265}"/>
              </a:ext>
            </a:extLst>
          </p:cNvPr>
          <p:cNvSpPr>
            <a:spLocks noGrp="1"/>
          </p:cNvSpPr>
          <p:nvPr>
            <p:ph type="dt" sz="half" idx="10"/>
          </p:nvPr>
        </p:nvSpPr>
        <p:spPr/>
        <p:txBody>
          <a:bodyPr/>
          <a:lstStyle/>
          <a:p>
            <a:fld id="{A4289CAD-64E2-0B4D-BFD2-3A53304D65D1}" type="datetimeFigureOut">
              <a:rPr lang="en-US" smtClean="0"/>
              <a:t>5/31/21</a:t>
            </a:fld>
            <a:endParaRPr lang="en-US"/>
          </a:p>
        </p:txBody>
      </p:sp>
      <p:sp>
        <p:nvSpPr>
          <p:cNvPr id="5" name="Footer Placeholder 4">
            <a:extLst>
              <a:ext uri="{FF2B5EF4-FFF2-40B4-BE49-F238E27FC236}">
                <a16:creationId xmlns:a16="http://schemas.microsoft.com/office/drawing/2014/main" id="{E822A547-45F7-D84E-A7CC-3DCD800EED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590E63-4447-FF41-B30C-C8CAB3ABF99A}"/>
              </a:ext>
            </a:extLst>
          </p:cNvPr>
          <p:cNvSpPr>
            <a:spLocks noGrp="1"/>
          </p:cNvSpPr>
          <p:nvPr>
            <p:ph type="sldNum" sz="quarter" idx="12"/>
          </p:nvPr>
        </p:nvSpPr>
        <p:spPr/>
        <p:txBody>
          <a:bodyPr/>
          <a:lstStyle/>
          <a:p>
            <a:fld id="{B99A3F66-A13E-0A49-B5A8-91510F916676}" type="slidenum">
              <a:rPr lang="en-US" smtClean="0"/>
              <a:t>‹#›</a:t>
            </a:fld>
            <a:endParaRPr lang="en-US"/>
          </a:p>
        </p:txBody>
      </p:sp>
    </p:spTree>
    <p:extLst>
      <p:ext uri="{BB962C8B-B14F-4D97-AF65-F5344CB8AC3E}">
        <p14:creationId xmlns:p14="http://schemas.microsoft.com/office/powerpoint/2010/main" val="2209741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B671-B243-344E-8F23-7E24709808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5E2F8A-FBAF-9548-9987-52F55AA3DC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6F1165-6971-5941-977E-F2B82FFB4FAA}"/>
              </a:ext>
            </a:extLst>
          </p:cNvPr>
          <p:cNvSpPr>
            <a:spLocks noGrp="1"/>
          </p:cNvSpPr>
          <p:nvPr>
            <p:ph type="dt" sz="half" idx="10"/>
          </p:nvPr>
        </p:nvSpPr>
        <p:spPr/>
        <p:txBody>
          <a:bodyPr/>
          <a:lstStyle/>
          <a:p>
            <a:fld id="{A4289CAD-64E2-0B4D-BFD2-3A53304D65D1}" type="datetimeFigureOut">
              <a:rPr lang="en-US" smtClean="0"/>
              <a:t>5/31/21</a:t>
            </a:fld>
            <a:endParaRPr lang="en-US"/>
          </a:p>
        </p:txBody>
      </p:sp>
      <p:sp>
        <p:nvSpPr>
          <p:cNvPr id="5" name="Footer Placeholder 4">
            <a:extLst>
              <a:ext uri="{FF2B5EF4-FFF2-40B4-BE49-F238E27FC236}">
                <a16:creationId xmlns:a16="http://schemas.microsoft.com/office/drawing/2014/main" id="{607CC5F4-66BD-264B-B942-D79CC742D7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385896-D522-A44D-B532-D4FB1C42BDE2}"/>
              </a:ext>
            </a:extLst>
          </p:cNvPr>
          <p:cNvSpPr>
            <a:spLocks noGrp="1"/>
          </p:cNvSpPr>
          <p:nvPr>
            <p:ph type="sldNum" sz="quarter" idx="12"/>
          </p:nvPr>
        </p:nvSpPr>
        <p:spPr/>
        <p:txBody>
          <a:bodyPr/>
          <a:lstStyle/>
          <a:p>
            <a:fld id="{B99A3F66-A13E-0A49-B5A8-91510F916676}" type="slidenum">
              <a:rPr lang="en-US" smtClean="0"/>
              <a:t>‹#›</a:t>
            </a:fld>
            <a:endParaRPr lang="en-US"/>
          </a:p>
        </p:txBody>
      </p:sp>
    </p:spTree>
    <p:extLst>
      <p:ext uri="{BB962C8B-B14F-4D97-AF65-F5344CB8AC3E}">
        <p14:creationId xmlns:p14="http://schemas.microsoft.com/office/powerpoint/2010/main" val="1926626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19855-E36C-EE4E-B453-3719E8392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5B8AEA-A814-5D4A-979A-29B9B7D5E4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1FD564-CBDA-E74B-A4E4-ADABE61D35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2F10BE-D155-654B-AB46-D2A444992C24}"/>
              </a:ext>
            </a:extLst>
          </p:cNvPr>
          <p:cNvSpPr>
            <a:spLocks noGrp="1"/>
          </p:cNvSpPr>
          <p:nvPr>
            <p:ph type="dt" sz="half" idx="10"/>
          </p:nvPr>
        </p:nvSpPr>
        <p:spPr/>
        <p:txBody>
          <a:bodyPr/>
          <a:lstStyle/>
          <a:p>
            <a:fld id="{A4289CAD-64E2-0B4D-BFD2-3A53304D65D1}" type="datetimeFigureOut">
              <a:rPr lang="en-US" smtClean="0"/>
              <a:t>5/31/21</a:t>
            </a:fld>
            <a:endParaRPr lang="en-US"/>
          </a:p>
        </p:txBody>
      </p:sp>
      <p:sp>
        <p:nvSpPr>
          <p:cNvPr id="6" name="Footer Placeholder 5">
            <a:extLst>
              <a:ext uri="{FF2B5EF4-FFF2-40B4-BE49-F238E27FC236}">
                <a16:creationId xmlns:a16="http://schemas.microsoft.com/office/drawing/2014/main" id="{71A69021-4946-8D46-B872-1B9EBAA363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013BA1-3624-7445-80DD-38B233DBEE40}"/>
              </a:ext>
            </a:extLst>
          </p:cNvPr>
          <p:cNvSpPr>
            <a:spLocks noGrp="1"/>
          </p:cNvSpPr>
          <p:nvPr>
            <p:ph type="sldNum" sz="quarter" idx="12"/>
          </p:nvPr>
        </p:nvSpPr>
        <p:spPr/>
        <p:txBody>
          <a:bodyPr/>
          <a:lstStyle/>
          <a:p>
            <a:fld id="{B99A3F66-A13E-0A49-B5A8-91510F916676}" type="slidenum">
              <a:rPr lang="en-US" smtClean="0"/>
              <a:t>‹#›</a:t>
            </a:fld>
            <a:endParaRPr lang="en-US"/>
          </a:p>
        </p:txBody>
      </p:sp>
    </p:spTree>
    <p:extLst>
      <p:ext uri="{BB962C8B-B14F-4D97-AF65-F5344CB8AC3E}">
        <p14:creationId xmlns:p14="http://schemas.microsoft.com/office/powerpoint/2010/main" val="943119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25BBC-E6BA-344B-A0B4-E84902C4A6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891C73-7151-1143-B18F-AD3D82DF1B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DC6D9B-67A2-8347-8D29-43BEEAE541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E1CB9D-6316-3F43-BB9B-B1BCD5955E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7EDC06-A613-BB43-993F-12C0A26F0B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CDA9EA-F9C5-3842-AA21-F02AD2063C7C}"/>
              </a:ext>
            </a:extLst>
          </p:cNvPr>
          <p:cNvSpPr>
            <a:spLocks noGrp="1"/>
          </p:cNvSpPr>
          <p:nvPr>
            <p:ph type="dt" sz="half" idx="10"/>
          </p:nvPr>
        </p:nvSpPr>
        <p:spPr/>
        <p:txBody>
          <a:bodyPr/>
          <a:lstStyle/>
          <a:p>
            <a:fld id="{A4289CAD-64E2-0B4D-BFD2-3A53304D65D1}" type="datetimeFigureOut">
              <a:rPr lang="en-US" smtClean="0"/>
              <a:t>5/31/21</a:t>
            </a:fld>
            <a:endParaRPr lang="en-US"/>
          </a:p>
        </p:txBody>
      </p:sp>
      <p:sp>
        <p:nvSpPr>
          <p:cNvPr id="8" name="Footer Placeholder 7">
            <a:extLst>
              <a:ext uri="{FF2B5EF4-FFF2-40B4-BE49-F238E27FC236}">
                <a16:creationId xmlns:a16="http://schemas.microsoft.com/office/drawing/2014/main" id="{62B0AC84-B0DE-5648-88F5-41C36EFAB0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80BBCD-E4D5-C441-BD20-D22A97D5AF88}"/>
              </a:ext>
            </a:extLst>
          </p:cNvPr>
          <p:cNvSpPr>
            <a:spLocks noGrp="1"/>
          </p:cNvSpPr>
          <p:nvPr>
            <p:ph type="sldNum" sz="quarter" idx="12"/>
          </p:nvPr>
        </p:nvSpPr>
        <p:spPr/>
        <p:txBody>
          <a:bodyPr/>
          <a:lstStyle/>
          <a:p>
            <a:fld id="{B99A3F66-A13E-0A49-B5A8-91510F916676}" type="slidenum">
              <a:rPr lang="en-US" smtClean="0"/>
              <a:t>‹#›</a:t>
            </a:fld>
            <a:endParaRPr lang="en-US"/>
          </a:p>
        </p:txBody>
      </p:sp>
    </p:spTree>
    <p:extLst>
      <p:ext uri="{BB962C8B-B14F-4D97-AF65-F5344CB8AC3E}">
        <p14:creationId xmlns:p14="http://schemas.microsoft.com/office/powerpoint/2010/main" val="26774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D2F50-8602-B843-9DF4-4748271035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1635A6-766A-794E-BA7A-905E797FEF12}"/>
              </a:ext>
            </a:extLst>
          </p:cNvPr>
          <p:cNvSpPr>
            <a:spLocks noGrp="1"/>
          </p:cNvSpPr>
          <p:nvPr>
            <p:ph type="dt" sz="half" idx="10"/>
          </p:nvPr>
        </p:nvSpPr>
        <p:spPr/>
        <p:txBody>
          <a:bodyPr/>
          <a:lstStyle/>
          <a:p>
            <a:fld id="{A4289CAD-64E2-0B4D-BFD2-3A53304D65D1}" type="datetimeFigureOut">
              <a:rPr lang="en-US" smtClean="0"/>
              <a:t>5/31/21</a:t>
            </a:fld>
            <a:endParaRPr lang="en-US"/>
          </a:p>
        </p:txBody>
      </p:sp>
      <p:sp>
        <p:nvSpPr>
          <p:cNvPr id="4" name="Footer Placeholder 3">
            <a:extLst>
              <a:ext uri="{FF2B5EF4-FFF2-40B4-BE49-F238E27FC236}">
                <a16:creationId xmlns:a16="http://schemas.microsoft.com/office/drawing/2014/main" id="{AA374DAB-B8CF-0A42-B8BC-F5FC819CEE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4F2E63-6B6F-C04B-A425-E113E4BEC649}"/>
              </a:ext>
            </a:extLst>
          </p:cNvPr>
          <p:cNvSpPr>
            <a:spLocks noGrp="1"/>
          </p:cNvSpPr>
          <p:nvPr>
            <p:ph type="sldNum" sz="quarter" idx="12"/>
          </p:nvPr>
        </p:nvSpPr>
        <p:spPr/>
        <p:txBody>
          <a:bodyPr/>
          <a:lstStyle/>
          <a:p>
            <a:fld id="{B99A3F66-A13E-0A49-B5A8-91510F916676}" type="slidenum">
              <a:rPr lang="en-US" smtClean="0"/>
              <a:t>‹#›</a:t>
            </a:fld>
            <a:endParaRPr lang="en-US"/>
          </a:p>
        </p:txBody>
      </p:sp>
    </p:spTree>
    <p:extLst>
      <p:ext uri="{BB962C8B-B14F-4D97-AF65-F5344CB8AC3E}">
        <p14:creationId xmlns:p14="http://schemas.microsoft.com/office/powerpoint/2010/main" val="2059697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6B4A2D-75AF-7443-BD5E-3C2C419A1240}"/>
              </a:ext>
            </a:extLst>
          </p:cNvPr>
          <p:cNvSpPr>
            <a:spLocks noGrp="1"/>
          </p:cNvSpPr>
          <p:nvPr>
            <p:ph type="dt" sz="half" idx="10"/>
          </p:nvPr>
        </p:nvSpPr>
        <p:spPr/>
        <p:txBody>
          <a:bodyPr/>
          <a:lstStyle/>
          <a:p>
            <a:fld id="{A4289CAD-64E2-0B4D-BFD2-3A53304D65D1}" type="datetimeFigureOut">
              <a:rPr lang="en-US" smtClean="0"/>
              <a:t>5/31/21</a:t>
            </a:fld>
            <a:endParaRPr lang="en-US"/>
          </a:p>
        </p:txBody>
      </p:sp>
      <p:sp>
        <p:nvSpPr>
          <p:cNvPr id="3" name="Footer Placeholder 2">
            <a:extLst>
              <a:ext uri="{FF2B5EF4-FFF2-40B4-BE49-F238E27FC236}">
                <a16:creationId xmlns:a16="http://schemas.microsoft.com/office/drawing/2014/main" id="{F8743B0C-5BC0-0046-A5E4-29FF2E0EF8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9B70CB-C91F-8C48-ADA8-B6FF99D08C68}"/>
              </a:ext>
            </a:extLst>
          </p:cNvPr>
          <p:cNvSpPr>
            <a:spLocks noGrp="1"/>
          </p:cNvSpPr>
          <p:nvPr>
            <p:ph type="sldNum" sz="quarter" idx="12"/>
          </p:nvPr>
        </p:nvSpPr>
        <p:spPr/>
        <p:txBody>
          <a:bodyPr/>
          <a:lstStyle/>
          <a:p>
            <a:fld id="{B99A3F66-A13E-0A49-B5A8-91510F916676}" type="slidenum">
              <a:rPr lang="en-US" smtClean="0"/>
              <a:t>‹#›</a:t>
            </a:fld>
            <a:endParaRPr lang="en-US"/>
          </a:p>
        </p:txBody>
      </p:sp>
    </p:spTree>
    <p:extLst>
      <p:ext uri="{BB962C8B-B14F-4D97-AF65-F5344CB8AC3E}">
        <p14:creationId xmlns:p14="http://schemas.microsoft.com/office/powerpoint/2010/main" val="1054769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76AB1-3620-2F48-B828-363AD9D5CC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E0A6B9-2009-F548-A730-FFC6353F66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1A3621-8562-B74F-BA3A-7AF4C04EC0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D132A5-EA3D-7B40-B285-8E542C8339CC}"/>
              </a:ext>
            </a:extLst>
          </p:cNvPr>
          <p:cNvSpPr>
            <a:spLocks noGrp="1"/>
          </p:cNvSpPr>
          <p:nvPr>
            <p:ph type="dt" sz="half" idx="10"/>
          </p:nvPr>
        </p:nvSpPr>
        <p:spPr/>
        <p:txBody>
          <a:bodyPr/>
          <a:lstStyle/>
          <a:p>
            <a:fld id="{A4289CAD-64E2-0B4D-BFD2-3A53304D65D1}" type="datetimeFigureOut">
              <a:rPr lang="en-US" smtClean="0"/>
              <a:t>5/31/21</a:t>
            </a:fld>
            <a:endParaRPr lang="en-US"/>
          </a:p>
        </p:txBody>
      </p:sp>
      <p:sp>
        <p:nvSpPr>
          <p:cNvPr id="6" name="Footer Placeholder 5">
            <a:extLst>
              <a:ext uri="{FF2B5EF4-FFF2-40B4-BE49-F238E27FC236}">
                <a16:creationId xmlns:a16="http://schemas.microsoft.com/office/drawing/2014/main" id="{B2FB870A-414F-FE4D-84FE-37E5221DD6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472E0F-ADCF-354C-8FF1-388BBDBEC015}"/>
              </a:ext>
            </a:extLst>
          </p:cNvPr>
          <p:cNvSpPr>
            <a:spLocks noGrp="1"/>
          </p:cNvSpPr>
          <p:nvPr>
            <p:ph type="sldNum" sz="quarter" idx="12"/>
          </p:nvPr>
        </p:nvSpPr>
        <p:spPr/>
        <p:txBody>
          <a:bodyPr/>
          <a:lstStyle/>
          <a:p>
            <a:fld id="{B99A3F66-A13E-0A49-B5A8-91510F916676}" type="slidenum">
              <a:rPr lang="en-US" smtClean="0"/>
              <a:t>‹#›</a:t>
            </a:fld>
            <a:endParaRPr lang="en-US"/>
          </a:p>
        </p:txBody>
      </p:sp>
    </p:spTree>
    <p:extLst>
      <p:ext uri="{BB962C8B-B14F-4D97-AF65-F5344CB8AC3E}">
        <p14:creationId xmlns:p14="http://schemas.microsoft.com/office/powerpoint/2010/main" val="2808797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DE234-DD60-5141-8528-145B999147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7706F8E-9203-4A45-AC3A-1AB711B466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D6CFF2-8333-4340-BF49-6A8520BC20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D13BC4-8E47-974F-98EB-C7EDF6242F97}"/>
              </a:ext>
            </a:extLst>
          </p:cNvPr>
          <p:cNvSpPr>
            <a:spLocks noGrp="1"/>
          </p:cNvSpPr>
          <p:nvPr>
            <p:ph type="dt" sz="half" idx="10"/>
          </p:nvPr>
        </p:nvSpPr>
        <p:spPr/>
        <p:txBody>
          <a:bodyPr/>
          <a:lstStyle/>
          <a:p>
            <a:fld id="{A4289CAD-64E2-0B4D-BFD2-3A53304D65D1}" type="datetimeFigureOut">
              <a:rPr lang="en-US" smtClean="0"/>
              <a:t>5/31/21</a:t>
            </a:fld>
            <a:endParaRPr lang="en-US"/>
          </a:p>
        </p:txBody>
      </p:sp>
      <p:sp>
        <p:nvSpPr>
          <p:cNvPr id="6" name="Footer Placeholder 5">
            <a:extLst>
              <a:ext uri="{FF2B5EF4-FFF2-40B4-BE49-F238E27FC236}">
                <a16:creationId xmlns:a16="http://schemas.microsoft.com/office/drawing/2014/main" id="{DB83EBAF-85A9-B84A-9DAE-D972303167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3530A9-8A51-6846-B978-40CB70BCBBEA}"/>
              </a:ext>
            </a:extLst>
          </p:cNvPr>
          <p:cNvSpPr>
            <a:spLocks noGrp="1"/>
          </p:cNvSpPr>
          <p:nvPr>
            <p:ph type="sldNum" sz="quarter" idx="12"/>
          </p:nvPr>
        </p:nvSpPr>
        <p:spPr/>
        <p:txBody>
          <a:bodyPr/>
          <a:lstStyle/>
          <a:p>
            <a:fld id="{B99A3F66-A13E-0A49-B5A8-91510F916676}" type="slidenum">
              <a:rPr lang="en-US" smtClean="0"/>
              <a:t>‹#›</a:t>
            </a:fld>
            <a:endParaRPr lang="en-US"/>
          </a:p>
        </p:txBody>
      </p:sp>
    </p:spTree>
    <p:extLst>
      <p:ext uri="{BB962C8B-B14F-4D97-AF65-F5344CB8AC3E}">
        <p14:creationId xmlns:p14="http://schemas.microsoft.com/office/powerpoint/2010/main" val="1376825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E525E6-11C4-DF47-BE91-9F1C413EC0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98D1D7-F0AC-AD4A-AF23-91C3187FB6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3DEFDB-DE4E-7D41-9A96-60E1922C48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289CAD-64E2-0B4D-BFD2-3A53304D65D1}" type="datetimeFigureOut">
              <a:rPr lang="en-US" smtClean="0"/>
              <a:t>5/31/21</a:t>
            </a:fld>
            <a:endParaRPr lang="en-US"/>
          </a:p>
        </p:txBody>
      </p:sp>
      <p:sp>
        <p:nvSpPr>
          <p:cNvPr id="5" name="Footer Placeholder 4">
            <a:extLst>
              <a:ext uri="{FF2B5EF4-FFF2-40B4-BE49-F238E27FC236}">
                <a16:creationId xmlns:a16="http://schemas.microsoft.com/office/drawing/2014/main" id="{20D41BA0-D8FA-2D4B-9870-E01C4CA6C8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921174-5F3A-F341-A9CC-D1E53C7E1C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9A3F66-A13E-0A49-B5A8-91510F916676}" type="slidenum">
              <a:rPr lang="en-US" smtClean="0"/>
              <a:t>‹#›</a:t>
            </a:fld>
            <a:endParaRPr lang="en-US"/>
          </a:p>
        </p:txBody>
      </p:sp>
    </p:spTree>
    <p:extLst>
      <p:ext uri="{BB962C8B-B14F-4D97-AF65-F5344CB8AC3E}">
        <p14:creationId xmlns:p14="http://schemas.microsoft.com/office/powerpoint/2010/main" val="3712696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A2384964-69F2-A446-B24B-B3B8E6658CA7}"/>
              </a:ext>
            </a:extLst>
          </p:cNvPr>
          <p:cNvGraphicFramePr/>
          <p:nvPr>
            <p:extLst>
              <p:ext uri="{D42A27DB-BD31-4B8C-83A1-F6EECF244321}">
                <p14:modId xmlns:p14="http://schemas.microsoft.com/office/powerpoint/2010/main" val="1404307781"/>
              </p:ext>
            </p:extLst>
          </p:nvPr>
        </p:nvGraphicFramePr>
        <p:xfrm>
          <a:off x="290285" y="-551542"/>
          <a:ext cx="11901715"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2744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0FF5-F67A-344C-95E8-FD822DED1651}"/>
              </a:ext>
            </a:extLst>
          </p:cNvPr>
          <p:cNvSpPr>
            <a:spLocks noGrp="1"/>
          </p:cNvSpPr>
          <p:nvPr>
            <p:ph type="title"/>
          </p:nvPr>
        </p:nvSpPr>
        <p:spPr/>
        <p:txBody>
          <a:bodyPr/>
          <a:lstStyle/>
          <a:p>
            <a:r>
              <a:rPr lang="en-US" dirty="0"/>
              <a:t>Who Are We?</a:t>
            </a:r>
          </a:p>
        </p:txBody>
      </p:sp>
      <p:sp>
        <p:nvSpPr>
          <p:cNvPr id="3" name="Content Placeholder 2">
            <a:extLst>
              <a:ext uri="{FF2B5EF4-FFF2-40B4-BE49-F238E27FC236}">
                <a16:creationId xmlns:a16="http://schemas.microsoft.com/office/drawing/2014/main" id="{3E6C9C3A-36A7-9645-BC28-EA0F8CB58D50}"/>
              </a:ext>
            </a:extLst>
          </p:cNvPr>
          <p:cNvSpPr>
            <a:spLocks noGrp="1"/>
          </p:cNvSpPr>
          <p:nvPr>
            <p:ph idx="1"/>
          </p:nvPr>
        </p:nvSpPr>
        <p:spPr/>
        <p:txBody>
          <a:bodyPr/>
          <a:lstStyle/>
          <a:p>
            <a:pPr marL="0" indent="0">
              <a:buNone/>
            </a:pPr>
            <a:r>
              <a:rPr lang="en-US" dirty="0"/>
              <a:t>CSAUSA is a student-led and not-for-profit organization established to connect, support, empower and advocate for Cambodian students studying in the US. We are fully endorsed by the Royal Government of Cambodia to the United States of America. </a:t>
            </a:r>
          </a:p>
          <a:p>
            <a:pPr marL="0" indent="0">
              <a:buNone/>
            </a:pPr>
            <a:endParaRPr lang="en-US" dirty="0"/>
          </a:p>
        </p:txBody>
      </p:sp>
    </p:spTree>
    <p:extLst>
      <p:ext uri="{BB962C8B-B14F-4D97-AF65-F5344CB8AC3E}">
        <p14:creationId xmlns:p14="http://schemas.microsoft.com/office/powerpoint/2010/main" val="702026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0FF5-F67A-344C-95E8-FD822DED1651}"/>
              </a:ext>
            </a:extLst>
          </p:cNvPr>
          <p:cNvSpPr>
            <a:spLocks noGrp="1"/>
          </p:cNvSpPr>
          <p:nvPr>
            <p:ph type="title"/>
          </p:nvPr>
        </p:nvSpPr>
        <p:spPr/>
        <p:txBody>
          <a:bodyPr/>
          <a:lstStyle/>
          <a:p>
            <a:r>
              <a:rPr lang="en-US" dirty="0"/>
              <a:t>Mission</a:t>
            </a:r>
          </a:p>
        </p:txBody>
      </p:sp>
      <p:sp>
        <p:nvSpPr>
          <p:cNvPr id="3" name="Content Placeholder 2">
            <a:extLst>
              <a:ext uri="{FF2B5EF4-FFF2-40B4-BE49-F238E27FC236}">
                <a16:creationId xmlns:a16="http://schemas.microsoft.com/office/drawing/2014/main" id="{3E6C9C3A-36A7-9645-BC28-EA0F8CB58D50}"/>
              </a:ext>
            </a:extLst>
          </p:cNvPr>
          <p:cNvSpPr>
            <a:spLocks noGrp="1"/>
          </p:cNvSpPr>
          <p:nvPr>
            <p:ph idx="1"/>
          </p:nvPr>
        </p:nvSpPr>
        <p:spPr/>
        <p:txBody>
          <a:bodyPr>
            <a:normAutofit fontScale="92500" lnSpcReduction="10000"/>
          </a:bodyPr>
          <a:lstStyle/>
          <a:p>
            <a:pPr marL="0" indent="0">
              <a:buNone/>
            </a:pPr>
            <a:r>
              <a:rPr lang="en-US" dirty="0"/>
              <a:t>The principle missions of this organization are to:</a:t>
            </a:r>
            <a:endParaRPr lang="en-US" b="0" dirty="0">
              <a:effectLst/>
            </a:endParaRPr>
          </a:p>
          <a:p>
            <a:pPr fontAlgn="base"/>
            <a:r>
              <a:rPr lang="en-US" b="1" u="sng" dirty="0"/>
              <a:t>C</a:t>
            </a:r>
            <a:r>
              <a:rPr lang="en-US" dirty="0"/>
              <a:t>onnect Cambodian students across the U.S.</a:t>
            </a:r>
          </a:p>
          <a:p>
            <a:pPr fontAlgn="base"/>
            <a:r>
              <a:rPr lang="en-US" b="1" u="sng" dirty="0"/>
              <a:t>S</a:t>
            </a:r>
            <a:r>
              <a:rPr lang="en-US" dirty="0"/>
              <a:t>hare educational information and career opportunities to Cambodian students across the U.S.</a:t>
            </a:r>
          </a:p>
          <a:p>
            <a:pPr fontAlgn="base"/>
            <a:r>
              <a:rPr lang="en-US" b="1" u="sng" dirty="0"/>
              <a:t>A</a:t>
            </a:r>
            <a:r>
              <a:rPr lang="en-US" dirty="0"/>
              <a:t>ssist prospective and current Cambodian students </a:t>
            </a:r>
          </a:p>
          <a:p>
            <a:pPr fontAlgn="base"/>
            <a:r>
              <a:rPr lang="en-US" b="1" u="sng" dirty="0"/>
              <a:t>U</a:t>
            </a:r>
            <a:r>
              <a:rPr lang="en-US" dirty="0"/>
              <a:t>nlock the potential of Cambodian youth </a:t>
            </a:r>
          </a:p>
          <a:p>
            <a:pPr fontAlgn="base"/>
            <a:r>
              <a:rPr lang="en-US" b="1" u="sng" dirty="0"/>
              <a:t>S</a:t>
            </a:r>
            <a:r>
              <a:rPr lang="en-US" dirty="0"/>
              <a:t>trengthen cultural representation between Cambodia and the U.S.</a:t>
            </a:r>
          </a:p>
          <a:p>
            <a:pPr fontAlgn="base"/>
            <a:r>
              <a:rPr lang="en-US" b="1" u="sng" dirty="0"/>
              <a:t>A</a:t>
            </a:r>
            <a:r>
              <a:rPr lang="en-US" dirty="0"/>
              <a:t>spire Cambodian youth to pursue higher education and acquire new skills.</a:t>
            </a:r>
          </a:p>
          <a:p>
            <a:pPr marL="0" indent="0">
              <a:buNone/>
            </a:pPr>
            <a:br>
              <a:rPr lang="en-US" b="0" dirty="0">
                <a:effectLst/>
              </a:rPr>
            </a:br>
            <a:endParaRPr lang="en-US" dirty="0"/>
          </a:p>
        </p:txBody>
      </p:sp>
    </p:spTree>
    <p:extLst>
      <p:ext uri="{BB962C8B-B14F-4D97-AF65-F5344CB8AC3E}">
        <p14:creationId xmlns:p14="http://schemas.microsoft.com/office/powerpoint/2010/main" val="23988821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172</Words>
  <Application>Microsoft Macintosh PowerPoint</Application>
  <PresentationFormat>Widescreen</PresentationFormat>
  <Paragraphs>32</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Who Are We?</vt:lpstr>
      <vt:lpstr>Mission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Boung, Disovankiri</dc:creator>
  <cp:lastModifiedBy>Boung, Disovankiri</cp:lastModifiedBy>
  <cp:revision>4</cp:revision>
  <dcterms:created xsi:type="dcterms:W3CDTF">2021-06-01T02:01:13Z</dcterms:created>
  <dcterms:modified xsi:type="dcterms:W3CDTF">2021-06-01T02:27:53Z</dcterms:modified>
</cp:coreProperties>
</file>