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9c9cb0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9c9cb0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9c9cb0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9c9cb0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Projet Reporting &amp; Deploiement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Présenté par Ludovic FAVIER, de la promo 3MOC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dirty="0"/>
              <a:t>Présentation de l’application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-FR" dirty="0" err="1"/>
              <a:t>Crashlytics</a:t>
            </a:r>
            <a:endParaRPr lang="fr-F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-FR" dirty="0"/>
              <a:t>Analytics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endParaRPr lang="fr-FR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6576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F950395-57F3-0843-8EF8-4ED2671D8E65}"/>
              </a:ext>
            </a:extLst>
          </p:cNvPr>
          <p:cNvSpPr/>
          <p:nvPr/>
        </p:nvSpPr>
        <p:spPr>
          <a:xfrm>
            <a:off x="7834877" y="2436999"/>
            <a:ext cx="234444" cy="2580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ED128B6C-DB15-44A6-8EFE-F294B6F5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96" y="1582056"/>
            <a:ext cx="6361504" cy="32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 dirty="0"/>
              <a:t>Présentation de l’application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3D01DC-D36D-4322-8A0B-045589C0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6" y="1258988"/>
            <a:ext cx="2053382" cy="36504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C685AB-F0EA-4761-8FAC-BA846A84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082" y="1258988"/>
            <a:ext cx="2053381" cy="3650456"/>
          </a:xfrm>
          <a:prstGeom prst="rect">
            <a:avLst/>
          </a:prstGeom>
        </p:spPr>
      </p:pic>
      <p:pic>
        <p:nvPicPr>
          <p:cNvPr id="7" name="Image 6" descr="Une image contenant texte, moniteur, écran, télévision&#10;&#10;Description générée automatiquement">
            <a:extLst>
              <a:ext uri="{FF2B5EF4-FFF2-40B4-BE49-F238E27FC236}">
                <a16:creationId xmlns:a16="http://schemas.microsoft.com/office/drawing/2014/main" id="{99D4E447-9368-4563-A41A-E63E28E51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58988"/>
            <a:ext cx="2053382" cy="3650456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E3F3F6-3D58-47E0-AD6C-A01CADFE6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919" y="1258988"/>
            <a:ext cx="2097584" cy="3729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9D3D6-FE80-0B4E-B210-DF160723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</a:t>
            </a:r>
            <a:r>
              <a:rPr lang="fr-FR" dirty="0" err="1"/>
              <a:t>Crashlytics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B2156E-0B54-46C3-91FB-2E85414F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22"/>
            <a:ext cx="9144000" cy="33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6456C-10F8-414A-B290-469DBAD7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Analytics – Evènements e-commerces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BBE657-81DB-4C6D-849D-DEF152F4C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557" b="3888"/>
          <a:stretch/>
        </p:blipFill>
        <p:spPr>
          <a:xfrm>
            <a:off x="422806" y="950119"/>
            <a:ext cx="8298388" cy="3993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3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44B45-CE48-42E6-9802-16C064CE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Analytics – Evènements e-commerce </a:t>
            </a:r>
            <a:r>
              <a:rPr lang="fr-FR" dirty="0" err="1"/>
              <a:t>purchase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668ED5-0E4D-4318-B408-C10C02EC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73180"/>
            <a:ext cx="7165181" cy="37853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9664BD-7365-4E12-98F8-06F6C601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362200"/>
            <a:ext cx="2769726" cy="1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9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44B45-CE48-42E6-9802-16C064CE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Analytics – Evènements géographiques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B8C50-914D-4A3A-86E2-7DE40C592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53E3BE-A6EB-4A3E-A511-EDF20C4D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245344"/>
            <a:ext cx="7654398" cy="35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203AE-D467-5640-B501-15D29D92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40057"/>
            <a:ext cx="8520600" cy="928768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Conclusion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531C7-D5AA-4B9C-AE3C-93C4B100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484567"/>
            <a:ext cx="8520600" cy="1300800"/>
          </a:xfrm>
        </p:spPr>
        <p:txBody>
          <a:bodyPr/>
          <a:lstStyle/>
          <a:p>
            <a:r>
              <a:rPr lang="fr-FR" dirty="0"/>
              <a:t>Correction des bugs</a:t>
            </a:r>
          </a:p>
          <a:p>
            <a:r>
              <a:rPr lang="fr-FR" dirty="0"/>
              <a:t>Adapter les stratégies marketings </a:t>
            </a:r>
          </a:p>
        </p:txBody>
      </p:sp>
    </p:spTree>
    <p:extLst>
      <p:ext uri="{BB962C8B-B14F-4D97-AF65-F5344CB8AC3E}">
        <p14:creationId xmlns:p14="http://schemas.microsoft.com/office/powerpoint/2010/main" val="31404714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52</Words>
  <Application>Microsoft Office PowerPoint</Application>
  <PresentationFormat>Affichage à l'écran (16:9)</PresentationFormat>
  <Paragraphs>16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Projet Reporting &amp; Deploiement</vt:lpstr>
      <vt:lpstr>Introduction</vt:lpstr>
      <vt:lpstr>Présentation de l’application</vt:lpstr>
      <vt:lpstr>II. Crashlytics</vt:lpstr>
      <vt:lpstr>III. Analytics – Evènements e-commerces </vt:lpstr>
      <vt:lpstr>III. Analytics – Evènements e-commerce purchase</vt:lpstr>
      <vt:lpstr>III. Analytics – Evènements géographiques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Reporting</dc:title>
  <dc:creator>Ludovic Favier</dc:creator>
  <cp:lastModifiedBy>Ludovic Favier</cp:lastModifiedBy>
  <cp:revision>18</cp:revision>
  <dcterms:modified xsi:type="dcterms:W3CDTF">2021-02-25T10:15:20Z</dcterms:modified>
</cp:coreProperties>
</file>