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8"/>
  </p:notesMasterIdLst>
  <p:sldIdLst>
    <p:sldId id="278" r:id="rId2"/>
    <p:sldId id="279" r:id="rId3"/>
    <p:sldId id="280" r:id="rId4"/>
    <p:sldId id="289" r:id="rId5"/>
    <p:sldId id="296" r:id="rId6"/>
    <p:sldId id="282" r:id="rId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AF6"/>
    <a:srgbClr val="202C8F"/>
    <a:srgbClr val="FDFBF6"/>
    <a:srgbClr val="AAC4E9"/>
    <a:srgbClr val="F5CDCE"/>
    <a:srgbClr val="DF8C8C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414" autoAdjust="0"/>
  </p:normalViewPr>
  <p:slideViewPr>
    <p:cSldViewPr snapToGrid="0" snapToObjects="1">
      <p:cViewPr varScale="1">
        <p:scale>
          <a:sx n="82" d="100"/>
          <a:sy n="82" d="100"/>
        </p:scale>
        <p:origin x="672" y="7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animation is created by gradually changing from one set of CSS styles to another.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@keyframes rule specifies the animation code.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During the animation, you can change the set of CSS styles many times.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!important ignored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919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https://lealsilverio.github.io/wdd230/presentation/index.html</a:t>
            </a:r>
          </a:p>
        </p:txBody>
      </p:sp>
    </p:spTree>
    <p:extLst>
      <p:ext uri="{BB962C8B-B14F-4D97-AF65-F5344CB8AC3E}">
        <p14:creationId xmlns:p14="http://schemas.microsoft.com/office/powerpoint/2010/main" val="3602331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lsilverio.github.io/wdd230/presentation/index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key frame animation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Sara Leal Silverio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7F2B331-59BD-133D-F3EB-9E363E27D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962" y="68263"/>
            <a:ext cx="9176075" cy="6721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6511" y="434237"/>
            <a:ext cx="6766560" cy="768096"/>
          </a:xfrm>
        </p:spPr>
        <p:txBody>
          <a:bodyPr/>
          <a:lstStyle/>
          <a:p>
            <a:r>
              <a:rPr lang="en-US" dirty="0"/>
              <a:t>CSS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9976" y="1318767"/>
            <a:ext cx="6766560" cy="14884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Transition from one style to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frame </a:t>
            </a:r>
          </a:p>
          <a:p>
            <a:pPr marL="971550" lvl="1" indent="-285750"/>
            <a:r>
              <a:rPr lang="en-US" dirty="0"/>
              <a:t>@keyframe</a:t>
            </a:r>
          </a:p>
          <a:p>
            <a:pPr marL="971550" lvl="1" indent="-285750"/>
            <a:r>
              <a:rPr lang="en-US" dirty="0"/>
              <a:t>Time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7B16187-8B9B-BA5B-38C9-6F6E91E6E70C}"/>
              </a:ext>
            </a:extLst>
          </p:cNvPr>
          <p:cNvSpPr txBox="1">
            <a:spLocks/>
          </p:cNvSpPr>
          <p:nvPr/>
        </p:nvSpPr>
        <p:spPr>
          <a:xfrm>
            <a:off x="3796511" y="3040066"/>
            <a:ext cx="6336534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Sub-Properties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CA63C07-9FF7-5362-B0FE-8BA5EE3CECE6}"/>
              </a:ext>
            </a:extLst>
          </p:cNvPr>
          <p:cNvSpPr txBox="1">
            <a:spLocks/>
          </p:cNvSpPr>
          <p:nvPr/>
        </p:nvSpPr>
        <p:spPr>
          <a:xfrm>
            <a:off x="4029976" y="3924596"/>
            <a:ext cx="6766560" cy="2494863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animation-delay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animation-direction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animation-duration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animation-fill-mode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animation-iteration-count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animation-name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animation-play-state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animation-timing-function</a:t>
            </a: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76" y="944072"/>
            <a:ext cx="10671048" cy="768096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BDF42D-8FF4-B28E-0C22-8CCA67E6BDA6}"/>
              </a:ext>
            </a:extLst>
          </p:cNvPr>
          <p:cNvSpPr/>
          <p:nvPr/>
        </p:nvSpPr>
        <p:spPr>
          <a:xfrm>
            <a:off x="564204" y="3900791"/>
            <a:ext cx="11070077" cy="583660"/>
          </a:xfrm>
          <a:prstGeom prst="rect">
            <a:avLst/>
          </a:prstGeom>
          <a:solidFill>
            <a:srgbClr val="FDF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4A048D7-FDAA-E1F3-C1E4-1ABCC467F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67" y="2957209"/>
            <a:ext cx="4752162" cy="333066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E1E0A9C-92FD-B484-C3A0-4C0AB8A62B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92"/>
          <a:stretch/>
        </p:blipFill>
        <p:spPr>
          <a:xfrm>
            <a:off x="6564426" y="2957209"/>
            <a:ext cx="4706007" cy="333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76" y="944072"/>
            <a:ext cx="10671048" cy="768096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BDF42D-8FF4-B28E-0C22-8CCA67E6BDA6}"/>
              </a:ext>
            </a:extLst>
          </p:cNvPr>
          <p:cNvSpPr/>
          <p:nvPr/>
        </p:nvSpPr>
        <p:spPr>
          <a:xfrm>
            <a:off x="564204" y="3900791"/>
            <a:ext cx="11070077" cy="583660"/>
          </a:xfrm>
          <a:prstGeom prst="rect">
            <a:avLst/>
          </a:prstGeom>
          <a:solidFill>
            <a:srgbClr val="FDF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DCB846-AFCC-62DE-3AC1-653472393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821" y="2772384"/>
            <a:ext cx="5973009" cy="35914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B88649-E801-3979-7BEF-3C42BFFF56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2" b="-1"/>
          <a:stretch/>
        </p:blipFill>
        <p:spPr>
          <a:xfrm>
            <a:off x="1161282" y="2772384"/>
            <a:ext cx="3000794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9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0" y="3167743"/>
            <a:ext cx="7013448" cy="522514"/>
          </a:xfrm>
        </p:spPr>
        <p:txBody>
          <a:bodyPr/>
          <a:lstStyle/>
          <a:p>
            <a:r>
              <a:rPr lang="en-US" dirty="0">
                <a:hlinkClick r:id="rId3"/>
              </a:rPr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{68836671-832D-460E-A403-A9ABEA680587}tf78438558_win32</Template>
  <TotalTime>1099</TotalTime>
  <Words>92</Words>
  <Application>Microsoft Office PowerPoint</Application>
  <PresentationFormat>Widescreen</PresentationFormat>
  <Paragraphs>24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Sabon Next LT</vt:lpstr>
      <vt:lpstr>Verdana</vt:lpstr>
      <vt:lpstr>Office Theme</vt:lpstr>
      <vt:lpstr>CSS key frame animation  </vt:lpstr>
      <vt:lpstr>PowerPoint Presentation</vt:lpstr>
      <vt:lpstr>CSS Animation</vt:lpstr>
      <vt:lpstr>examples</vt:lpstr>
      <vt:lpstr>examples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key frame animation  </dc:title>
  <dc:subject/>
  <dc:creator>Leal Silverio, Sara</dc:creator>
  <cp:lastModifiedBy>Leal Silverio, Sara</cp:lastModifiedBy>
  <cp:revision>2</cp:revision>
  <dcterms:created xsi:type="dcterms:W3CDTF">2022-11-03T00:50:28Z</dcterms:created>
  <dcterms:modified xsi:type="dcterms:W3CDTF">2022-11-03T20:55:04Z</dcterms:modified>
</cp:coreProperties>
</file>