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89edaf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89edaf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89edaf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89edaf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89edaf5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89edaf5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89edaf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89edaf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89edaf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89edaf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89edaf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89edaf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89edaf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89edaf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89edaf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89edaf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5873e8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5873e8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89eda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89eda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89edaf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89edaf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89edaf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89edaf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89edaf5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89edaf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89edaf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89edaf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89edaf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89edaf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89edaf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89edaf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924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 Jetpack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Lifecycles, </a:t>
            </a:r>
            <a:r>
              <a:rPr lang="en-GB" sz="3000"/>
              <a:t>LiveData, MVVM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LiveData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 observable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Lifecycle aware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memory leaks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LiveData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 observable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Lifecycle aware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memory leaks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Always up to date data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LiveData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 observable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Lifecycle aware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memory leaks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Always up to date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Manages configuration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MVVM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Architectural pattern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MVVM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Architectural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 - View - ViewModel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MVVM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Architectural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 - View - ViewModel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ViewModel prepares data for the UI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MVVM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Architectural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 - View - ViewModel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ViewModel prepares data for the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Independent lifecycle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MVVM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Architectural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 - View - ViewModel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ViewModel prepares data for the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Independent 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UI component lifecycle aware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set of methods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set of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Create, Start, Pause, Stop, Destroy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set of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Create, Start, Pause, Stop, Destroy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Activities, Fragments, ViewModel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Activity lifecycle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363" y="1749825"/>
            <a:ext cx="2637275" cy="33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Fragment lifecycle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725" y="1779750"/>
            <a:ext cx="1938551" cy="33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ViewModel lifecycle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2264" y="1732200"/>
            <a:ext cx="5179475" cy="33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LiveData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 observable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Lifecycles - LiveData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 observable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Lifecycle aware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