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5873e8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5873e8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89edb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89edb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89edb4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89edb4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89edb4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89edb4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89edb4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89edb4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89edb4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89edb4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89edb4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89edb4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924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Jetpack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Retrofit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Retrofit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Third party library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Retrofit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Third party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Facilitates retrieving data from API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Retrofit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Third party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Facilitates retrieving data from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JSON, XML, others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Retrofit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Third party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Facilitates retrieving data from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JSON, XML,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Works well with RxJava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Retrofit - Components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POJO class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Retrofit - Components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POJO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Api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Specifies the endpoints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Defines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@GET, @POST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Retrofit - Components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POJO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Api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Specifies the endpoints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Defines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@GET, @POST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Service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Specifies the base 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Any required factory methods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