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5873e82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5873e8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89edb4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89edb4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89edb4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89edb4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89edb4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89edb4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89edb4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89edb4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924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Jetpack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RxJava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RxJava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Third party library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RxJava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Third party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Reactive asynchronous programming paradigm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RxJava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Third party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Reactive asynchronous programming paradigm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Observer pattern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RxJava - Components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Observables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RxJava - Components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Observables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Observers (or subscribers)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Single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