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5f3e0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5f3e0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5f3e0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5f3e0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Glide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Glide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Glide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Image loading and caching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Glide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Image loading and 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Provides image resize and display options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