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5873e8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5873e8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5f3e05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5f3e0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5f3e05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5f3e05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5f3e05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5f3e05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5f3e05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5f3e05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5f3e05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5f3e05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924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Jetpack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Android KTX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KTX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set of extensions for Kotlin and Android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KTX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set of extensions for Kotlin and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Utilise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Extension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Extension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Lambdas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Named parameters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KTX - Example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-GB"/>
              <a:t>Create values in SharedPreferences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KTX - Example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-GB"/>
              <a:t>Create values in SharedPreferences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sharedPreferences.edit().putLong(“long_name”, longValue).commit()</a:t>
            </a:r>
            <a:br>
              <a:rPr lang="en-GB"/>
            </a:br>
            <a:r>
              <a:rPr lang="en-GB"/>
              <a:t>sharedPreferences.edit().putString(“string_name”, stringValue).commit()</a:t>
            </a:r>
            <a:br>
              <a:rPr lang="en-GB"/>
            </a:br>
            <a:r>
              <a:rPr lang="en-GB"/>
              <a:t>sharedPreferences.edit().putInt(“int_name”, intValue).commit()</a:t>
            </a:r>
            <a:br>
              <a:rPr lang="en-GB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KTX - Example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-GB"/>
              <a:t>Create values in SharedPreferences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sharedPreferences.edit().putLong(“long_name”, longValue).commit()</a:t>
            </a:r>
            <a:br>
              <a:rPr lang="en-GB"/>
            </a:br>
            <a:r>
              <a:rPr lang="en-GB"/>
              <a:t>sharedPreferences.edit().putString(“string_name”, stringValue).commit()</a:t>
            </a:r>
            <a:br>
              <a:rPr lang="en-GB"/>
            </a:br>
            <a:r>
              <a:rPr lang="en-GB"/>
              <a:t>sharedPreferences.edit().putInt(“int_name”, intValue).commit()</a:t>
            </a:r>
            <a:br>
              <a:rPr lang="en-GB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sharedPreferences.edit(commit = true) {</a:t>
            </a:r>
            <a:br>
              <a:rPr lang="en-GB"/>
            </a:br>
            <a:r>
              <a:rPr lang="en-GB"/>
              <a:t>	putLong(“var_name”, varValue)</a:t>
            </a:r>
            <a:br>
              <a:rPr lang="en-GB"/>
            </a:br>
            <a:r>
              <a:rPr lang="en-GB"/>
              <a:t>	putString(“string_name”, stringValue)</a:t>
            </a:r>
            <a:br>
              <a:rPr lang="en-GB"/>
            </a:br>
            <a:r>
              <a:rPr lang="en-GB"/>
              <a:t>	putInt(“int_name”, intValue)</a:t>
            </a:r>
            <a:br>
              <a:rPr lang="en-GB"/>
            </a:b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KTX - Our project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Extend ImageView to load images automatically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