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8c606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8c606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8c6063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8c6063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8c6063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8c6063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8c6063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8c6063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8c6063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8c6063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8c6063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8c6063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take this course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take this course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Implement the code in your own application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take this course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Implement the code in your own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Complete the course before changing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resources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ZIP archive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Congrats for finishing the course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Congrats for finishing the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Practice what you learned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Congrats for finishing the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Practice what you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Please leave a review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