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5"/>
    <p:restoredTop sz="94706"/>
  </p:normalViewPr>
  <p:slideViewPr>
    <p:cSldViewPr snapToGrid="0" snapToObjects="1" showGuides="1">
      <p:cViewPr varScale="1">
        <p:scale>
          <a:sx n="60" d="100"/>
          <a:sy n="60" d="100"/>
        </p:scale>
        <p:origin x="200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0EAFC-3539-514B-9298-040E0F102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64B190-E683-484F-8C9C-A03B6173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3258F-57DA-E647-87D5-E94214C4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AD092-D189-EF44-8143-5669E6E9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CCD2BE-17FF-204A-B576-680265AE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18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4A70A-1CE9-2143-895D-3788CB84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C9E7AF-356A-7443-80E0-AC02330C5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BBA26-FC61-F64C-BAAE-F271AAE6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9FB0C1-C298-BF43-A25B-DA1905D8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FFA41-4B36-414F-A0C8-BC8F4B91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5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E07105-F595-4C49-AB42-10AD9FFFF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86DFDC-2379-6445-8C69-982BF7DA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43DF3-C043-E149-B232-0DAE858C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1DCF2-8D93-8A49-9024-50B2F8D5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6EBF0-5E84-2F4C-A1D7-01293E75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14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03BF9-7203-2C46-8713-BB0D4DA3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147B7-6CE0-D84B-BF46-8FCE8FA4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11069-9E0F-274A-9D98-04A7D79D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22C99-CA1F-544A-B23F-35DCAA57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168034-7033-654F-A5F6-1D8BA2C8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21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61A20-9C33-264B-A851-C51A6F18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049CF9-70F2-6447-ACA4-328257DB5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BB1D3-45A8-5843-8D10-4F85D9B3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2F753-E8C4-6145-AB2E-81736E1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A58B56-415A-2045-9DF3-C910CCFA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8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1A9DE-72EF-6449-B346-A8A3DACD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D8D76E-C7B8-B24C-99FB-C082F5ADB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BD63AB-57F5-A847-8621-836574947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FC3A83-104C-9345-A6F8-B8F1E4F6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EA4D88-B190-C44D-A914-6FDBDB8E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009190-0672-B04B-B35F-7FFDF35D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68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4FA0C-A772-8745-909A-D43433F1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B60F6A-217E-B04F-A58C-FE28B3DD3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CBCA7C-D7D4-0346-9850-C9B15F16B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7333F7-3143-3D48-85B9-B3E1CCBE8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2BE0E-1702-3447-91B1-63EF2D36B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768920-05AB-704A-AA80-7CDC36F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592562-ABB7-7A4A-9F48-A3039F5D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D584F3-8194-2041-926E-B3EFF119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16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009E7-2035-3643-AE44-4C267179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95B3EA-B620-1740-8688-5C3FA324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311E09-4B21-9D4D-8AD8-19682126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EBA5B6-9E77-CE44-B600-0BC5409E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12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001727-5377-9A45-9E21-4482916E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4DE1DB-FDA8-1C4F-97DE-F3661B99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91FD2F-B019-5849-897A-A20F55BD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2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DE08C-E73F-8C40-BF0B-FAF0768A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8F592-6F7E-3449-88FE-9B8D3BE3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DF5A5A-81A4-7F47-967B-EE5F6A30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8B0011-AA57-5C45-B9B2-C27C466A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2B7A91-9C0A-8F4E-ABD6-2FDBAB9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3384D9-D275-004B-BDF2-341F30BE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11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6ED6F-DDE8-A44C-96DF-F42FD85F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02EF45-80C1-2B4C-B487-64C273D11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8B5F1B-28C6-9E4C-9389-3108E2AB0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883D8-BB38-ED4E-A38B-DBFBFEC3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4BDD-E332-D747-A2D4-BCB03945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393D8F-57D8-E047-B456-606B66D1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05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757DD1-E8F5-804E-88B2-8A471A4C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50BA6F-5D7D-A245-8104-20574E5E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E9FA8-F14F-554D-A501-01C7873F2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7261-C7DD-424F-A67F-13746707F7BB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A9A8CC-7D5A-2C4A-8929-9E8B090B9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235E2-1B55-8240-9D21-55E15BC51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D9CF-C008-264A-BCB3-4E04A4F3AE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11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BA03C4-12A2-8B43-93D2-F2DFB1F262F8}"/>
              </a:ext>
            </a:extLst>
          </p:cNvPr>
          <p:cNvSpPr>
            <a:spLocks noChangeAspect="1"/>
          </p:cNvSpPr>
          <p:nvPr/>
        </p:nvSpPr>
        <p:spPr>
          <a:xfrm>
            <a:off x="2806995" y="1184763"/>
            <a:ext cx="4004928" cy="40049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4000" dirty="0">
                <a:solidFill>
                  <a:schemeClr val="tx1"/>
                </a:solidFill>
              </a:rPr>
              <a:t>Musik</a:t>
            </a:r>
          </a:p>
        </p:txBody>
      </p:sp>
      <p:pic>
        <p:nvPicPr>
          <p:cNvPr id="22" name="Grafik 21" descr="Musik">
            <a:extLst>
              <a:ext uri="{FF2B5EF4-FFF2-40B4-BE49-F238E27FC236}">
                <a16:creationId xmlns:a16="http://schemas.microsoft.com/office/drawing/2014/main" id="{6E2DE83E-7718-B045-B06C-01BC09127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7712" y="2215115"/>
            <a:ext cx="1543494" cy="15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7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Leaa Dingler</dc:creator>
  <cp:lastModifiedBy>Leaa Dingler</cp:lastModifiedBy>
  <cp:revision>3</cp:revision>
  <dcterms:created xsi:type="dcterms:W3CDTF">2019-01-08T11:55:37Z</dcterms:created>
  <dcterms:modified xsi:type="dcterms:W3CDTF">2019-01-08T12:16:52Z</dcterms:modified>
</cp:coreProperties>
</file>