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91" r:id="rId2"/>
    <p:sldId id="289" r:id="rId3"/>
    <p:sldId id="258" r:id="rId4"/>
    <p:sldId id="280" r:id="rId5"/>
    <p:sldId id="293" r:id="rId6"/>
    <p:sldId id="274" r:id="rId7"/>
    <p:sldId id="278" r:id="rId8"/>
    <p:sldId id="273" r:id="rId9"/>
    <p:sldId id="275" r:id="rId10"/>
    <p:sldId id="285" r:id="rId11"/>
    <p:sldId id="279" r:id="rId12"/>
    <p:sldId id="276" r:id="rId13"/>
    <p:sldId id="267" r:id="rId14"/>
    <p:sldId id="287"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6C90"/>
    <a:srgbClr val="009589"/>
    <a:srgbClr val="FF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6314" autoAdjust="0"/>
  </p:normalViewPr>
  <p:slideViewPr>
    <p:cSldViewPr snapToGrid="0">
      <p:cViewPr varScale="1">
        <p:scale>
          <a:sx n="98" d="100"/>
          <a:sy n="98" d="100"/>
        </p:scale>
        <p:origin x="377" y="79"/>
      </p:cViewPr>
      <p:guideLst>
        <p:guide orient="horz" pos="2160"/>
        <p:guide pos="3840"/>
      </p:guideLst>
    </p:cSldViewPr>
  </p:slideViewPr>
  <p:notesTextViewPr>
    <p:cViewPr>
      <p:scale>
        <a:sx n="3" d="2"/>
        <a:sy n="3" d="2"/>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26EF6-600D-4A30-ADF6-3C724CB45E3B}" type="datetimeFigureOut">
              <a:rPr lang="zh-CN" altLang="en-US" smtClean="0"/>
              <a:t>2023/3/5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0B769-EA29-45FE-903B-CF2C69C1A080}" type="slidenum">
              <a:rPr lang="zh-CN" altLang="en-US" smtClean="0"/>
              <a:t>‹#›</a:t>
            </a:fld>
            <a:endParaRPr lang="zh-CN" altLang="en-US"/>
          </a:p>
        </p:txBody>
      </p:sp>
    </p:spTree>
    <p:extLst>
      <p:ext uri="{BB962C8B-B14F-4D97-AF65-F5344CB8AC3E}">
        <p14:creationId xmlns:p14="http://schemas.microsoft.com/office/powerpoint/2010/main" val="2154564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9.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416165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10</a:t>
            </a:fld>
            <a:endParaRPr lang="zh-CN" altLang="en-US"/>
          </a:p>
        </p:txBody>
      </p:sp>
    </p:spTree>
    <p:extLst>
      <p:ext uri="{BB962C8B-B14F-4D97-AF65-F5344CB8AC3E}">
        <p14:creationId xmlns:p14="http://schemas.microsoft.com/office/powerpoint/2010/main" val="251629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11</a:t>
            </a:fld>
            <a:endParaRPr lang="zh-CN" altLang="en-US"/>
          </a:p>
        </p:txBody>
      </p:sp>
    </p:spTree>
    <p:extLst>
      <p:ext uri="{BB962C8B-B14F-4D97-AF65-F5344CB8AC3E}">
        <p14:creationId xmlns:p14="http://schemas.microsoft.com/office/powerpoint/2010/main" val="715725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12</a:t>
            </a:fld>
            <a:endParaRPr lang="zh-CN" altLang="en-US"/>
          </a:p>
        </p:txBody>
      </p:sp>
    </p:spTree>
    <p:extLst>
      <p:ext uri="{BB962C8B-B14F-4D97-AF65-F5344CB8AC3E}">
        <p14:creationId xmlns:p14="http://schemas.microsoft.com/office/powerpoint/2010/main" val="2384197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13</a:t>
            </a:fld>
            <a:endParaRPr lang="zh-CN" altLang="en-US"/>
          </a:p>
        </p:txBody>
      </p:sp>
    </p:spTree>
    <p:extLst>
      <p:ext uri="{BB962C8B-B14F-4D97-AF65-F5344CB8AC3E}">
        <p14:creationId xmlns:p14="http://schemas.microsoft.com/office/powerpoint/2010/main" val="300111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14</a:t>
            </a:fld>
            <a:endParaRPr lang="zh-CN" altLang="en-US"/>
          </a:p>
        </p:txBody>
      </p:sp>
    </p:spTree>
    <p:extLst>
      <p:ext uri="{BB962C8B-B14F-4D97-AF65-F5344CB8AC3E}">
        <p14:creationId xmlns:p14="http://schemas.microsoft.com/office/powerpoint/2010/main" val="241616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2</a:t>
            </a:fld>
            <a:endParaRPr lang="zh-CN" altLang="en-US"/>
          </a:p>
        </p:txBody>
      </p:sp>
    </p:spTree>
    <p:extLst>
      <p:ext uri="{BB962C8B-B14F-4D97-AF65-F5344CB8AC3E}">
        <p14:creationId xmlns:p14="http://schemas.microsoft.com/office/powerpoint/2010/main" val="1119947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3</a:t>
            </a:fld>
            <a:endParaRPr lang="zh-CN" altLang="en-US"/>
          </a:p>
        </p:txBody>
      </p:sp>
    </p:spTree>
    <p:extLst>
      <p:ext uri="{BB962C8B-B14F-4D97-AF65-F5344CB8AC3E}">
        <p14:creationId xmlns:p14="http://schemas.microsoft.com/office/powerpoint/2010/main" val="390487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4</a:t>
            </a:fld>
            <a:endParaRPr lang="zh-CN" altLang="en-US"/>
          </a:p>
        </p:txBody>
      </p:sp>
    </p:spTree>
    <p:extLst>
      <p:ext uri="{BB962C8B-B14F-4D97-AF65-F5344CB8AC3E}">
        <p14:creationId xmlns:p14="http://schemas.microsoft.com/office/powerpoint/2010/main" val="177005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5</a:t>
            </a:fld>
            <a:endParaRPr lang="zh-CN" altLang="en-US"/>
          </a:p>
        </p:txBody>
      </p:sp>
    </p:spTree>
    <p:extLst>
      <p:ext uri="{BB962C8B-B14F-4D97-AF65-F5344CB8AC3E}">
        <p14:creationId xmlns:p14="http://schemas.microsoft.com/office/powerpoint/2010/main" val="308006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6</a:t>
            </a:fld>
            <a:endParaRPr lang="zh-CN" altLang="en-US"/>
          </a:p>
        </p:txBody>
      </p:sp>
    </p:spTree>
    <p:extLst>
      <p:ext uri="{BB962C8B-B14F-4D97-AF65-F5344CB8AC3E}">
        <p14:creationId xmlns:p14="http://schemas.microsoft.com/office/powerpoint/2010/main" val="2476987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7</a:t>
            </a:fld>
            <a:endParaRPr lang="zh-CN" altLang="en-US"/>
          </a:p>
        </p:txBody>
      </p:sp>
    </p:spTree>
    <p:extLst>
      <p:ext uri="{BB962C8B-B14F-4D97-AF65-F5344CB8AC3E}">
        <p14:creationId xmlns:p14="http://schemas.microsoft.com/office/powerpoint/2010/main" val="22949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C0B769-EA29-45FE-903B-CF2C69C1A080}" type="slidenum">
              <a:rPr lang="zh-CN" altLang="en-US" smtClean="0"/>
              <a:t>8</a:t>
            </a:fld>
            <a:endParaRPr lang="zh-CN" altLang="en-US"/>
          </a:p>
        </p:txBody>
      </p:sp>
    </p:spTree>
    <p:extLst>
      <p:ext uri="{BB962C8B-B14F-4D97-AF65-F5344CB8AC3E}">
        <p14:creationId xmlns:p14="http://schemas.microsoft.com/office/powerpoint/2010/main" val="186291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9C0B769-EA29-45FE-903B-CF2C69C1A080}" type="slidenum">
              <a:rPr lang="zh-CN" altLang="en-US" smtClean="0"/>
              <a:t>9</a:t>
            </a:fld>
            <a:endParaRPr lang="zh-CN" altLang="en-US"/>
          </a:p>
        </p:txBody>
      </p:sp>
    </p:spTree>
    <p:extLst>
      <p:ext uri="{BB962C8B-B14F-4D97-AF65-F5344CB8AC3E}">
        <p14:creationId xmlns:p14="http://schemas.microsoft.com/office/powerpoint/2010/main" val="296659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984816-17E8-4804-BD73-DA063AE4C858}"/>
              </a:ext>
            </a:extLst>
          </p:cNvPr>
          <p:cNvSpPr/>
          <p:nvPr userDrawn="1"/>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9">
            <a:extLst>
              <a:ext uri="{FF2B5EF4-FFF2-40B4-BE49-F238E27FC236}">
                <a16:creationId xmlns:a16="http://schemas.microsoft.com/office/drawing/2014/main" id="{58C1247A-E364-4EC7-8FB0-FB41E02D4C18}"/>
              </a:ext>
            </a:extLst>
          </p:cNvPr>
          <p:cNvSpPr>
            <a:spLocks/>
          </p:cNvSpPr>
          <p:nvPr userDrawn="1"/>
        </p:nvSpPr>
        <p:spPr bwMode="auto">
          <a:xfrm>
            <a:off x="3403600" y="1225550"/>
            <a:ext cx="4783138" cy="4745038"/>
          </a:xfrm>
          <a:custGeom>
            <a:avLst/>
            <a:gdLst>
              <a:gd name="T0" fmla="*/ 1670 w 2447"/>
              <a:gd name="T1" fmla="*/ 936 h 2431"/>
              <a:gd name="T2" fmla="*/ 1589 w 2447"/>
              <a:gd name="T3" fmla="*/ 956 h 2431"/>
              <a:gd name="T4" fmla="*/ 1552 w 2447"/>
              <a:gd name="T5" fmla="*/ 929 h 2431"/>
              <a:gd name="T6" fmla="*/ 1551 w 2447"/>
              <a:gd name="T7" fmla="*/ 928 h 2431"/>
              <a:gd name="T8" fmla="*/ 1423 w 2447"/>
              <a:gd name="T9" fmla="*/ 928 h 2431"/>
              <a:gd name="T10" fmla="*/ 1311 w 2447"/>
              <a:gd name="T11" fmla="*/ 1040 h 2431"/>
              <a:gd name="T12" fmla="*/ 1184 w 2447"/>
              <a:gd name="T13" fmla="*/ 1040 h 2431"/>
              <a:gd name="T14" fmla="*/ 1184 w 2447"/>
              <a:gd name="T15" fmla="*/ 912 h 2431"/>
              <a:gd name="T16" fmla="*/ 1551 w 2447"/>
              <a:gd name="T17" fmla="*/ 546 h 2431"/>
              <a:gd name="T18" fmla="*/ 1555 w 2447"/>
              <a:gd name="T19" fmla="*/ 423 h 2431"/>
              <a:gd name="T20" fmla="*/ 1555 w 2447"/>
              <a:gd name="T21" fmla="*/ 423 h 2431"/>
              <a:gd name="T22" fmla="*/ 1524 w 2447"/>
              <a:gd name="T23" fmla="*/ 380 h 2431"/>
              <a:gd name="T24" fmla="*/ 1543 w 2447"/>
              <a:gd name="T25" fmla="*/ 298 h 2431"/>
              <a:gd name="T26" fmla="*/ 1678 w 2447"/>
              <a:gd name="T27" fmla="*/ 163 h 2431"/>
              <a:gd name="T28" fmla="*/ 1678 w 2447"/>
              <a:gd name="T29" fmla="*/ 35 h 2431"/>
              <a:gd name="T30" fmla="*/ 1551 w 2447"/>
              <a:gd name="T31" fmla="*/ 35 h 2431"/>
              <a:gd name="T32" fmla="*/ 1463 w 2447"/>
              <a:gd name="T33" fmla="*/ 123 h 2431"/>
              <a:gd name="T34" fmla="*/ 1381 w 2447"/>
              <a:gd name="T35" fmla="*/ 143 h 2431"/>
              <a:gd name="T36" fmla="*/ 1348 w 2447"/>
              <a:gd name="T37" fmla="*/ 120 h 2431"/>
              <a:gd name="T38" fmla="*/ 1343 w 2447"/>
              <a:gd name="T39" fmla="*/ 115 h 2431"/>
              <a:gd name="T40" fmla="*/ 1216 w 2447"/>
              <a:gd name="T41" fmla="*/ 115 h 2431"/>
              <a:gd name="T42" fmla="*/ 35 w 2447"/>
              <a:gd name="T43" fmla="*/ 1295 h 2431"/>
              <a:gd name="T44" fmla="*/ 35 w 2447"/>
              <a:gd name="T45" fmla="*/ 1423 h 2431"/>
              <a:gd name="T46" fmla="*/ 163 w 2447"/>
              <a:gd name="T47" fmla="*/ 1423 h 2431"/>
              <a:gd name="T48" fmla="*/ 267 w 2447"/>
              <a:gd name="T49" fmla="*/ 1319 h 2431"/>
              <a:gd name="T50" fmla="*/ 394 w 2447"/>
              <a:gd name="T51" fmla="*/ 1319 h 2431"/>
              <a:gd name="T52" fmla="*/ 394 w 2447"/>
              <a:gd name="T53" fmla="*/ 1447 h 2431"/>
              <a:gd name="T54" fmla="*/ 179 w 2447"/>
              <a:gd name="T55" fmla="*/ 1662 h 2431"/>
              <a:gd name="T56" fmla="*/ 179 w 2447"/>
              <a:gd name="T57" fmla="*/ 1790 h 2431"/>
              <a:gd name="T58" fmla="*/ 306 w 2447"/>
              <a:gd name="T59" fmla="*/ 1790 h 2431"/>
              <a:gd name="T60" fmla="*/ 498 w 2447"/>
              <a:gd name="T61" fmla="*/ 1598 h 2431"/>
              <a:gd name="T62" fmla="*/ 625 w 2447"/>
              <a:gd name="T63" fmla="*/ 1598 h 2431"/>
              <a:gd name="T64" fmla="*/ 625 w 2447"/>
              <a:gd name="T65" fmla="*/ 1726 h 2431"/>
              <a:gd name="T66" fmla="*/ 179 w 2447"/>
              <a:gd name="T67" fmla="*/ 2173 h 2431"/>
              <a:gd name="T68" fmla="*/ 179 w 2447"/>
              <a:gd name="T69" fmla="*/ 2300 h 2431"/>
              <a:gd name="T70" fmla="*/ 306 w 2447"/>
              <a:gd name="T71" fmla="*/ 2300 h 2431"/>
              <a:gd name="T72" fmla="*/ 673 w 2447"/>
              <a:gd name="T73" fmla="*/ 1933 h 2431"/>
              <a:gd name="T74" fmla="*/ 801 w 2447"/>
              <a:gd name="T75" fmla="*/ 1933 h 2431"/>
              <a:gd name="T76" fmla="*/ 801 w 2447"/>
              <a:gd name="T77" fmla="*/ 2061 h 2431"/>
              <a:gd name="T78" fmla="*/ 815 w 2447"/>
              <a:gd name="T79" fmla="*/ 2047 h 2431"/>
              <a:gd name="T80" fmla="*/ 815 w 2447"/>
              <a:gd name="T81" fmla="*/ 2174 h 2431"/>
              <a:gd name="T82" fmla="*/ 943 w 2447"/>
              <a:gd name="T83" fmla="*/ 2174 h 2431"/>
              <a:gd name="T84" fmla="*/ 968 w 2447"/>
              <a:gd name="T85" fmla="*/ 2149 h 2431"/>
              <a:gd name="T86" fmla="*/ 1096 w 2447"/>
              <a:gd name="T87" fmla="*/ 2149 h 2431"/>
              <a:gd name="T88" fmla="*/ 1096 w 2447"/>
              <a:gd name="T89" fmla="*/ 2276 h 2431"/>
              <a:gd name="T90" fmla="*/ 1104 w 2447"/>
              <a:gd name="T91" fmla="*/ 2268 h 2431"/>
              <a:gd name="T92" fmla="*/ 1104 w 2447"/>
              <a:gd name="T93" fmla="*/ 2396 h 2431"/>
              <a:gd name="T94" fmla="*/ 1232 w 2447"/>
              <a:gd name="T95" fmla="*/ 2396 h 2431"/>
              <a:gd name="T96" fmla="*/ 2412 w 2447"/>
              <a:gd name="T97" fmla="*/ 1216 h 2431"/>
              <a:gd name="T98" fmla="*/ 2412 w 2447"/>
              <a:gd name="T99" fmla="*/ 1088 h 2431"/>
              <a:gd name="T100" fmla="*/ 2285 w 2447"/>
              <a:gd name="T101" fmla="*/ 1088 h 2431"/>
              <a:gd name="T102" fmla="*/ 2253 w 2447"/>
              <a:gd name="T103" fmla="*/ 1120 h 2431"/>
              <a:gd name="T104" fmla="*/ 2125 w 2447"/>
              <a:gd name="T105" fmla="*/ 1120 h 2431"/>
              <a:gd name="T106" fmla="*/ 2125 w 2447"/>
              <a:gd name="T107" fmla="*/ 992 h 2431"/>
              <a:gd name="T108" fmla="*/ 2334 w 2447"/>
              <a:gd name="T109" fmla="*/ 783 h 2431"/>
              <a:gd name="T110" fmla="*/ 2334 w 2447"/>
              <a:gd name="T111" fmla="*/ 655 h 2431"/>
              <a:gd name="T112" fmla="*/ 2207 w 2447"/>
              <a:gd name="T113" fmla="*/ 655 h 2431"/>
              <a:gd name="T114" fmla="*/ 2196 w 2447"/>
              <a:gd name="T115" fmla="*/ 666 h 2431"/>
              <a:gd name="T116" fmla="*/ 2124 w 2447"/>
              <a:gd name="T117" fmla="*/ 678 h 2431"/>
              <a:gd name="T118" fmla="*/ 2088 w 2447"/>
              <a:gd name="T119" fmla="*/ 653 h 2431"/>
              <a:gd name="T120" fmla="*/ 2085 w 2447"/>
              <a:gd name="T121" fmla="*/ 649 h 2431"/>
              <a:gd name="T122" fmla="*/ 1957 w 2447"/>
              <a:gd name="T123" fmla="*/ 649 h 2431"/>
              <a:gd name="T124" fmla="*/ 1670 w 2447"/>
              <a:gd name="T125" fmla="*/ 936 h 2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1">
                <a:moveTo>
                  <a:pt x="1670" y="936"/>
                </a:moveTo>
                <a:cubicBezTo>
                  <a:pt x="1635" y="969"/>
                  <a:pt x="1604" y="963"/>
                  <a:pt x="1589" y="956"/>
                </a:cubicBezTo>
                <a:cubicBezTo>
                  <a:pt x="1570" y="947"/>
                  <a:pt x="1565" y="941"/>
                  <a:pt x="1552" y="929"/>
                </a:cubicBezTo>
                <a:cubicBezTo>
                  <a:pt x="1551" y="929"/>
                  <a:pt x="1551" y="929"/>
                  <a:pt x="1551" y="928"/>
                </a:cubicBezTo>
                <a:cubicBezTo>
                  <a:pt x="1515" y="893"/>
                  <a:pt x="1458" y="893"/>
                  <a:pt x="1423" y="928"/>
                </a:cubicBezTo>
                <a:cubicBezTo>
                  <a:pt x="1311" y="1040"/>
                  <a:pt x="1311" y="1040"/>
                  <a:pt x="1311" y="1040"/>
                </a:cubicBezTo>
                <a:cubicBezTo>
                  <a:pt x="1276" y="1075"/>
                  <a:pt x="1219" y="1075"/>
                  <a:pt x="1184" y="1040"/>
                </a:cubicBezTo>
                <a:cubicBezTo>
                  <a:pt x="1149" y="1005"/>
                  <a:pt x="1149" y="948"/>
                  <a:pt x="1184" y="912"/>
                </a:cubicBezTo>
                <a:cubicBezTo>
                  <a:pt x="1551" y="546"/>
                  <a:pt x="1551" y="546"/>
                  <a:pt x="1551" y="546"/>
                </a:cubicBezTo>
                <a:cubicBezTo>
                  <a:pt x="1584" y="512"/>
                  <a:pt x="1586" y="458"/>
                  <a:pt x="1555" y="423"/>
                </a:cubicBezTo>
                <a:cubicBezTo>
                  <a:pt x="1555" y="423"/>
                  <a:pt x="1555" y="423"/>
                  <a:pt x="1555" y="423"/>
                </a:cubicBezTo>
                <a:cubicBezTo>
                  <a:pt x="1539" y="405"/>
                  <a:pt x="1533" y="401"/>
                  <a:pt x="1524" y="380"/>
                </a:cubicBezTo>
                <a:cubicBezTo>
                  <a:pt x="1517" y="364"/>
                  <a:pt x="1510" y="333"/>
                  <a:pt x="1543" y="298"/>
                </a:cubicBezTo>
                <a:cubicBezTo>
                  <a:pt x="1678" y="163"/>
                  <a:pt x="1678" y="163"/>
                  <a:pt x="1678" y="163"/>
                </a:cubicBezTo>
                <a:cubicBezTo>
                  <a:pt x="1714" y="127"/>
                  <a:pt x="1714" y="70"/>
                  <a:pt x="1678" y="35"/>
                </a:cubicBezTo>
                <a:cubicBezTo>
                  <a:pt x="1643" y="0"/>
                  <a:pt x="1586" y="0"/>
                  <a:pt x="1551" y="35"/>
                </a:cubicBezTo>
                <a:cubicBezTo>
                  <a:pt x="1463" y="123"/>
                  <a:pt x="1463" y="123"/>
                  <a:pt x="1463" y="123"/>
                </a:cubicBezTo>
                <a:cubicBezTo>
                  <a:pt x="1427" y="156"/>
                  <a:pt x="1396" y="149"/>
                  <a:pt x="1381" y="143"/>
                </a:cubicBezTo>
                <a:cubicBezTo>
                  <a:pt x="1364" y="135"/>
                  <a:pt x="1358" y="130"/>
                  <a:pt x="1348" y="120"/>
                </a:cubicBezTo>
                <a:cubicBezTo>
                  <a:pt x="1347" y="118"/>
                  <a:pt x="1345" y="117"/>
                  <a:pt x="1343" y="115"/>
                </a:cubicBezTo>
                <a:cubicBezTo>
                  <a:pt x="1308" y="80"/>
                  <a:pt x="1251" y="80"/>
                  <a:pt x="1216" y="115"/>
                </a:cubicBezTo>
                <a:cubicBezTo>
                  <a:pt x="35" y="1295"/>
                  <a:pt x="35" y="1295"/>
                  <a:pt x="35" y="1295"/>
                </a:cubicBezTo>
                <a:cubicBezTo>
                  <a:pt x="0" y="1331"/>
                  <a:pt x="0" y="1388"/>
                  <a:pt x="35" y="1423"/>
                </a:cubicBezTo>
                <a:cubicBezTo>
                  <a:pt x="70" y="1458"/>
                  <a:pt x="128" y="1458"/>
                  <a:pt x="163" y="1423"/>
                </a:cubicBezTo>
                <a:cubicBezTo>
                  <a:pt x="267" y="1319"/>
                  <a:pt x="267" y="1319"/>
                  <a:pt x="267" y="1319"/>
                </a:cubicBezTo>
                <a:cubicBezTo>
                  <a:pt x="302" y="1284"/>
                  <a:pt x="359" y="1284"/>
                  <a:pt x="394" y="1319"/>
                </a:cubicBezTo>
                <a:cubicBezTo>
                  <a:pt x="429" y="1354"/>
                  <a:pt x="429" y="1412"/>
                  <a:pt x="394" y="1447"/>
                </a:cubicBezTo>
                <a:cubicBezTo>
                  <a:pt x="179" y="1662"/>
                  <a:pt x="179" y="1662"/>
                  <a:pt x="179" y="1662"/>
                </a:cubicBezTo>
                <a:cubicBezTo>
                  <a:pt x="144" y="1697"/>
                  <a:pt x="144" y="1755"/>
                  <a:pt x="179" y="1790"/>
                </a:cubicBezTo>
                <a:cubicBezTo>
                  <a:pt x="214" y="1825"/>
                  <a:pt x="271" y="1825"/>
                  <a:pt x="306" y="1790"/>
                </a:cubicBezTo>
                <a:cubicBezTo>
                  <a:pt x="498" y="1598"/>
                  <a:pt x="498" y="1598"/>
                  <a:pt x="498" y="1598"/>
                </a:cubicBezTo>
                <a:cubicBezTo>
                  <a:pt x="533" y="1563"/>
                  <a:pt x="590" y="1563"/>
                  <a:pt x="625" y="1598"/>
                </a:cubicBezTo>
                <a:cubicBezTo>
                  <a:pt x="661" y="1634"/>
                  <a:pt x="661" y="1691"/>
                  <a:pt x="625" y="1726"/>
                </a:cubicBezTo>
                <a:cubicBezTo>
                  <a:pt x="179" y="2173"/>
                  <a:pt x="179" y="2173"/>
                  <a:pt x="179" y="2173"/>
                </a:cubicBezTo>
                <a:cubicBezTo>
                  <a:pt x="144" y="2208"/>
                  <a:pt x="144" y="2265"/>
                  <a:pt x="179" y="2300"/>
                </a:cubicBezTo>
                <a:cubicBezTo>
                  <a:pt x="214" y="2336"/>
                  <a:pt x="271" y="2336"/>
                  <a:pt x="306" y="2300"/>
                </a:cubicBezTo>
                <a:cubicBezTo>
                  <a:pt x="673" y="1933"/>
                  <a:pt x="673" y="1933"/>
                  <a:pt x="673" y="1933"/>
                </a:cubicBezTo>
                <a:cubicBezTo>
                  <a:pt x="709" y="1898"/>
                  <a:pt x="766" y="1898"/>
                  <a:pt x="801" y="1933"/>
                </a:cubicBezTo>
                <a:cubicBezTo>
                  <a:pt x="836" y="1969"/>
                  <a:pt x="836" y="2026"/>
                  <a:pt x="801" y="2061"/>
                </a:cubicBezTo>
                <a:cubicBezTo>
                  <a:pt x="815" y="2047"/>
                  <a:pt x="815" y="2047"/>
                  <a:pt x="815" y="2047"/>
                </a:cubicBezTo>
                <a:cubicBezTo>
                  <a:pt x="780" y="2082"/>
                  <a:pt x="780" y="2139"/>
                  <a:pt x="815" y="2174"/>
                </a:cubicBezTo>
                <a:cubicBezTo>
                  <a:pt x="850" y="2210"/>
                  <a:pt x="907" y="2210"/>
                  <a:pt x="943" y="2174"/>
                </a:cubicBezTo>
                <a:cubicBezTo>
                  <a:pt x="968" y="2149"/>
                  <a:pt x="968" y="2149"/>
                  <a:pt x="968" y="2149"/>
                </a:cubicBezTo>
                <a:cubicBezTo>
                  <a:pt x="1004" y="2113"/>
                  <a:pt x="1061" y="2113"/>
                  <a:pt x="1096" y="2149"/>
                </a:cubicBezTo>
                <a:cubicBezTo>
                  <a:pt x="1131" y="2184"/>
                  <a:pt x="1131" y="2241"/>
                  <a:pt x="1096" y="2276"/>
                </a:cubicBezTo>
                <a:cubicBezTo>
                  <a:pt x="1104" y="2268"/>
                  <a:pt x="1104" y="2268"/>
                  <a:pt x="1104" y="2268"/>
                </a:cubicBezTo>
                <a:cubicBezTo>
                  <a:pt x="1069" y="2304"/>
                  <a:pt x="1069" y="2361"/>
                  <a:pt x="1104" y="2396"/>
                </a:cubicBezTo>
                <a:cubicBezTo>
                  <a:pt x="1139" y="2431"/>
                  <a:pt x="1196" y="2431"/>
                  <a:pt x="1232" y="2396"/>
                </a:cubicBezTo>
                <a:cubicBezTo>
                  <a:pt x="2412" y="1216"/>
                  <a:pt x="2412" y="1216"/>
                  <a:pt x="2412" y="1216"/>
                </a:cubicBezTo>
                <a:cubicBezTo>
                  <a:pt x="2447" y="1180"/>
                  <a:pt x="2447" y="1123"/>
                  <a:pt x="2412" y="1088"/>
                </a:cubicBezTo>
                <a:cubicBezTo>
                  <a:pt x="2377" y="1053"/>
                  <a:pt x="2320" y="1053"/>
                  <a:pt x="2285" y="1088"/>
                </a:cubicBezTo>
                <a:cubicBezTo>
                  <a:pt x="2253" y="1120"/>
                  <a:pt x="2253" y="1120"/>
                  <a:pt x="2253" y="1120"/>
                </a:cubicBezTo>
                <a:cubicBezTo>
                  <a:pt x="2217" y="1155"/>
                  <a:pt x="2160" y="1155"/>
                  <a:pt x="2125" y="1120"/>
                </a:cubicBezTo>
                <a:cubicBezTo>
                  <a:pt x="2090" y="1085"/>
                  <a:pt x="2090" y="1027"/>
                  <a:pt x="2125" y="992"/>
                </a:cubicBezTo>
                <a:cubicBezTo>
                  <a:pt x="2334" y="783"/>
                  <a:pt x="2334" y="783"/>
                  <a:pt x="2334" y="783"/>
                </a:cubicBezTo>
                <a:cubicBezTo>
                  <a:pt x="2369" y="748"/>
                  <a:pt x="2369" y="691"/>
                  <a:pt x="2334" y="655"/>
                </a:cubicBezTo>
                <a:cubicBezTo>
                  <a:pt x="2299" y="620"/>
                  <a:pt x="2242" y="620"/>
                  <a:pt x="2207" y="655"/>
                </a:cubicBezTo>
                <a:cubicBezTo>
                  <a:pt x="2196" y="666"/>
                  <a:pt x="2196" y="666"/>
                  <a:pt x="2196" y="666"/>
                </a:cubicBezTo>
                <a:cubicBezTo>
                  <a:pt x="2165" y="690"/>
                  <a:pt x="2138" y="684"/>
                  <a:pt x="2124" y="678"/>
                </a:cubicBezTo>
                <a:cubicBezTo>
                  <a:pt x="2106" y="669"/>
                  <a:pt x="2100" y="664"/>
                  <a:pt x="2088" y="653"/>
                </a:cubicBezTo>
                <a:cubicBezTo>
                  <a:pt x="2087" y="651"/>
                  <a:pt x="2086" y="650"/>
                  <a:pt x="2085" y="649"/>
                </a:cubicBezTo>
                <a:cubicBezTo>
                  <a:pt x="2050" y="614"/>
                  <a:pt x="1993" y="614"/>
                  <a:pt x="1957" y="649"/>
                </a:cubicBezTo>
                <a:lnTo>
                  <a:pt x="1670" y="93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20">
            <a:extLst>
              <a:ext uri="{FF2B5EF4-FFF2-40B4-BE49-F238E27FC236}">
                <a16:creationId xmlns:a16="http://schemas.microsoft.com/office/drawing/2014/main" id="{3EC03C70-F70E-4D97-86EC-1F02519F7D39}"/>
              </a:ext>
            </a:extLst>
          </p:cNvPr>
          <p:cNvSpPr>
            <a:spLocks noChangeArrowheads="1"/>
          </p:cNvSpPr>
          <p:nvPr userDrawn="1"/>
        </p:nvSpPr>
        <p:spPr bwMode="auto">
          <a:xfrm>
            <a:off x="1675722" y="1947863"/>
            <a:ext cx="8808806" cy="2857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
            <a:extLst>
              <a:ext uri="{FF2B5EF4-FFF2-40B4-BE49-F238E27FC236}">
                <a16:creationId xmlns:a16="http://schemas.microsoft.com/office/drawing/2014/main" id="{88ADCC0A-75EF-4963-A396-C8DEFC1397B9}"/>
              </a:ext>
            </a:extLst>
          </p:cNvPr>
          <p:cNvSpPr>
            <a:spLocks/>
          </p:cNvSpPr>
          <p:nvPr userDrawn="1"/>
        </p:nvSpPr>
        <p:spPr bwMode="auto">
          <a:xfrm>
            <a:off x="8924925" y="1189038"/>
            <a:ext cx="654050" cy="654050"/>
          </a:xfrm>
          <a:custGeom>
            <a:avLst/>
            <a:gdLst>
              <a:gd name="T0" fmla="*/ 328 w 335"/>
              <a:gd name="T1" fmla="*/ 56 h 335"/>
              <a:gd name="T2" fmla="*/ 299 w 335"/>
              <a:gd name="T3" fmla="*/ 57 h 335"/>
              <a:gd name="T4" fmla="*/ 274 w 335"/>
              <a:gd name="T5" fmla="*/ 57 h 335"/>
              <a:gd name="T6" fmla="*/ 274 w 335"/>
              <a:gd name="T7" fmla="*/ 82 h 335"/>
              <a:gd name="T8" fmla="*/ 273 w 335"/>
              <a:gd name="T9" fmla="*/ 110 h 335"/>
              <a:gd name="T10" fmla="*/ 245 w 335"/>
              <a:gd name="T11" fmla="*/ 111 h 335"/>
              <a:gd name="T12" fmla="*/ 220 w 335"/>
              <a:gd name="T13" fmla="*/ 111 h 335"/>
              <a:gd name="T14" fmla="*/ 220 w 335"/>
              <a:gd name="T15" fmla="*/ 136 h 335"/>
              <a:gd name="T16" fmla="*/ 219 w 335"/>
              <a:gd name="T17" fmla="*/ 165 h 335"/>
              <a:gd name="T18" fmla="*/ 190 w 335"/>
              <a:gd name="T19" fmla="*/ 166 h 335"/>
              <a:gd name="T20" fmla="*/ 166 w 335"/>
              <a:gd name="T21" fmla="*/ 166 h 335"/>
              <a:gd name="T22" fmla="*/ 166 w 335"/>
              <a:gd name="T23" fmla="*/ 190 h 335"/>
              <a:gd name="T24" fmla="*/ 165 w 335"/>
              <a:gd name="T25" fmla="*/ 219 h 335"/>
              <a:gd name="T26" fmla="*/ 136 w 335"/>
              <a:gd name="T27" fmla="*/ 220 h 335"/>
              <a:gd name="T28" fmla="*/ 111 w 335"/>
              <a:gd name="T29" fmla="*/ 220 h 335"/>
              <a:gd name="T30" fmla="*/ 111 w 335"/>
              <a:gd name="T31" fmla="*/ 245 h 335"/>
              <a:gd name="T32" fmla="*/ 110 w 335"/>
              <a:gd name="T33" fmla="*/ 273 h 335"/>
              <a:gd name="T34" fmla="*/ 82 w 335"/>
              <a:gd name="T35" fmla="*/ 274 h 335"/>
              <a:gd name="T36" fmla="*/ 57 w 335"/>
              <a:gd name="T37" fmla="*/ 274 h 335"/>
              <a:gd name="T38" fmla="*/ 57 w 335"/>
              <a:gd name="T39" fmla="*/ 299 h 335"/>
              <a:gd name="T40" fmla="*/ 56 w 335"/>
              <a:gd name="T41" fmla="*/ 328 h 335"/>
              <a:gd name="T42" fmla="*/ 27 w 335"/>
              <a:gd name="T43" fmla="*/ 329 h 335"/>
              <a:gd name="T44" fmla="*/ 3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2 h 335"/>
              <a:gd name="T56" fmla="*/ 83 w 335"/>
              <a:gd name="T57" fmla="*/ 271 h 335"/>
              <a:gd name="T58" fmla="*/ 107 w 335"/>
              <a:gd name="T59" fmla="*/ 271 h 335"/>
              <a:gd name="T60" fmla="*/ 108 w 335"/>
              <a:gd name="T61" fmla="*/ 246 h 335"/>
              <a:gd name="T62" fmla="*/ 109 w 335"/>
              <a:gd name="T63" fmla="*/ 217 h 335"/>
              <a:gd name="T64" fmla="*/ 137 w 335"/>
              <a:gd name="T65" fmla="*/ 216 h 335"/>
              <a:gd name="T66" fmla="*/ 162 w 335"/>
              <a:gd name="T67" fmla="*/ 216 h 335"/>
              <a:gd name="T68" fmla="*/ 162 w 335"/>
              <a:gd name="T69" fmla="*/ 192 h 335"/>
              <a:gd name="T70" fmla="*/ 163 w 335"/>
              <a:gd name="T71" fmla="*/ 163 h 335"/>
              <a:gd name="T72" fmla="*/ 192 w 335"/>
              <a:gd name="T73" fmla="*/ 162 h 335"/>
              <a:gd name="T74" fmla="*/ 216 w 335"/>
              <a:gd name="T75" fmla="*/ 162 h 335"/>
              <a:gd name="T76" fmla="*/ 216 w 335"/>
              <a:gd name="T77" fmla="*/ 137 h 335"/>
              <a:gd name="T78" fmla="*/ 217 w 335"/>
              <a:gd name="T79" fmla="*/ 109 h 335"/>
              <a:gd name="T80" fmla="*/ 246 w 335"/>
              <a:gd name="T81" fmla="*/ 107 h 335"/>
              <a:gd name="T82" fmla="*/ 271 w 335"/>
              <a:gd name="T83" fmla="*/ 107 h 335"/>
              <a:gd name="T84" fmla="*/ 271 w 335"/>
              <a:gd name="T85" fmla="*/ 83 h 335"/>
              <a:gd name="T86" fmla="*/ 272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3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90" y="54"/>
                  <a:pt x="280" y="51"/>
                  <a:pt x="274" y="57"/>
                </a:cubicBezTo>
                <a:cubicBezTo>
                  <a:pt x="269" y="63"/>
                  <a:pt x="271" y="72"/>
                  <a:pt x="274" y="82"/>
                </a:cubicBezTo>
                <a:cubicBezTo>
                  <a:pt x="278" y="92"/>
                  <a:pt x="281" y="103"/>
                  <a:pt x="273" y="110"/>
                </a:cubicBezTo>
                <a:cubicBezTo>
                  <a:pt x="266" y="118"/>
                  <a:pt x="255" y="114"/>
                  <a:pt x="245" y="111"/>
                </a:cubicBezTo>
                <a:cubicBezTo>
                  <a:pt x="235" y="108"/>
                  <a:pt x="226" y="105"/>
                  <a:pt x="220" y="111"/>
                </a:cubicBezTo>
                <a:cubicBezTo>
                  <a:pt x="214" y="117"/>
                  <a:pt x="217" y="126"/>
                  <a:pt x="220" y="136"/>
                </a:cubicBezTo>
                <a:cubicBezTo>
                  <a:pt x="223" y="146"/>
                  <a:pt x="227" y="157"/>
                  <a:pt x="219" y="165"/>
                </a:cubicBezTo>
                <a:cubicBezTo>
                  <a:pt x="211" y="172"/>
                  <a:pt x="201" y="169"/>
                  <a:pt x="190" y="166"/>
                </a:cubicBezTo>
                <a:cubicBezTo>
                  <a:pt x="181" y="163"/>
                  <a:pt x="172" y="160"/>
                  <a:pt x="166" y="166"/>
                </a:cubicBezTo>
                <a:cubicBezTo>
                  <a:pt x="160" y="172"/>
                  <a:pt x="163" y="181"/>
                  <a:pt x="166" y="190"/>
                </a:cubicBezTo>
                <a:cubicBezTo>
                  <a:pt x="169" y="201"/>
                  <a:pt x="172" y="211"/>
                  <a:pt x="165" y="219"/>
                </a:cubicBezTo>
                <a:cubicBezTo>
                  <a:pt x="157" y="227"/>
                  <a:pt x="146" y="223"/>
                  <a:pt x="136" y="220"/>
                </a:cubicBezTo>
                <a:cubicBezTo>
                  <a:pt x="126" y="217"/>
                  <a:pt x="117" y="214"/>
                  <a:pt x="111" y="220"/>
                </a:cubicBezTo>
                <a:cubicBezTo>
                  <a:pt x="105" y="226"/>
                  <a:pt x="108" y="235"/>
                  <a:pt x="111" y="245"/>
                </a:cubicBezTo>
                <a:cubicBezTo>
                  <a:pt x="115" y="255"/>
                  <a:pt x="118" y="266"/>
                  <a:pt x="110" y="273"/>
                </a:cubicBezTo>
                <a:cubicBezTo>
                  <a:pt x="103" y="281"/>
                  <a:pt x="92" y="278"/>
                  <a:pt x="82" y="274"/>
                </a:cubicBezTo>
                <a:cubicBezTo>
                  <a:pt x="72" y="271"/>
                  <a:pt x="63" y="268"/>
                  <a:pt x="57" y="274"/>
                </a:cubicBezTo>
                <a:cubicBezTo>
                  <a:pt x="51" y="280"/>
                  <a:pt x="54" y="289"/>
                  <a:pt x="57" y="299"/>
                </a:cubicBezTo>
                <a:cubicBezTo>
                  <a:pt x="60" y="309"/>
                  <a:pt x="64" y="320"/>
                  <a:pt x="56" y="328"/>
                </a:cubicBezTo>
                <a:cubicBezTo>
                  <a:pt x="48" y="335"/>
                  <a:pt x="38" y="332"/>
                  <a:pt x="27" y="329"/>
                </a:cubicBezTo>
                <a:cubicBezTo>
                  <a:pt x="18" y="326"/>
                  <a:pt x="9" y="323"/>
                  <a:pt x="3"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7" y="279"/>
                  <a:pt x="54" y="272"/>
                </a:cubicBezTo>
                <a:cubicBezTo>
                  <a:pt x="62" y="264"/>
                  <a:pt x="73" y="267"/>
                  <a:pt x="83" y="271"/>
                </a:cubicBezTo>
                <a:cubicBezTo>
                  <a:pt x="92" y="274"/>
                  <a:pt x="101" y="276"/>
                  <a:pt x="107" y="271"/>
                </a:cubicBezTo>
                <a:cubicBezTo>
                  <a:pt x="113" y="265"/>
                  <a:pt x="111" y="255"/>
                  <a:pt x="108" y="246"/>
                </a:cubicBezTo>
                <a:cubicBezTo>
                  <a:pt x="104" y="236"/>
                  <a:pt x="101" y="225"/>
                  <a:pt x="109" y="217"/>
                </a:cubicBezTo>
                <a:cubicBezTo>
                  <a:pt x="116" y="210"/>
                  <a:pt x="127" y="213"/>
                  <a:pt x="137" y="216"/>
                </a:cubicBezTo>
                <a:cubicBezTo>
                  <a:pt x="147" y="219"/>
                  <a:pt x="156" y="222"/>
                  <a:pt x="162" y="216"/>
                </a:cubicBezTo>
                <a:cubicBezTo>
                  <a:pt x="168" y="210"/>
                  <a:pt x="165" y="201"/>
                  <a:pt x="162" y="192"/>
                </a:cubicBezTo>
                <a:cubicBezTo>
                  <a:pt x="159" y="181"/>
                  <a:pt x="155" y="171"/>
                  <a:pt x="163" y="163"/>
                </a:cubicBezTo>
                <a:cubicBezTo>
                  <a:pt x="171" y="155"/>
                  <a:pt x="181" y="159"/>
                  <a:pt x="192" y="162"/>
                </a:cubicBezTo>
                <a:cubicBezTo>
                  <a:pt x="201" y="165"/>
                  <a:pt x="210" y="168"/>
                  <a:pt x="216" y="162"/>
                </a:cubicBezTo>
                <a:cubicBezTo>
                  <a:pt x="222" y="156"/>
                  <a:pt x="219" y="147"/>
                  <a:pt x="216" y="137"/>
                </a:cubicBezTo>
                <a:cubicBezTo>
                  <a:pt x="213" y="127"/>
                  <a:pt x="210" y="116"/>
                  <a:pt x="217" y="109"/>
                </a:cubicBezTo>
                <a:cubicBezTo>
                  <a:pt x="225" y="101"/>
                  <a:pt x="236" y="104"/>
                  <a:pt x="246" y="107"/>
                </a:cubicBezTo>
                <a:cubicBezTo>
                  <a:pt x="256" y="110"/>
                  <a:pt x="265" y="113"/>
                  <a:pt x="271" y="107"/>
                </a:cubicBezTo>
                <a:cubicBezTo>
                  <a:pt x="277" y="101"/>
                  <a:pt x="274" y="92"/>
                  <a:pt x="271" y="83"/>
                </a:cubicBezTo>
                <a:cubicBezTo>
                  <a:pt x="267" y="72"/>
                  <a:pt x="264" y="62"/>
                  <a:pt x="272" y="54"/>
                </a:cubicBezTo>
                <a:cubicBezTo>
                  <a:pt x="279" y="47"/>
                  <a:pt x="290" y="50"/>
                  <a:pt x="300" y="53"/>
                </a:cubicBezTo>
                <a:cubicBezTo>
                  <a:pt x="310" y="56"/>
                  <a:pt x="319" y="59"/>
                  <a:pt x="325" y="53"/>
                </a:cubicBezTo>
                <a:cubicBezTo>
                  <a:pt x="331" y="47"/>
                  <a:pt x="328" y="38"/>
                  <a:pt x="325" y="28"/>
                </a:cubicBezTo>
                <a:cubicBezTo>
                  <a:pt x="322" y="18"/>
                  <a:pt x="318" y="7"/>
                  <a:pt x="326" y="0"/>
                </a:cubicBezTo>
                <a:cubicBezTo>
                  <a:pt x="329" y="3"/>
                  <a:pt x="329" y="3"/>
                  <a:pt x="329" y="3"/>
                </a:cubicBezTo>
                <a:cubicBezTo>
                  <a:pt x="323" y="9"/>
                  <a:pt x="326" y="18"/>
                  <a:pt x="329" y="27"/>
                </a:cubicBezTo>
                <a:cubicBezTo>
                  <a:pt x="332" y="38"/>
                  <a:pt x="335" y="48"/>
                  <a:pt x="328" y="5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2">
            <a:extLst>
              <a:ext uri="{FF2B5EF4-FFF2-40B4-BE49-F238E27FC236}">
                <a16:creationId xmlns:a16="http://schemas.microsoft.com/office/drawing/2014/main" id="{0A3978EE-87B3-408D-A91B-D0A36FF639A4}"/>
              </a:ext>
            </a:extLst>
          </p:cNvPr>
          <p:cNvSpPr>
            <a:spLocks/>
          </p:cNvSpPr>
          <p:nvPr userDrawn="1"/>
        </p:nvSpPr>
        <p:spPr bwMode="auto">
          <a:xfrm>
            <a:off x="4156075" y="5248275"/>
            <a:ext cx="657225" cy="654050"/>
          </a:xfrm>
          <a:custGeom>
            <a:avLst/>
            <a:gdLst>
              <a:gd name="T0" fmla="*/ 8 w 336"/>
              <a:gd name="T1" fmla="*/ 279 h 335"/>
              <a:gd name="T2" fmla="*/ 37 w 336"/>
              <a:gd name="T3" fmla="*/ 278 h 335"/>
              <a:gd name="T4" fmla="*/ 61 w 336"/>
              <a:gd name="T5" fmla="*/ 278 h 335"/>
              <a:gd name="T6" fmla="*/ 61 w 336"/>
              <a:gd name="T7" fmla="*/ 253 h 335"/>
              <a:gd name="T8" fmla="*/ 63 w 336"/>
              <a:gd name="T9" fmla="*/ 225 h 335"/>
              <a:gd name="T10" fmla="*/ 91 w 336"/>
              <a:gd name="T11" fmla="*/ 224 h 335"/>
              <a:gd name="T12" fmla="*/ 116 w 336"/>
              <a:gd name="T13" fmla="*/ 224 h 335"/>
              <a:gd name="T14" fmla="*/ 116 w 336"/>
              <a:gd name="T15" fmla="*/ 199 h 335"/>
              <a:gd name="T16" fmla="*/ 117 w 336"/>
              <a:gd name="T17" fmla="*/ 170 h 335"/>
              <a:gd name="T18" fmla="*/ 146 w 336"/>
              <a:gd name="T19" fmla="*/ 169 h 335"/>
              <a:gd name="T20" fmla="*/ 170 w 336"/>
              <a:gd name="T21" fmla="*/ 169 h 335"/>
              <a:gd name="T22" fmla="*/ 170 w 336"/>
              <a:gd name="T23" fmla="*/ 145 h 335"/>
              <a:gd name="T24" fmla="*/ 171 w 336"/>
              <a:gd name="T25" fmla="*/ 116 h 335"/>
              <a:gd name="T26" fmla="*/ 200 w 336"/>
              <a:gd name="T27" fmla="*/ 115 h 335"/>
              <a:gd name="T28" fmla="*/ 225 w 336"/>
              <a:gd name="T29" fmla="*/ 115 h 335"/>
              <a:gd name="T30" fmla="*/ 225 w 336"/>
              <a:gd name="T31" fmla="*/ 90 h 335"/>
              <a:gd name="T32" fmla="*/ 226 w 336"/>
              <a:gd name="T33" fmla="*/ 62 h 335"/>
              <a:gd name="T34" fmla="*/ 254 w 336"/>
              <a:gd name="T35" fmla="*/ 61 h 335"/>
              <a:gd name="T36" fmla="*/ 279 w 336"/>
              <a:gd name="T37" fmla="*/ 60 h 335"/>
              <a:gd name="T38" fmla="*/ 279 w 336"/>
              <a:gd name="T39" fmla="*/ 36 h 335"/>
              <a:gd name="T40" fmla="*/ 280 w 336"/>
              <a:gd name="T41" fmla="*/ 7 h 335"/>
              <a:gd name="T42" fmla="*/ 309 w 336"/>
              <a:gd name="T43" fmla="*/ 6 h 335"/>
              <a:gd name="T44" fmla="*/ 333 w 336"/>
              <a:gd name="T45" fmla="*/ 6 h 335"/>
              <a:gd name="T46" fmla="*/ 336 w 336"/>
              <a:gd name="T47" fmla="*/ 9 h 335"/>
              <a:gd name="T48" fmla="*/ 307 w 336"/>
              <a:gd name="T49" fmla="*/ 10 h 335"/>
              <a:gd name="T50" fmla="*/ 283 w 336"/>
              <a:gd name="T51" fmla="*/ 10 h 335"/>
              <a:gd name="T52" fmla="*/ 283 w 336"/>
              <a:gd name="T53" fmla="*/ 35 h 335"/>
              <a:gd name="T54" fmla="*/ 282 w 336"/>
              <a:gd name="T55" fmla="*/ 63 h 335"/>
              <a:gd name="T56" fmla="*/ 253 w 336"/>
              <a:gd name="T57" fmla="*/ 64 h 335"/>
              <a:gd name="T58" fmla="*/ 228 w 336"/>
              <a:gd name="T59" fmla="*/ 64 h 335"/>
              <a:gd name="T60" fmla="*/ 228 w 336"/>
              <a:gd name="T61" fmla="*/ 89 h 335"/>
              <a:gd name="T62" fmla="*/ 227 w 336"/>
              <a:gd name="T63" fmla="*/ 118 h 335"/>
              <a:gd name="T64" fmla="*/ 199 w 336"/>
              <a:gd name="T65" fmla="*/ 119 h 335"/>
              <a:gd name="T66" fmla="*/ 174 w 336"/>
              <a:gd name="T67" fmla="*/ 119 h 335"/>
              <a:gd name="T68" fmla="*/ 174 w 336"/>
              <a:gd name="T69" fmla="*/ 143 h 335"/>
              <a:gd name="T70" fmla="*/ 173 w 336"/>
              <a:gd name="T71" fmla="*/ 172 h 335"/>
              <a:gd name="T72" fmla="*/ 144 w 336"/>
              <a:gd name="T73" fmla="*/ 173 h 335"/>
              <a:gd name="T74" fmla="*/ 120 w 336"/>
              <a:gd name="T75" fmla="*/ 173 h 335"/>
              <a:gd name="T76" fmla="*/ 120 w 336"/>
              <a:gd name="T77" fmla="*/ 198 h 335"/>
              <a:gd name="T78" fmla="*/ 119 w 336"/>
              <a:gd name="T79" fmla="*/ 226 h 335"/>
              <a:gd name="T80" fmla="*/ 90 w 336"/>
              <a:gd name="T81" fmla="*/ 227 h 335"/>
              <a:gd name="T82" fmla="*/ 65 w 336"/>
              <a:gd name="T83" fmla="*/ 228 h 335"/>
              <a:gd name="T84" fmla="*/ 65 w 336"/>
              <a:gd name="T85" fmla="*/ 252 h 335"/>
              <a:gd name="T86" fmla="*/ 64 w 336"/>
              <a:gd name="T87" fmla="*/ 281 h 335"/>
              <a:gd name="T88" fmla="*/ 36 w 336"/>
              <a:gd name="T89" fmla="*/ 282 h 335"/>
              <a:gd name="T90" fmla="*/ 11 w 336"/>
              <a:gd name="T91" fmla="*/ 282 h 335"/>
              <a:gd name="T92" fmla="*/ 11 w 336"/>
              <a:gd name="T93" fmla="*/ 307 h 335"/>
              <a:gd name="T94" fmla="*/ 10 w 336"/>
              <a:gd name="T95" fmla="*/ 335 h 335"/>
              <a:gd name="T96" fmla="*/ 7 w 336"/>
              <a:gd name="T97" fmla="*/ 332 h 335"/>
              <a:gd name="T98" fmla="*/ 7 w 336"/>
              <a:gd name="T99" fmla="*/ 308 h 335"/>
              <a:gd name="T100" fmla="*/ 8 w 336"/>
              <a:gd name="T101" fmla="*/ 2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5">
                <a:moveTo>
                  <a:pt x="8" y="279"/>
                </a:moveTo>
                <a:cubicBezTo>
                  <a:pt x="16" y="271"/>
                  <a:pt x="26" y="275"/>
                  <a:pt x="37" y="278"/>
                </a:cubicBezTo>
                <a:cubicBezTo>
                  <a:pt x="46" y="281"/>
                  <a:pt x="55" y="284"/>
                  <a:pt x="61" y="278"/>
                </a:cubicBezTo>
                <a:cubicBezTo>
                  <a:pt x="67" y="272"/>
                  <a:pt x="64" y="263"/>
                  <a:pt x="61" y="253"/>
                </a:cubicBezTo>
                <a:cubicBezTo>
                  <a:pt x="58" y="243"/>
                  <a:pt x="55" y="232"/>
                  <a:pt x="63" y="225"/>
                </a:cubicBezTo>
                <a:cubicBezTo>
                  <a:pt x="70" y="217"/>
                  <a:pt x="81" y="220"/>
                  <a:pt x="91" y="224"/>
                </a:cubicBezTo>
                <a:cubicBezTo>
                  <a:pt x="101" y="227"/>
                  <a:pt x="110" y="230"/>
                  <a:pt x="116" y="224"/>
                </a:cubicBezTo>
                <a:cubicBezTo>
                  <a:pt x="122" y="218"/>
                  <a:pt x="119" y="209"/>
                  <a:pt x="116" y="199"/>
                </a:cubicBezTo>
                <a:cubicBezTo>
                  <a:pt x="113" y="189"/>
                  <a:pt x="109" y="178"/>
                  <a:pt x="117" y="170"/>
                </a:cubicBezTo>
                <a:cubicBezTo>
                  <a:pt x="125" y="163"/>
                  <a:pt x="135" y="166"/>
                  <a:pt x="146" y="169"/>
                </a:cubicBezTo>
                <a:cubicBezTo>
                  <a:pt x="155" y="172"/>
                  <a:pt x="164" y="175"/>
                  <a:pt x="170" y="169"/>
                </a:cubicBezTo>
                <a:cubicBezTo>
                  <a:pt x="176" y="163"/>
                  <a:pt x="173" y="154"/>
                  <a:pt x="170" y="145"/>
                </a:cubicBezTo>
                <a:cubicBezTo>
                  <a:pt x="167" y="134"/>
                  <a:pt x="164" y="124"/>
                  <a:pt x="171" y="116"/>
                </a:cubicBezTo>
                <a:cubicBezTo>
                  <a:pt x="179" y="108"/>
                  <a:pt x="190" y="112"/>
                  <a:pt x="200" y="115"/>
                </a:cubicBezTo>
                <a:cubicBezTo>
                  <a:pt x="209" y="118"/>
                  <a:pt x="219" y="121"/>
                  <a:pt x="225" y="115"/>
                </a:cubicBezTo>
                <a:cubicBezTo>
                  <a:pt x="230" y="109"/>
                  <a:pt x="228" y="100"/>
                  <a:pt x="225" y="90"/>
                </a:cubicBezTo>
                <a:cubicBezTo>
                  <a:pt x="221" y="80"/>
                  <a:pt x="218" y="69"/>
                  <a:pt x="226" y="62"/>
                </a:cubicBezTo>
                <a:cubicBezTo>
                  <a:pt x="233" y="54"/>
                  <a:pt x="244" y="57"/>
                  <a:pt x="254" y="61"/>
                </a:cubicBezTo>
                <a:cubicBezTo>
                  <a:pt x="264" y="64"/>
                  <a:pt x="273" y="66"/>
                  <a:pt x="279" y="60"/>
                </a:cubicBezTo>
                <a:cubicBezTo>
                  <a:pt x="285" y="55"/>
                  <a:pt x="282" y="45"/>
                  <a:pt x="279" y="36"/>
                </a:cubicBezTo>
                <a:cubicBezTo>
                  <a:pt x="276" y="26"/>
                  <a:pt x="272" y="15"/>
                  <a:pt x="280" y="7"/>
                </a:cubicBezTo>
                <a:cubicBezTo>
                  <a:pt x="288" y="0"/>
                  <a:pt x="298" y="3"/>
                  <a:pt x="309" y="6"/>
                </a:cubicBezTo>
                <a:cubicBezTo>
                  <a:pt x="318" y="9"/>
                  <a:pt x="327" y="12"/>
                  <a:pt x="333" y="6"/>
                </a:cubicBezTo>
                <a:cubicBezTo>
                  <a:pt x="336" y="9"/>
                  <a:pt x="336" y="9"/>
                  <a:pt x="336" y="9"/>
                </a:cubicBezTo>
                <a:cubicBezTo>
                  <a:pt x="328" y="17"/>
                  <a:pt x="318" y="13"/>
                  <a:pt x="307" y="10"/>
                </a:cubicBezTo>
                <a:cubicBezTo>
                  <a:pt x="298" y="7"/>
                  <a:pt x="289" y="4"/>
                  <a:pt x="283" y="10"/>
                </a:cubicBezTo>
                <a:cubicBezTo>
                  <a:pt x="277" y="16"/>
                  <a:pt x="280" y="25"/>
                  <a:pt x="283" y="35"/>
                </a:cubicBezTo>
                <a:cubicBezTo>
                  <a:pt x="286" y="45"/>
                  <a:pt x="289" y="56"/>
                  <a:pt x="282" y="63"/>
                </a:cubicBezTo>
                <a:cubicBezTo>
                  <a:pt x="274" y="71"/>
                  <a:pt x="263" y="68"/>
                  <a:pt x="253" y="64"/>
                </a:cubicBezTo>
                <a:cubicBezTo>
                  <a:pt x="243" y="61"/>
                  <a:pt x="234" y="58"/>
                  <a:pt x="228" y="64"/>
                </a:cubicBezTo>
                <a:cubicBezTo>
                  <a:pt x="222" y="70"/>
                  <a:pt x="225" y="79"/>
                  <a:pt x="228" y="89"/>
                </a:cubicBezTo>
                <a:cubicBezTo>
                  <a:pt x="232" y="99"/>
                  <a:pt x="235" y="110"/>
                  <a:pt x="227" y="118"/>
                </a:cubicBezTo>
                <a:cubicBezTo>
                  <a:pt x="220" y="125"/>
                  <a:pt x="209" y="122"/>
                  <a:pt x="199" y="119"/>
                </a:cubicBezTo>
                <a:cubicBezTo>
                  <a:pt x="189" y="116"/>
                  <a:pt x="180" y="113"/>
                  <a:pt x="174" y="119"/>
                </a:cubicBezTo>
                <a:cubicBezTo>
                  <a:pt x="168" y="125"/>
                  <a:pt x="171" y="134"/>
                  <a:pt x="174" y="143"/>
                </a:cubicBezTo>
                <a:cubicBezTo>
                  <a:pt x="177" y="154"/>
                  <a:pt x="181" y="164"/>
                  <a:pt x="173" y="172"/>
                </a:cubicBezTo>
                <a:cubicBezTo>
                  <a:pt x="165" y="180"/>
                  <a:pt x="155" y="176"/>
                  <a:pt x="144" y="173"/>
                </a:cubicBezTo>
                <a:cubicBezTo>
                  <a:pt x="135" y="170"/>
                  <a:pt x="126" y="167"/>
                  <a:pt x="120" y="173"/>
                </a:cubicBezTo>
                <a:cubicBezTo>
                  <a:pt x="114" y="179"/>
                  <a:pt x="117" y="188"/>
                  <a:pt x="120" y="198"/>
                </a:cubicBezTo>
                <a:cubicBezTo>
                  <a:pt x="123" y="208"/>
                  <a:pt x="126" y="219"/>
                  <a:pt x="119" y="226"/>
                </a:cubicBezTo>
                <a:cubicBezTo>
                  <a:pt x="111" y="234"/>
                  <a:pt x="100" y="231"/>
                  <a:pt x="90" y="227"/>
                </a:cubicBezTo>
                <a:cubicBezTo>
                  <a:pt x="80" y="224"/>
                  <a:pt x="71" y="222"/>
                  <a:pt x="65" y="228"/>
                </a:cubicBezTo>
                <a:cubicBezTo>
                  <a:pt x="59" y="233"/>
                  <a:pt x="62" y="243"/>
                  <a:pt x="65" y="252"/>
                </a:cubicBezTo>
                <a:cubicBezTo>
                  <a:pt x="68" y="262"/>
                  <a:pt x="72" y="273"/>
                  <a:pt x="64" y="281"/>
                </a:cubicBezTo>
                <a:cubicBezTo>
                  <a:pt x="57" y="288"/>
                  <a:pt x="46" y="285"/>
                  <a:pt x="36" y="282"/>
                </a:cubicBezTo>
                <a:cubicBezTo>
                  <a:pt x="26" y="279"/>
                  <a:pt x="17" y="276"/>
                  <a:pt x="11" y="282"/>
                </a:cubicBezTo>
                <a:cubicBezTo>
                  <a:pt x="5" y="288"/>
                  <a:pt x="8" y="297"/>
                  <a:pt x="11" y="307"/>
                </a:cubicBezTo>
                <a:cubicBezTo>
                  <a:pt x="14" y="317"/>
                  <a:pt x="17" y="328"/>
                  <a:pt x="10" y="335"/>
                </a:cubicBezTo>
                <a:cubicBezTo>
                  <a:pt x="7" y="332"/>
                  <a:pt x="7" y="332"/>
                  <a:pt x="7" y="332"/>
                </a:cubicBezTo>
                <a:cubicBezTo>
                  <a:pt x="13" y="326"/>
                  <a:pt x="10" y="317"/>
                  <a:pt x="7" y="308"/>
                </a:cubicBezTo>
                <a:cubicBezTo>
                  <a:pt x="4" y="297"/>
                  <a:pt x="0" y="287"/>
                  <a:pt x="8" y="279"/>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3">
            <a:extLst>
              <a:ext uri="{FF2B5EF4-FFF2-40B4-BE49-F238E27FC236}">
                <a16:creationId xmlns:a16="http://schemas.microsoft.com/office/drawing/2014/main" id="{D1222072-1F11-445C-8937-1B50AC4A2A36}"/>
              </a:ext>
            </a:extLst>
          </p:cNvPr>
          <p:cNvSpPr>
            <a:spLocks/>
          </p:cNvSpPr>
          <p:nvPr userDrawn="1"/>
        </p:nvSpPr>
        <p:spPr bwMode="auto">
          <a:xfrm>
            <a:off x="6489700" y="1217613"/>
            <a:ext cx="1489075" cy="1487488"/>
          </a:xfrm>
          <a:custGeom>
            <a:avLst/>
            <a:gdLst>
              <a:gd name="T0" fmla="*/ 726 w 762"/>
              <a:gd name="T1" fmla="*/ 36 h 762"/>
              <a:gd name="T2" fmla="*/ 726 w 762"/>
              <a:gd name="T3" fmla="*/ 163 h 762"/>
              <a:gd name="T4" fmla="*/ 163 w 762"/>
              <a:gd name="T5" fmla="*/ 727 h 762"/>
              <a:gd name="T6" fmla="*/ 35 w 762"/>
              <a:gd name="T7" fmla="*/ 727 h 762"/>
              <a:gd name="T8" fmla="*/ 35 w 762"/>
              <a:gd name="T9" fmla="*/ 727 h 762"/>
              <a:gd name="T10" fmla="*/ 35 w 762"/>
              <a:gd name="T11" fmla="*/ 599 h 762"/>
              <a:gd name="T12" fmla="*/ 599 w 762"/>
              <a:gd name="T13" fmla="*/ 36 h 762"/>
              <a:gd name="T14" fmla="*/ 726 w 762"/>
              <a:gd name="T15" fmla="*/ 36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6" y="36"/>
                </a:moveTo>
                <a:cubicBezTo>
                  <a:pt x="762" y="71"/>
                  <a:pt x="762" y="128"/>
                  <a:pt x="726" y="163"/>
                </a:cubicBezTo>
                <a:cubicBezTo>
                  <a:pt x="163" y="727"/>
                  <a:pt x="163" y="727"/>
                  <a:pt x="163" y="727"/>
                </a:cubicBezTo>
                <a:cubicBezTo>
                  <a:pt x="127" y="762"/>
                  <a:pt x="70" y="762"/>
                  <a:pt x="35" y="727"/>
                </a:cubicBezTo>
                <a:cubicBezTo>
                  <a:pt x="35" y="727"/>
                  <a:pt x="35" y="727"/>
                  <a:pt x="35" y="727"/>
                </a:cubicBezTo>
                <a:cubicBezTo>
                  <a:pt x="0" y="692"/>
                  <a:pt x="0" y="635"/>
                  <a:pt x="35" y="599"/>
                </a:cubicBezTo>
                <a:cubicBezTo>
                  <a:pt x="599" y="36"/>
                  <a:pt x="599" y="36"/>
                  <a:pt x="599" y="36"/>
                </a:cubicBezTo>
                <a:cubicBezTo>
                  <a:pt x="634" y="0"/>
                  <a:pt x="691" y="0"/>
                  <a:pt x="726"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4">
            <a:extLst>
              <a:ext uri="{FF2B5EF4-FFF2-40B4-BE49-F238E27FC236}">
                <a16:creationId xmlns:a16="http://schemas.microsoft.com/office/drawing/2014/main" id="{EAEFBC92-8563-4268-A0D7-DACDB774E884}"/>
              </a:ext>
            </a:extLst>
          </p:cNvPr>
          <p:cNvSpPr>
            <a:spLocks/>
          </p:cNvSpPr>
          <p:nvPr userDrawn="1"/>
        </p:nvSpPr>
        <p:spPr bwMode="auto">
          <a:xfrm>
            <a:off x="7683500" y="1422400"/>
            <a:ext cx="893763" cy="890588"/>
          </a:xfrm>
          <a:custGeom>
            <a:avLst/>
            <a:gdLst>
              <a:gd name="T0" fmla="*/ 422 w 457"/>
              <a:gd name="T1" fmla="*/ 35 h 456"/>
              <a:gd name="T2" fmla="*/ 422 w 457"/>
              <a:gd name="T3" fmla="*/ 162 h 456"/>
              <a:gd name="T4" fmla="*/ 163 w 457"/>
              <a:gd name="T5" fmla="*/ 421 h 456"/>
              <a:gd name="T6" fmla="*/ 35 w 457"/>
              <a:gd name="T7" fmla="*/ 421 h 456"/>
              <a:gd name="T8" fmla="*/ 35 w 457"/>
              <a:gd name="T9" fmla="*/ 421 h 456"/>
              <a:gd name="T10" fmla="*/ 35 w 457"/>
              <a:gd name="T11" fmla="*/ 294 h 456"/>
              <a:gd name="T12" fmla="*/ 294 w 457"/>
              <a:gd name="T13" fmla="*/ 35 h 456"/>
              <a:gd name="T14" fmla="*/ 422 w 457"/>
              <a:gd name="T15" fmla="*/ 35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456">
                <a:moveTo>
                  <a:pt x="422" y="35"/>
                </a:moveTo>
                <a:cubicBezTo>
                  <a:pt x="457" y="70"/>
                  <a:pt x="457" y="127"/>
                  <a:pt x="422" y="162"/>
                </a:cubicBezTo>
                <a:cubicBezTo>
                  <a:pt x="163" y="421"/>
                  <a:pt x="163" y="421"/>
                  <a:pt x="163" y="421"/>
                </a:cubicBezTo>
                <a:cubicBezTo>
                  <a:pt x="128" y="456"/>
                  <a:pt x="70" y="456"/>
                  <a:pt x="35" y="421"/>
                </a:cubicBezTo>
                <a:cubicBezTo>
                  <a:pt x="35" y="421"/>
                  <a:pt x="35" y="421"/>
                  <a:pt x="35" y="421"/>
                </a:cubicBezTo>
                <a:cubicBezTo>
                  <a:pt x="0" y="386"/>
                  <a:pt x="0" y="329"/>
                  <a:pt x="35" y="294"/>
                </a:cubicBezTo>
                <a:cubicBezTo>
                  <a:pt x="294" y="35"/>
                  <a:pt x="294" y="35"/>
                  <a:pt x="294" y="35"/>
                </a:cubicBezTo>
                <a:cubicBezTo>
                  <a:pt x="329" y="0"/>
                  <a:pt x="386" y="0"/>
                  <a:pt x="422"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5">
            <a:extLst>
              <a:ext uri="{FF2B5EF4-FFF2-40B4-BE49-F238E27FC236}">
                <a16:creationId xmlns:a16="http://schemas.microsoft.com/office/drawing/2014/main" id="{44D3A99D-36E0-4BEF-B798-01AA6A81508C}"/>
              </a:ext>
            </a:extLst>
          </p:cNvPr>
          <p:cNvSpPr>
            <a:spLocks/>
          </p:cNvSpPr>
          <p:nvPr userDrawn="1"/>
        </p:nvSpPr>
        <p:spPr bwMode="auto">
          <a:xfrm>
            <a:off x="4030663" y="1473200"/>
            <a:ext cx="1257300" cy="1257300"/>
          </a:xfrm>
          <a:custGeom>
            <a:avLst/>
            <a:gdLst>
              <a:gd name="T0" fmla="*/ 608 w 643"/>
              <a:gd name="T1" fmla="*/ 35 h 644"/>
              <a:gd name="T2" fmla="*/ 608 w 643"/>
              <a:gd name="T3" fmla="*/ 163 h 644"/>
              <a:gd name="T4" fmla="*/ 163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3" y="609"/>
                  <a:pt x="163" y="609"/>
                  <a:pt x="163"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6">
            <a:extLst>
              <a:ext uri="{FF2B5EF4-FFF2-40B4-BE49-F238E27FC236}">
                <a16:creationId xmlns:a16="http://schemas.microsoft.com/office/drawing/2014/main" id="{44BC6767-1009-4621-B230-D913B56BD39F}"/>
              </a:ext>
            </a:extLst>
          </p:cNvPr>
          <p:cNvSpPr>
            <a:spLocks/>
          </p:cNvSpPr>
          <p:nvPr userDrawn="1"/>
        </p:nvSpPr>
        <p:spPr bwMode="auto">
          <a:xfrm>
            <a:off x="6821488" y="4119563"/>
            <a:ext cx="1257300" cy="1257300"/>
          </a:xfrm>
          <a:custGeom>
            <a:avLst/>
            <a:gdLst>
              <a:gd name="T0" fmla="*/ 608 w 643"/>
              <a:gd name="T1" fmla="*/ 35 h 644"/>
              <a:gd name="T2" fmla="*/ 608 w 643"/>
              <a:gd name="T3" fmla="*/ 163 h 644"/>
              <a:gd name="T4" fmla="*/ 162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2" y="609"/>
                  <a:pt x="162" y="609"/>
                  <a:pt x="162"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7">
            <a:extLst>
              <a:ext uri="{FF2B5EF4-FFF2-40B4-BE49-F238E27FC236}">
                <a16:creationId xmlns:a16="http://schemas.microsoft.com/office/drawing/2014/main" id="{6308575C-F1D0-446B-943D-7C46D816CC00}"/>
              </a:ext>
            </a:extLst>
          </p:cNvPr>
          <p:cNvSpPr>
            <a:spLocks/>
          </p:cNvSpPr>
          <p:nvPr userDrawn="1"/>
        </p:nvSpPr>
        <p:spPr bwMode="auto">
          <a:xfrm>
            <a:off x="6689725" y="898525"/>
            <a:ext cx="401638" cy="403225"/>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28">
            <a:extLst>
              <a:ext uri="{FF2B5EF4-FFF2-40B4-BE49-F238E27FC236}">
                <a16:creationId xmlns:a16="http://schemas.microsoft.com/office/drawing/2014/main" id="{F1587AEF-CE98-4A41-B4D6-242FDBC23ECD}"/>
              </a:ext>
            </a:extLst>
          </p:cNvPr>
          <p:cNvSpPr>
            <a:spLocks/>
          </p:cNvSpPr>
          <p:nvPr userDrawn="1"/>
        </p:nvSpPr>
        <p:spPr bwMode="auto">
          <a:xfrm>
            <a:off x="7896225" y="887413"/>
            <a:ext cx="401638" cy="401638"/>
          </a:xfrm>
          <a:custGeom>
            <a:avLst/>
            <a:gdLst>
              <a:gd name="T0" fmla="*/ 169 w 205"/>
              <a:gd name="T1" fmla="*/ 36 h 206"/>
              <a:gd name="T2" fmla="*/ 169 w 205"/>
              <a:gd name="T3" fmla="*/ 169 h 206"/>
              <a:gd name="T4" fmla="*/ 36 w 205"/>
              <a:gd name="T5" fmla="*/ 169 h 206"/>
              <a:gd name="T6" fmla="*/ 36 w 205"/>
              <a:gd name="T7" fmla="*/ 36 h 206"/>
              <a:gd name="T8" fmla="*/ 169 w 205"/>
              <a:gd name="T9" fmla="*/ 36 h 206"/>
            </a:gdLst>
            <a:ahLst/>
            <a:cxnLst>
              <a:cxn ang="0">
                <a:pos x="T0" y="T1"/>
              </a:cxn>
              <a:cxn ang="0">
                <a:pos x="T2" y="T3"/>
              </a:cxn>
              <a:cxn ang="0">
                <a:pos x="T4" y="T5"/>
              </a:cxn>
              <a:cxn ang="0">
                <a:pos x="T6" y="T7"/>
              </a:cxn>
              <a:cxn ang="0">
                <a:pos x="T8" y="T9"/>
              </a:cxn>
            </a:cxnLst>
            <a:rect l="0" t="0" r="r" b="b"/>
            <a:pathLst>
              <a:path w="205" h="206">
                <a:moveTo>
                  <a:pt x="169" y="36"/>
                </a:moveTo>
                <a:cubicBezTo>
                  <a:pt x="205" y="73"/>
                  <a:pt x="205"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29">
            <a:extLst>
              <a:ext uri="{FF2B5EF4-FFF2-40B4-BE49-F238E27FC236}">
                <a16:creationId xmlns:a16="http://schemas.microsoft.com/office/drawing/2014/main" id="{7EC34812-4101-42F9-8358-59FBD347197D}"/>
              </a:ext>
            </a:extLst>
          </p:cNvPr>
          <p:cNvSpPr>
            <a:spLocks/>
          </p:cNvSpPr>
          <p:nvPr userDrawn="1"/>
        </p:nvSpPr>
        <p:spPr bwMode="auto">
          <a:xfrm>
            <a:off x="6465888" y="5314950"/>
            <a:ext cx="403225" cy="401638"/>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noEditPoints="1"/>
          </p:cNvSpPr>
          <p:nvPr userDrawn="1"/>
        </p:nvSpPr>
        <p:spPr bwMode="auto">
          <a:xfrm>
            <a:off x="0" y="-1038226"/>
            <a:ext cx="6738938" cy="3730625"/>
          </a:xfrm>
          <a:custGeom>
            <a:avLst/>
            <a:gdLst>
              <a:gd name="T0" fmla="*/ 0 w 4245"/>
              <a:gd name="T1" fmla="*/ 1381 h 2350"/>
              <a:gd name="T2" fmla="*/ 0 w 4245"/>
              <a:gd name="T3" fmla="*/ 1399 h 2350"/>
              <a:gd name="T4" fmla="*/ 846 w 4245"/>
              <a:gd name="T5" fmla="*/ 2245 h 2350"/>
              <a:gd name="T6" fmla="*/ 855 w 4245"/>
              <a:gd name="T7" fmla="*/ 2236 h 2350"/>
              <a:gd name="T8" fmla="*/ 0 w 4245"/>
              <a:gd name="T9" fmla="*/ 1381 h 2350"/>
              <a:gd name="T10" fmla="*/ 3763 w 4245"/>
              <a:gd name="T11" fmla="*/ 0 h 2350"/>
              <a:gd name="T12" fmla="*/ 3745 w 4245"/>
              <a:gd name="T13" fmla="*/ 0 h 2350"/>
              <a:gd name="T14" fmla="*/ 4227 w 4245"/>
              <a:gd name="T15" fmla="*/ 482 h 2350"/>
              <a:gd name="T16" fmla="*/ 2367 w 4245"/>
              <a:gd name="T17" fmla="*/ 2342 h 2350"/>
              <a:gd name="T18" fmla="*/ 2376 w 4245"/>
              <a:gd name="T19" fmla="*/ 2350 h 2350"/>
              <a:gd name="T20" fmla="*/ 4245 w 4245"/>
              <a:gd name="T21" fmla="*/ 482 h 2350"/>
              <a:gd name="T22" fmla="*/ 3763 w 4245"/>
              <a:gd name="T23" fmla="*/ 0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45" h="2350">
                <a:moveTo>
                  <a:pt x="0" y="1381"/>
                </a:moveTo>
                <a:lnTo>
                  <a:pt x="0" y="1399"/>
                </a:lnTo>
                <a:lnTo>
                  <a:pt x="846" y="2245"/>
                </a:lnTo>
                <a:lnTo>
                  <a:pt x="855" y="2236"/>
                </a:lnTo>
                <a:lnTo>
                  <a:pt x="0" y="1381"/>
                </a:lnTo>
                <a:moveTo>
                  <a:pt x="3763" y="0"/>
                </a:moveTo>
                <a:lnTo>
                  <a:pt x="3745" y="0"/>
                </a:lnTo>
                <a:lnTo>
                  <a:pt x="4227" y="482"/>
                </a:lnTo>
                <a:lnTo>
                  <a:pt x="2367" y="2342"/>
                </a:lnTo>
                <a:lnTo>
                  <a:pt x="2376" y="2350"/>
                </a:lnTo>
                <a:lnTo>
                  <a:pt x="4245" y="482"/>
                </a:lnTo>
                <a:lnTo>
                  <a:pt x="3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副标题 2"/>
          <p:cNvSpPr>
            <a:spLocks noGrp="1"/>
          </p:cNvSpPr>
          <p:nvPr>
            <p:ph type="subTitle" idx="1"/>
          </p:nvPr>
        </p:nvSpPr>
        <p:spPr>
          <a:xfrm>
            <a:off x="2879324" y="2779088"/>
            <a:ext cx="6433352" cy="558799"/>
          </a:xfrm>
        </p:spPr>
        <p:txBody>
          <a:bodyPr anchor="ctr">
            <a:normAutofit/>
          </a:bodyPr>
          <a:lstStyle>
            <a:lvl1pPr marL="0" indent="0" algn="ctr">
              <a:buNone/>
              <a:defRPr sz="2000" spc="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7" name="标题 1"/>
          <p:cNvSpPr>
            <a:spLocks noGrp="1"/>
          </p:cNvSpPr>
          <p:nvPr>
            <p:ph type="ctrTitle"/>
          </p:nvPr>
        </p:nvSpPr>
        <p:spPr>
          <a:xfrm>
            <a:off x="2879325" y="3350531"/>
            <a:ext cx="6433352" cy="767764"/>
          </a:xfrm>
        </p:spPr>
        <p:txBody>
          <a:bodyPr anchor="b">
            <a:normAutofit/>
          </a:bodyPr>
          <a:lstStyle>
            <a:lvl1pPr algn="ctr">
              <a:defRPr sz="3600" b="1" spc="0">
                <a:solidFill>
                  <a:schemeClr val="tx1"/>
                </a:solidFill>
              </a:defRPr>
            </a:lvl1pPr>
          </a:lstStyle>
          <a:p>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conic list 4">
    <p:spTree>
      <p:nvGrpSpPr>
        <p:cNvPr id="1" name=""/>
        <p:cNvGrpSpPr/>
        <p:nvPr/>
      </p:nvGrpSpPr>
      <p:grpSpPr>
        <a:xfrm>
          <a:off x="0" y="0"/>
          <a:ext cx="0" cy="0"/>
          <a:chOff x="0" y="0"/>
          <a:chExt cx="0" cy="0"/>
        </a:xfrm>
      </p:grpSpPr>
      <p:sp>
        <p:nvSpPr>
          <p:cNvPr id="42" name="Picture Placeholder 2"/>
          <p:cNvSpPr>
            <a:spLocks noGrp="1"/>
          </p:cNvSpPr>
          <p:nvPr>
            <p:ph type="pic" sz="quarter" idx="17"/>
          </p:nvPr>
        </p:nvSpPr>
        <p:spPr>
          <a:xfrm>
            <a:off x="684392" y="1482278"/>
            <a:ext cx="2990141" cy="2642687"/>
          </a:xfrm>
          <a:custGeom>
            <a:avLst/>
            <a:gdLst/>
            <a:ahLst/>
            <a:cxnLst/>
            <a:rect l="l" t="t" r="r" b="b"/>
            <a:pathLst>
              <a:path w="2242606" h="2202239">
                <a:moveTo>
                  <a:pt x="2014006" y="0"/>
                </a:moveTo>
                <a:cubicBezTo>
                  <a:pt x="2140258" y="0"/>
                  <a:pt x="2242606" y="102348"/>
                  <a:pt x="2242606" y="228600"/>
                </a:cubicBezTo>
                <a:lnTo>
                  <a:pt x="2242606" y="1973639"/>
                </a:lnTo>
                <a:cubicBezTo>
                  <a:pt x="2242606" y="2099891"/>
                  <a:pt x="2140258" y="2202239"/>
                  <a:pt x="2014006" y="2202239"/>
                </a:cubicBezTo>
                <a:cubicBezTo>
                  <a:pt x="1887754" y="2202239"/>
                  <a:pt x="1785406" y="2099891"/>
                  <a:pt x="1785406" y="1973639"/>
                </a:cubicBezTo>
                <a:lnTo>
                  <a:pt x="1785406" y="228600"/>
                </a:lnTo>
                <a:cubicBezTo>
                  <a:pt x="1785406" y="102348"/>
                  <a:pt x="1887754" y="0"/>
                  <a:pt x="2014006" y="0"/>
                </a:cubicBezTo>
                <a:close/>
                <a:moveTo>
                  <a:pt x="1412873" y="0"/>
                </a:moveTo>
                <a:cubicBezTo>
                  <a:pt x="1539125" y="0"/>
                  <a:pt x="1641473" y="102348"/>
                  <a:pt x="1641473" y="228600"/>
                </a:cubicBezTo>
                <a:lnTo>
                  <a:pt x="1641473" y="1973639"/>
                </a:lnTo>
                <a:cubicBezTo>
                  <a:pt x="1641473" y="2099891"/>
                  <a:pt x="1539125" y="2202239"/>
                  <a:pt x="1412873" y="2202239"/>
                </a:cubicBezTo>
                <a:cubicBezTo>
                  <a:pt x="1286621" y="2202239"/>
                  <a:pt x="1184273" y="2099891"/>
                  <a:pt x="1184273" y="1973639"/>
                </a:cubicBezTo>
                <a:lnTo>
                  <a:pt x="1184273" y="228600"/>
                </a:lnTo>
                <a:cubicBezTo>
                  <a:pt x="1184273" y="102348"/>
                  <a:pt x="1286621" y="0"/>
                  <a:pt x="1412873" y="0"/>
                </a:cubicBezTo>
                <a:close/>
                <a:moveTo>
                  <a:pt x="820206" y="0"/>
                </a:moveTo>
                <a:cubicBezTo>
                  <a:pt x="946458" y="0"/>
                  <a:pt x="1048806" y="102348"/>
                  <a:pt x="1048806" y="228600"/>
                </a:cubicBezTo>
                <a:lnTo>
                  <a:pt x="1048806" y="1973639"/>
                </a:lnTo>
                <a:cubicBezTo>
                  <a:pt x="1048806" y="2099891"/>
                  <a:pt x="946458" y="2202239"/>
                  <a:pt x="820206" y="2202239"/>
                </a:cubicBezTo>
                <a:cubicBezTo>
                  <a:pt x="693954" y="2202239"/>
                  <a:pt x="591606" y="2099891"/>
                  <a:pt x="591606" y="1973639"/>
                </a:cubicBezTo>
                <a:lnTo>
                  <a:pt x="591606" y="228600"/>
                </a:lnTo>
                <a:cubicBezTo>
                  <a:pt x="591606" y="102348"/>
                  <a:pt x="693954" y="0"/>
                  <a:pt x="820206" y="0"/>
                </a:cubicBezTo>
                <a:close/>
                <a:moveTo>
                  <a:pt x="228600" y="0"/>
                </a:moveTo>
                <a:cubicBezTo>
                  <a:pt x="354852" y="0"/>
                  <a:pt x="457200" y="102348"/>
                  <a:pt x="457200" y="228600"/>
                </a:cubicBezTo>
                <a:lnTo>
                  <a:pt x="457200" y="1973639"/>
                </a:lnTo>
                <a:cubicBezTo>
                  <a:pt x="457200" y="2099891"/>
                  <a:pt x="354852" y="2202239"/>
                  <a:pt x="228600" y="2202239"/>
                </a:cubicBezTo>
                <a:cubicBezTo>
                  <a:pt x="102348" y="2202239"/>
                  <a:pt x="0" y="2099891"/>
                  <a:pt x="0" y="1973639"/>
                </a:cubicBezTo>
                <a:lnTo>
                  <a:pt x="0" y="228600"/>
                </a:lnTo>
                <a:cubicBezTo>
                  <a:pt x="0" y="102348"/>
                  <a:pt x="102348" y="0"/>
                  <a:pt x="22860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603251" y="4447915"/>
            <a:ext cx="869949" cy="782954"/>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684392" y="449363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1608667" y="4971939"/>
            <a:ext cx="206586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603256" y="5357392"/>
            <a:ext cx="3071281"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72" name="Rounded Rectangle 71"/>
          <p:cNvSpPr/>
          <p:nvPr userDrawn="1"/>
        </p:nvSpPr>
        <p:spPr>
          <a:xfrm>
            <a:off x="4535315" y="4447915"/>
            <a:ext cx="869949" cy="782954"/>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3" name="Text Placeholder 7"/>
          <p:cNvSpPr>
            <a:spLocks noGrp="1"/>
          </p:cNvSpPr>
          <p:nvPr>
            <p:ph type="body" sz="quarter" idx="40" hasCustomPrompt="1"/>
          </p:nvPr>
        </p:nvSpPr>
        <p:spPr>
          <a:xfrm>
            <a:off x="4616456" y="449363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74" name="Text Placeholder 7"/>
          <p:cNvSpPr>
            <a:spLocks noGrp="1"/>
          </p:cNvSpPr>
          <p:nvPr>
            <p:ph type="body" sz="quarter" idx="41" hasCustomPrompt="1"/>
          </p:nvPr>
        </p:nvSpPr>
        <p:spPr>
          <a:xfrm>
            <a:off x="5554133" y="4971939"/>
            <a:ext cx="206586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75" name="Text Placeholder 2"/>
          <p:cNvSpPr>
            <a:spLocks noGrp="1"/>
          </p:cNvSpPr>
          <p:nvPr>
            <p:ph type="body" sz="quarter" idx="42" hasCustomPrompt="1"/>
          </p:nvPr>
        </p:nvSpPr>
        <p:spPr>
          <a:xfrm>
            <a:off x="4548722" y="5357392"/>
            <a:ext cx="3071281"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76" name="Rounded Rectangle 75"/>
          <p:cNvSpPr/>
          <p:nvPr userDrawn="1"/>
        </p:nvSpPr>
        <p:spPr>
          <a:xfrm>
            <a:off x="8504770" y="4447915"/>
            <a:ext cx="869949" cy="782954"/>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7" name="Text Placeholder 7"/>
          <p:cNvSpPr>
            <a:spLocks noGrp="1"/>
          </p:cNvSpPr>
          <p:nvPr>
            <p:ph type="body" sz="quarter" idx="43" hasCustomPrompt="1"/>
          </p:nvPr>
        </p:nvSpPr>
        <p:spPr>
          <a:xfrm>
            <a:off x="8585911" y="449363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78" name="Text Placeholder 7"/>
          <p:cNvSpPr>
            <a:spLocks noGrp="1"/>
          </p:cNvSpPr>
          <p:nvPr>
            <p:ph type="body" sz="quarter" idx="44" hasCustomPrompt="1"/>
          </p:nvPr>
        </p:nvSpPr>
        <p:spPr>
          <a:xfrm>
            <a:off x="9510184" y="4971939"/>
            <a:ext cx="206586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79" name="Text Placeholder 2"/>
          <p:cNvSpPr>
            <a:spLocks noGrp="1"/>
          </p:cNvSpPr>
          <p:nvPr>
            <p:ph type="body" sz="quarter" idx="45" hasCustomPrompt="1"/>
          </p:nvPr>
        </p:nvSpPr>
        <p:spPr>
          <a:xfrm>
            <a:off x="8504773" y="5357392"/>
            <a:ext cx="3071281"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28" name="Text Placeholder 7"/>
          <p:cNvSpPr>
            <a:spLocks noGrp="1"/>
          </p:cNvSpPr>
          <p:nvPr>
            <p:ph type="body" sz="quarter" idx="55" hasCustomPrompt="1"/>
          </p:nvPr>
        </p:nvSpPr>
        <p:spPr>
          <a:xfrm>
            <a:off x="1608667" y="4452457"/>
            <a:ext cx="2065867"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1">
                    <a:lumMod val="60000"/>
                    <a:lumOff val="40000"/>
                  </a:schemeClr>
                </a:solidFill>
                <a:latin typeface="Lato Light"/>
                <a:cs typeface="Lato Light"/>
              </a:defRPr>
            </a:lvl1pPr>
          </a:lstStyle>
          <a:p>
            <a:pPr lvl="0"/>
            <a:r>
              <a:rPr lang="es-ES_tradnl" dirty="0"/>
              <a:t>80%</a:t>
            </a:r>
          </a:p>
        </p:txBody>
      </p:sp>
      <p:sp>
        <p:nvSpPr>
          <p:cNvPr id="29" name="Text Placeholder 7"/>
          <p:cNvSpPr>
            <a:spLocks noGrp="1"/>
          </p:cNvSpPr>
          <p:nvPr>
            <p:ph type="body" sz="quarter" idx="56" hasCustomPrompt="1"/>
          </p:nvPr>
        </p:nvSpPr>
        <p:spPr>
          <a:xfrm>
            <a:off x="5554133" y="4452457"/>
            <a:ext cx="2065867"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2"/>
                </a:solidFill>
                <a:latin typeface="Lato Light"/>
                <a:cs typeface="Lato Light"/>
              </a:defRPr>
            </a:lvl1pPr>
          </a:lstStyle>
          <a:p>
            <a:pPr lvl="0"/>
            <a:r>
              <a:rPr lang="es-ES_tradnl" dirty="0"/>
              <a:t>80%</a:t>
            </a:r>
          </a:p>
        </p:txBody>
      </p:sp>
      <p:sp>
        <p:nvSpPr>
          <p:cNvPr id="30" name="Text Placeholder 7"/>
          <p:cNvSpPr>
            <a:spLocks noGrp="1"/>
          </p:cNvSpPr>
          <p:nvPr>
            <p:ph type="body" sz="quarter" idx="57" hasCustomPrompt="1"/>
          </p:nvPr>
        </p:nvSpPr>
        <p:spPr>
          <a:xfrm>
            <a:off x="9510184" y="4452457"/>
            <a:ext cx="2065867"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3"/>
                </a:solidFill>
                <a:latin typeface="Lato Light"/>
                <a:cs typeface="Lato Light"/>
              </a:defRPr>
            </a:lvl1pPr>
          </a:lstStyle>
          <a:p>
            <a:pPr lvl="0"/>
            <a:r>
              <a:rPr lang="es-ES_tradnl" dirty="0"/>
              <a:t>80%</a:t>
            </a:r>
          </a:p>
        </p:txBody>
      </p:sp>
      <p:grpSp>
        <p:nvGrpSpPr>
          <p:cNvPr id="34" name="Group 33"/>
          <p:cNvGrpSpPr/>
          <p:nvPr userDrawn="1"/>
        </p:nvGrpSpPr>
        <p:grpSpPr>
          <a:xfrm>
            <a:off x="101309" y="385540"/>
            <a:ext cx="383999" cy="342172"/>
            <a:chOff x="5270500" y="1460500"/>
            <a:chExt cx="1701800" cy="2705100"/>
          </a:xfrm>
        </p:grpSpPr>
        <p:sp>
          <p:nvSpPr>
            <p:cNvPr id="35" name="Rounded Rectangle 34"/>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6" name="Rounded Rectangle 35"/>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7" name="Rounded Rectangle 36"/>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3" name="Picture Placeholder 2"/>
          <p:cNvSpPr>
            <a:spLocks noGrp="1"/>
          </p:cNvSpPr>
          <p:nvPr>
            <p:ph type="pic" sz="quarter" idx="58"/>
          </p:nvPr>
        </p:nvSpPr>
        <p:spPr>
          <a:xfrm>
            <a:off x="4588234" y="1482278"/>
            <a:ext cx="2990141" cy="2642687"/>
          </a:xfrm>
          <a:custGeom>
            <a:avLst/>
            <a:gdLst/>
            <a:ahLst/>
            <a:cxnLst/>
            <a:rect l="l" t="t" r="r" b="b"/>
            <a:pathLst>
              <a:path w="2242606" h="2202239">
                <a:moveTo>
                  <a:pt x="2014006" y="0"/>
                </a:moveTo>
                <a:cubicBezTo>
                  <a:pt x="2140258" y="0"/>
                  <a:pt x="2242606" y="102348"/>
                  <a:pt x="2242606" y="228600"/>
                </a:cubicBezTo>
                <a:lnTo>
                  <a:pt x="2242606" y="1973639"/>
                </a:lnTo>
                <a:cubicBezTo>
                  <a:pt x="2242606" y="2099891"/>
                  <a:pt x="2140258" y="2202239"/>
                  <a:pt x="2014006" y="2202239"/>
                </a:cubicBezTo>
                <a:cubicBezTo>
                  <a:pt x="1887754" y="2202239"/>
                  <a:pt x="1785406" y="2099891"/>
                  <a:pt x="1785406" y="1973639"/>
                </a:cubicBezTo>
                <a:lnTo>
                  <a:pt x="1785406" y="228600"/>
                </a:lnTo>
                <a:cubicBezTo>
                  <a:pt x="1785406" y="102348"/>
                  <a:pt x="1887754" y="0"/>
                  <a:pt x="2014006" y="0"/>
                </a:cubicBezTo>
                <a:close/>
                <a:moveTo>
                  <a:pt x="1412873" y="0"/>
                </a:moveTo>
                <a:cubicBezTo>
                  <a:pt x="1539125" y="0"/>
                  <a:pt x="1641473" y="102348"/>
                  <a:pt x="1641473" y="228600"/>
                </a:cubicBezTo>
                <a:lnTo>
                  <a:pt x="1641473" y="1973639"/>
                </a:lnTo>
                <a:cubicBezTo>
                  <a:pt x="1641473" y="2099891"/>
                  <a:pt x="1539125" y="2202239"/>
                  <a:pt x="1412873" y="2202239"/>
                </a:cubicBezTo>
                <a:cubicBezTo>
                  <a:pt x="1286621" y="2202239"/>
                  <a:pt x="1184273" y="2099891"/>
                  <a:pt x="1184273" y="1973639"/>
                </a:cubicBezTo>
                <a:lnTo>
                  <a:pt x="1184273" y="228600"/>
                </a:lnTo>
                <a:cubicBezTo>
                  <a:pt x="1184273" y="102348"/>
                  <a:pt x="1286621" y="0"/>
                  <a:pt x="1412873" y="0"/>
                </a:cubicBezTo>
                <a:close/>
                <a:moveTo>
                  <a:pt x="820206" y="0"/>
                </a:moveTo>
                <a:cubicBezTo>
                  <a:pt x="946458" y="0"/>
                  <a:pt x="1048806" y="102348"/>
                  <a:pt x="1048806" y="228600"/>
                </a:cubicBezTo>
                <a:lnTo>
                  <a:pt x="1048806" y="1973639"/>
                </a:lnTo>
                <a:cubicBezTo>
                  <a:pt x="1048806" y="2099891"/>
                  <a:pt x="946458" y="2202239"/>
                  <a:pt x="820206" y="2202239"/>
                </a:cubicBezTo>
                <a:cubicBezTo>
                  <a:pt x="693954" y="2202239"/>
                  <a:pt x="591606" y="2099891"/>
                  <a:pt x="591606" y="1973639"/>
                </a:cubicBezTo>
                <a:lnTo>
                  <a:pt x="591606" y="228600"/>
                </a:lnTo>
                <a:cubicBezTo>
                  <a:pt x="591606" y="102348"/>
                  <a:pt x="693954" y="0"/>
                  <a:pt x="820206" y="0"/>
                </a:cubicBezTo>
                <a:close/>
                <a:moveTo>
                  <a:pt x="228600" y="0"/>
                </a:moveTo>
                <a:cubicBezTo>
                  <a:pt x="354852" y="0"/>
                  <a:pt x="457200" y="102348"/>
                  <a:pt x="457200" y="228600"/>
                </a:cubicBezTo>
                <a:lnTo>
                  <a:pt x="457200" y="1973639"/>
                </a:lnTo>
                <a:cubicBezTo>
                  <a:pt x="457200" y="2099891"/>
                  <a:pt x="354852" y="2202239"/>
                  <a:pt x="228600" y="2202239"/>
                </a:cubicBezTo>
                <a:cubicBezTo>
                  <a:pt x="102348" y="2202239"/>
                  <a:pt x="0" y="2099891"/>
                  <a:pt x="0" y="1973639"/>
                </a:cubicBezTo>
                <a:lnTo>
                  <a:pt x="0" y="228600"/>
                </a:lnTo>
                <a:cubicBezTo>
                  <a:pt x="0" y="102348"/>
                  <a:pt x="102348" y="0"/>
                  <a:pt x="22860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4" name="Picture Placeholder 2"/>
          <p:cNvSpPr>
            <a:spLocks noGrp="1"/>
          </p:cNvSpPr>
          <p:nvPr>
            <p:ph type="pic" sz="quarter" idx="59"/>
          </p:nvPr>
        </p:nvSpPr>
        <p:spPr>
          <a:xfrm>
            <a:off x="8504770" y="1482278"/>
            <a:ext cx="2990141" cy="2642687"/>
          </a:xfrm>
          <a:custGeom>
            <a:avLst/>
            <a:gdLst/>
            <a:ahLst/>
            <a:cxnLst/>
            <a:rect l="l" t="t" r="r" b="b"/>
            <a:pathLst>
              <a:path w="2242606" h="2202239">
                <a:moveTo>
                  <a:pt x="2014006" y="0"/>
                </a:moveTo>
                <a:cubicBezTo>
                  <a:pt x="2140258" y="0"/>
                  <a:pt x="2242606" y="102348"/>
                  <a:pt x="2242606" y="228600"/>
                </a:cubicBezTo>
                <a:lnTo>
                  <a:pt x="2242606" y="1973639"/>
                </a:lnTo>
                <a:cubicBezTo>
                  <a:pt x="2242606" y="2099891"/>
                  <a:pt x="2140258" y="2202239"/>
                  <a:pt x="2014006" y="2202239"/>
                </a:cubicBezTo>
                <a:cubicBezTo>
                  <a:pt x="1887754" y="2202239"/>
                  <a:pt x="1785406" y="2099891"/>
                  <a:pt x="1785406" y="1973639"/>
                </a:cubicBezTo>
                <a:lnTo>
                  <a:pt x="1785406" y="228600"/>
                </a:lnTo>
                <a:cubicBezTo>
                  <a:pt x="1785406" y="102348"/>
                  <a:pt x="1887754" y="0"/>
                  <a:pt x="2014006" y="0"/>
                </a:cubicBezTo>
                <a:close/>
                <a:moveTo>
                  <a:pt x="1412873" y="0"/>
                </a:moveTo>
                <a:cubicBezTo>
                  <a:pt x="1539125" y="0"/>
                  <a:pt x="1641473" y="102348"/>
                  <a:pt x="1641473" y="228600"/>
                </a:cubicBezTo>
                <a:lnTo>
                  <a:pt x="1641473" y="1973639"/>
                </a:lnTo>
                <a:cubicBezTo>
                  <a:pt x="1641473" y="2099891"/>
                  <a:pt x="1539125" y="2202239"/>
                  <a:pt x="1412873" y="2202239"/>
                </a:cubicBezTo>
                <a:cubicBezTo>
                  <a:pt x="1286621" y="2202239"/>
                  <a:pt x="1184273" y="2099891"/>
                  <a:pt x="1184273" y="1973639"/>
                </a:cubicBezTo>
                <a:lnTo>
                  <a:pt x="1184273" y="228600"/>
                </a:lnTo>
                <a:cubicBezTo>
                  <a:pt x="1184273" y="102348"/>
                  <a:pt x="1286621" y="0"/>
                  <a:pt x="1412873" y="0"/>
                </a:cubicBezTo>
                <a:close/>
                <a:moveTo>
                  <a:pt x="820206" y="0"/>
                </a:moveTo>
                <a:cubicBezTo>
                  <a:pt x="946458" y="0"/>
                  <a:pt x="1048806" y="102348"/>
                  <a:pt x="1048806" y="228600"/>
                </a:cubicBezTo>
                <a:lnTo>
                  <a:pt x="1048806" y="1973639"/>
                </a:lnTo>
                <a:cubicBezTo>
                  <a:pt x="1048806" y="2099891"/>
                  <a:pt x="946458" y="2202239"/>
                  <a:pt x="820206" y="2202239"/>
                </a:cubicBezTo>
                <a:cubicBezTo>
                  <a:pt x="693954" y="2202239"/>
                  <a:pt x="591606" y="2099891"/>
                  <a:pt x="591606" y="1973639"/>
                </a:cubicBezTo>
                <a:lnTo>
                  <a:pt x="591606" y="228600"/>
                </a:lnTo>
                <a:cubicBezTo>
                  <a:pt x="591606" y="102348"/>
                  <a:pt x="693954" y="0"/>
                  <a:pt x="820206" y="0"/>
                </a:cubicBezTo>
                <a:close/>
                <a:moveTo>
                  <a:pt x="228600" y="0"/>
                </a:moveTo>
                <a:cubicBezTo>
                  <a:pt x="354852" y="0"/>
                  <a:pt x="457200" y="102348"/>
                  <a:pt x="457200" y="228600"/>
                </a:cubicBezTo>
                <a:lnTo>
                  <a:pt x="457200" y="1973639"/>
                </a:lnTo>
                <a:cubicBezTo>
                  <a:pt x="457200" y="2099891"/>
                  <a:pt x="354852" y="2202239"/>
                  <a:pt x="228600" y="2202239"/>
                </a:cubicBezTo>
                <a:cubicBezTo>
                  <a:pt x="102348" y="2202239"/>
                  <a:pt x="0" y="2099891"/>
                  <a:pt x="0" y="1973639"/>
                </a:cubicBezTo>
                <a:lnTo>
                  <a:pt x="0" y="228600"/>
                </a:lnTo>
                <a:cubicBezTo>
                  <a:pt x="0" y="102348"/>
                  <a:pt x="102348" y="0"/>
                  <a:pt x="22860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234307073"/>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8" fill="hold" grpId="0" nodeType="afterEffect" nodePh="1">
                                  <p:stCondLst>
                                    <p:cond delay="0"/>
                                  </p:stCondLst>
                                  <p:endCondLst>
                                    <p:cond evt="begin" delay="0">
                                      <p:tn val="19"/>
                                    </p:cond>
                                  </p:end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900"/>
                                        <p:tgtEl>
                                          <p:spTgt spid="4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400" fill="hold"/>
                                        <p:tgtEl>
                                          <p:spTgt spid="3"/>
                                        </p:tgtEl>
                                        <p:attrNameLst>
                                          <p:attrName>ppt_w</p:attrName>
                                        </p:attrNameLst>
                                      </p:cBhvr>
                                      <p:tavLst>
                                        <p:tav tm="0">
                                          <p:val>
                                            <p:fltVal val="0"/>
                                          </p:val>
                                        </p:tav>
                                        <p:tav tm="100000">
                                          <p:val>
                                            <p:strVal val="#ppt_w"/>
                                          </p:val>
                                        </p:tav>
                                      </p:tavLst>
                                    </p:anim>
                                    <p:anim calcmode="lin" valueType="num">
                                      <p:cBhvr>
                                        <p:cTn id="26" dur="400" fill="hold"/>
                                        <p:tgtEl>
                                          <p:spTgt spid="3"/>
                                        </p:tgtEl>
                                        <p:attrNameLst>
                                          <p:attrName>ppt_h</p:attrName>
                                        </p:attrNameLst>
                                      </p:cBhvr>
                                      <p:tavLst>
                                        <p:tav tm="0">
                                          <p:val>
                                            <p:fltVal val="0"/>
                                          </p:val>
                                        </p:tav>
                                        <p:tav tm="100000">
                                          <p:val>
                                            <p:strVal val="#ppt_h"/>
                                          </p:val>
                                        </p:tav>
                                      </p:tavLst>
                                    </p:anim>
                                    <p:animEffect transition="in" filter="fade">
                                      <p:cBhvr>
                                        <p:cTn id="27" dur="400"/>
                                        <p:tgtEl>
                                          <p:spTgt spid="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p:cTn id="31"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2"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3" dur="300"/>
                                        <p:tgtEl>
                                          <p:spTgt spid="13">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fade">
                                      <p:cBhvr>
                                        <p:cTn id="36" dur="400"/>
                                        <p:tgtEl>
                                          <p:spTgt spid="28">
                                            <p:txEl>
                                              <p:pRg st="0" end="0"/>
                                            </p:txEl>
                                          </p:spTgt>
                                        </p:tgtEl>
                                      </p:cBhvr>
                                    </p:animEffect>
                                    <p:anim calcmode="lin" valueType="num">
                                      <p:cBhvr>
                                        <p:cTn id="37" dur="4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28">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26">
                                            <p:txEl>
                                              <p:pRg st="0" end="0"/>
                                            </p:txEl>
                                          </p:spTgt>
                                        </p:tgtEl>
                                        <p:attrNameLst>
                                          <p:attrName>style.visibility</p:attrName>
                                        </p:attrNameLst>
                                      </p:cBhvr>
                                      <p:to>
                                        <p:strVal val="visible"/>
                                      </p:to>
                                    </p:set>
                                    <p:animEffect transition="in" filter="fade">
                                      <p:cBhvr>
                                        <p:cTn id="41" dur="500"/>
                                        <p:tgtEl>
                                          <p:spTgt spid="26">
                                            <p:txEl>
                                              <p:pRg st="0" end="0"/>
                                            </p:txEl>
                                          </p:spTgt>
                                        </p:tgtEl>
                                      </p:cBhvr>
                                    </p:animEffect>
                                    <p:anim calcmode="lin" valueType="num">
                                      <p:cBhvr>
                                        <p:cTn id="4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26">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fade">
                                      <p:cBhvr>
                                        <p:cTn id="46" dur="500"/>
                                        <p:tgtEl>
                                          <p:spTgt spid="27">
                                            <p:txEl>
                                              <p:pRg st="0" end="0"/>
                                            </p:txEl>
                                          </p:spTgt>
                                        </p:tgtEl>
                                      </p:cBhvr>
                                    </p:animEffect>
                                  </p:childTnLst>
                                </p:cTn>
                              </p:par>
                            </p:childTnLst>
                          </p:cTn>
                        </p:par>
                        <p:par>
                          <p:cTn id="47" fill="hold">
                            <p:stCondLst>
                              <p:cond delay="250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43"/>
                                        </p:tgtEl>
                                        <p:attrNameLst>
                                          <p:attrName>style.visibility</p:attrName>
                                        </p:attrNameLst>
                                      </p:cBhvr>
                                      <p:to>
                                        <p:strVal val="visible"/>
                                      </p:to>
                                    </p:set>
                                    <p:animEffect transition="in" filter="wipe(left)">
                                      <p:cBhvr>
                                        <p:cTn id="50" dur="900"/>
                                        <p:tgtEl>
                                          <p:spTgt spid="43"/>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400" fill="hold"/>
                                        <p:tgtEl>
                                          <p:spTgt spid="72"/>
                                        </p:tgtEl>
                                        <p:attrNameLst>
                                          <p:attrName>ppt_w</p:attrName>
                                        </p:attrNameLst>
                                      </p:cBhvr>
                                      <p:tavLst>
                                        <p:tav tm="0">
                                          <p:val>
                                            <p:fltVal val="0"/>
                                          </p:val>
                                        </p:tav>
                                        <p:tav tm="100000">
                                          <p:val>
                                            <p:strVal val="#ppt_w"/>
                                          </p:val>
                                        </p:tav>
                                      </p:tavLst>
                                    </p:anim>
                                    <p:anim calcmode="lin" valueType="num">
                                      <p:cBhvr>
                                        <p:cTn id="55" dur="400" fill="hold"/>
                                        <p:tgtEl>
                                          <p:spTgt spid="72"/>
                                        </p:tgtEl>
                                        <p:attrNameLst>
                                          <p:attrName>ppt_h</p:attrName>
                                        </p:attrNameLst>
                                      </p:cBhvr>
                                      <p:tavLst>
                                        <p:tav tm="0">
                                          <p:val>
                                            <p:fltVal val="0"/>
                                          </p:val>
                                        </p:tav>
                                        <p:tav tm="100000">
                                          <p:val>
                                            <p:strVal val="#ppt_h"/>
                                          </p:val>
                                        </p:tav>
                                      </p:tavLst>
                                    </p:anim>
                                    <p:animEffect transition="in" filter="fade">
                                      <p:cBhvr>
                                        <p:cTn id="56" dur="400"/>
                                        <p:tgtEl>
                                          <p:spTgt spid="72"/>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73">
                                            <p:txEl>
                                              <p:pRg st="0" end="0"/>
                                            </p:txEl>
                                          </p:spTgt>
                                        </p:tgtEl>
                                        <p:attrNameLst>
                                          <p:attrName>style.visibility</p:attrName>
                                        </p:attrNameLst>
                                      </p:cBhvr>
                                      <p:to>
                                        <p:strVal val="visible"/>
                                      </p:to>
                                    </p:set>
                                    <p:anim calcmode="lin" valueType="num">
                                      <p:cBhvr>
                                        <p:cTn id="60" dur="300" fill="hold"/>
                                        <p:tgtEl>
                                          <p:spTgt spid="73">
                                            <p:txEl>
                                              <p:pRg st="0" end="0"/>
                                            </p:txEl>
                                          </p:spTgt>
                                        </p:tgtEl>
                                        <p:attrNameLst>
                                          <p:attrName>ppt_w</p:attrName>
                                        </p:attrNameLst>
                                      </p:cBhvr>
                                      <p:tavLst>
                                        <p:tav tm="0">
                                          <p:val>
                                            <p:fltVal val="0"/>
                                          </p:val>
                                        </p:tav>
                                        <p:tav tm="100000">
                                          <p:val>
                                            <p:strVal val="#ppt_w"/>
                                          </p:val>
                                        </p:tav>
                                      </p:tavLst>
                                    </p:anim>
                                    <p:anim calcmode="lin" valueType="num">
                                      <p:cBhvr>
                                        <p:cTn id="61" dur="300" fill="hold"/>
                                        <p:tgtEl>
                                          <p:spTgt spid="73">
                                            <p:txEl>
                                              <p:pRg st="0" end="0"/>
                                            </p:txEl>
                                          </p:spTgt>
                                        </p:tgtEl>
                                        <p:attrNameLst>
                                          <p:attrName>ppt_h</p:attrName>
                                        </p:attrNameLst>
                                      </p:cBhvr>
                                      <p:tavLst>
                                        <p:tav tm="0">
                                          <p:val>
                                            <p:fltVal val="0"/>
                                          </p:val>
                                        </p:tav>
                                        <p:tav tm="100000">
                                          <p:val>
                                            <p:strVal val="#ppt_h"/>
                                          </p:val>
                                        </p:tav>
                                      </p:tavLst>
                                    </p:anim>
                                    <p:animEffect transition="in" filter="fade">
                                      <p:cBhvr>
                                        <p:cTn id="62" dur="300"/>
                                        <p:tgtEl>
                                          <p:spTgt spid="73">
                                            <p:txEl>
                                              <p:pRg st="0" end="0"/>
                                            </p:txEl>
                                          </p:spTgt>
                                        </p:tgtEl>
                                      </p:cBhvr>
                                    </p:animEffect>
                                  </p:childTnLst>
                                </p:cTn>
                              </p:par>
                              <p:par>
                                <p:cTn id="63" presetID="42" presetClass="entr" presetSubtype="0" fill="hold" grpId="0" nodeType="withEffect">
                                  <p:stCondLst>
                                    <p:cond delay="2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400"/>
                                        <p:tgtEl>
                                          <p:spTgt spid="29">
                                            <p:txEl>
                                              <p:pRg st="0" end="0"/>
                                            </p:txEl>
                                          </p:spTgt>
                                        </p:tgtEl>
                                      </p:cBhvr>
                                    </p:animEffect>
                                    <p:anim calcmode="lin" valueType="num">
                                      <p:cBhvr>
                                        <p:cTn id="66" dur="4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67" dur="400" fill="hold"/>
                                        <p:tgtEl>
                                          <p:spTgt spid="29">
                                            <p:txEl>
                                              <p:pRg st="0" end="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00"/>
                                  </p:stCondLst>
                                  <p:childTnLst>
                                    <p:set>
                                      <p:cBhvr>
                                        <p:cTn id="69" dur="1" fill="hold">
                                          <p:stCondLst>
                                            <p:cond delay="0"/>
                                          </p:stCondLst>
                                        </p:cTn>
                                        <p:tgtEl>
                                          <p:spTgt spid="74">
                                            <p:txEl>
                                              <p:pRg st="0" end="0"/>
                                            </p:txEl>
                                          </p:spTgt>
                                        </p:tgtEl>
                                        <p:attrNameLst>
                                          <p:attrName>style.visibility</p:attrName>
                                        </p:attrNameLst>
                                      </p:cBhvr>
                                      <p:to>
                                        <p:strVal val="visible"/>
                                      </p:to>
                                    </p:set>
                                    <p:animEffect transition="in" filter="fade">
                                      <p:cBhvr>
                                        <p:cTn id="70" dur="500"/>
                                        <p:tgtEl>
                                          <p:spTgt spid="74">
                                            <p:txEl>
                                              <p:pRg st="0" end="0"/>
                                            </p:txEl>
                                          </p:spTgt>
                                        </p:tgtEl>
                                      </p:cBhvr>
                                    </p:animEffect>
                                    <p:anim calcmode="lin" valueType="num">
                                      <p:cBhvr>
                                        <p:cTn id="71"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72" dur="500" fill="hold"/>
                                        <p:tgtEl>
                                          <p:spTgt spid="74">
                                            <p:txEl>
                                              <p:pRg st="0" end="0"/>
                                            </p:txEl>
                                          </p:spTgt>
                                        </p:tgtEl>
                                        <p:attrNameLst>
                                          <p:attrName>ppt_y</p:attrName>
                                        </p:attrNameLst>
                                      </p:cBhvr>
                                      <p:tavLst>
                                        <p:tav tm="0">
                                          <p:val>
                                            <p:strVal val="#ppt_y+.1"/>
                                          </p:val>
                                        </p:tav>
                                        <p:tav tm="100000">
                                          <p:val>
                                            <p:strVal val="#ppt_y"/>
                                          </p:val>
                                        </p:tav>
                                      </p:tavLst>
                                    </p:anim>
                                  </p:childTnLst>
                                </p:cTn>
                              </p:par>
                              <p:par>
                                <p:cTn id="73" presetID="10" presetClass="entr" presetSubtype="0" fill="hold" grpId="0" nodeType="withEffect">
                                  <p:stCondLst>
                                    <p:cond delay="800"/>
                                  </p:stCondLst>
                                  <p:childTnLst>
                                    <p:set>
                                      <p:cBhvr>
                                        <p:cTn id="74" dur="1" fill="hold">
                                          <p:stCondLst>
                                            <p:cond delay="0"/>
                                          </p:stCondLst>
                                        </p:cTn>
                                        <p:tgtEl>
                                          <p:spTgt spid="75">
                                            <p:txEl>
                                              <p:pRg st="0" end="0"/>
                                            </p:txEl>
                                          </p:spTgt>
                                        </p:tgtEl>
                                        <p:attrNameLst>
                                          <p:attrName>style.visibility</p:attrName>
                                        </p:attrNameLst>
                                      </p:cBhvr>
                                      <p:to>
                                        <p:strVal val="visible"/>
                                      </p:to>
                                    </p:set>
                                    <p:animEffect transition="in" filter="fade">
                                      <p:cBhvr>
                                        <p:cTn id="75" dur="500"/>
                                        <p:tgtEl>
                                          <p:spTgt spid="75">
                                            <p:txEl>
                                              <p:pRg st="0" end="0"/>
                                            </p:txEl>
                                          </p:spTgt>
                                        </p:tgtEl>
                                      </p:cBhvr>
                                    </p:animEffect>
                                  </p:childTnLst>
                                </p:cTn>
                              </p:par>
                            </p:childTnLst>
                          </p:cTn>
                        </p:par>
                        <p:par>
                          <p:cTn id="76" fill="hold">
                            <p:stCondLst>
                              <p:cond delay="4500"/>
                            </p:stCondLst>
                            <p:childTnLst>
                              <p:par>
                                <p:cTn id="77" presetID="22" presetClass="entr" presetSubtype="8" fill="hold" grpId="0" nodeType="afterEffect" nodePh="1">
                                  <p:stCondLst>
                                    <p:cond delay="0"/>
                                  </p:stCondLst>
                                  <p:endCondLst>
                                    <p:cond evt="begin" delay="0">
                                      <p:tn val="77"/>
                                    </p:cond>
                                  </p:endCondLst>
                                  <p:childTnLst>
                                    <p:set>
                                      <p:cBhvr>
                                        <p:cTn id="78" dur="1" fill="hold">
                                          <p:stCondLst>
                                            <p:cond delay="0"/>
                                          </p:stCondLst>
                                        </p:cTn>
                                        <p:tgtEl>
                                          <p:spTgt spid="44"/>
                                        </p:tgtEl>
                                        <p:attrNameLst>
                                          <p:attrName>style.visibility</p:attrName>
                                        </p:attrNameLst>
                                      </p:cBhvr>
                                      <p:to>
                                        <p:strVal val="visible"/>
                                      </p:to>
                                    </p:set>
                                    <p:animEffect transition="in" filter="wipe(left)">
                                      <p:cBhvr>
                                        <p:cTn id="79" dur="900"/>
                                        <p:tgtEl>
                                          <p:spTgt spid="44"/>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76"/>
                                        </p:tgtEl>
                                        <p:attrNameLst>
                                          <p:attrName>style.visibility</p:attrName>
                                        </p:attrNameLst>
                                      </p:cBhvr>
                                      <p:to>
                                        <p:strVal val="visible"/>
                                      </p:to>
                                    </p:set>
                                    <p:anim calcmode="lin" valueType="num">
                                      <p:cBhvr>
                                        <p:cTn id="83" dur="400" fill="hold"/>
                                        <p:tgtEl>
                                          <p:spTgt spid="76"/>
                                        </p:tgtEl>
                                        <p:attrNameLst>
                                          <p:attrName>ppt_w</p:attrName>
                                        </p:attrNameLst>
                                      </p:cBhvr>
                                      <p:tavLst>
                                        <p:tav tm="0">
                                          <p:val>
                                            <p:fltVal val="0"/>
                                          </p:val>
                                        </p:tav>
                                        <p:tav tm="100000">
                                          <p:val>
                                            <p:strVal val="#ppt_w"/>
                                          </p:val>
                                        </p:tav>
                                      </p:tavLst>
                                    </p:anim>
                                    <p:anim calcmode="lin" valueType="num">
                                      <p:cBhvr>
                                        <p:cTn id="84" dur="400" fill="hold"/>
                                        <p:tgtEl>
                                          <p:spTgt spid="76"/>
                                        </p:tgtEl>
                                        <p:attrNameLst>
                                          <p:attrName>ppt_h</p:attrName>
                                        </p:attrNameLst>
                                      </p:cBhvr>
                                      <p:tavLst>
                                        <p:tav tm="0">
                                          <p:val>
                                            <p:fltVal val="0"/>
                                          </p:val>
                                        </p:tav>
                                        <p:tav tm="100000">
                                          <p:val>
                                            <p:strVal val="#ppt_h"/>
                                          </p:val>
                                        </p:tav>
                                      </p:tavLst>
                                    </p:anim>
                                    <p:animEffect transition="in" filter="fade">
                                      <p:cBhvr>
                                        <p:cTn id="85" dur="400"/>
                                        <p:tgtEl>
                                          <p:spTgt spid="76"/>
                                        </p:tgtEl>
                                      </p:cBhvr>
                                    </p:animEffect>
                                  </p:childTnLst>
                                </p:cTn>
                              </p:par>
                            </p:childTnLst>
                          </p:cTn>
                        </p:par>
                        <p:par>
                          <p:cTn id="86" fill="hold">
                            <p:stCondLst>
                              <p:cond delay="6000"/>
                            </p:stCondLst>
                            <p:childTnLst>
                              <p:par>
                                <p:cTn id="87" presetID="53" presetClass="entr" presetSubtype="16" fill="hold" grpId="0" nodeType="afterEffect">
                                  <p:stCondLst>
                                    <p:cond delay="0"/>
                                  </p:stCondLst>
                                  <p:childTnLst>
                                    <p:set>
                                      <p:cBhvr>
                                        <p:cTn id="88" dur="1" fill="hold">
                                          <p:stCondLst>
                                            <p:cond delay="0"/>
                                          </p:stCondLst>
                                        </p:cTn>
                                        <p:tgtEl>
                                          <p:spTgt spid="77">
                                            <p:txEl>
                                              <p:pRg st="0" end="0"/>
                                            </p:txEl>
                                          </p:spTgt>
                                        </p:tgtEl>
                                        <p:attrNameLst>
                                          <p:attrName>style.visibility</p:attrName>
                                        </p:attrNameLst>
                                      </p:cBhvr>
                                      <p:to>
                                        <p:strVal val="visible"/>
                                      </p:to>
                                    </p:set>
                                    <p:anim calcmode="lin" valueType="num">
                                      <p:cBhvr>
                                        <p:cTn id="89" dur="300" fill="hold"/>
                                        <p:tgtEl>
                                          <p:spTgt spid="77">
                                            <p:txEl>
                                              <p:pRg st="0" end="0"/>
                                            </p:txEl>
                                          </p:spTgt>
                                        </p:tgtEl>
                                        <p:attrNameLst>
                                          <p:attrName>ppt_w</p:attrName>
                                        </p:attrNameLst>
                                      </p:cBhvr>
                                      <p:tavLst>
                                        <p:tav tm="0">
                                          <p:val>
                                            <p:fltVal val="0"/>
                                          </p:val>
                                        </p:tav>
                                        <p:tav tm="100000">
                                          <p:val>
                                            <p:strVal val="#ppt_w"/>
                                          </p:val>
                                        </p:tav>
                                      </p:tavLst>
                                    </p:anim>
                                    <p:anim calcmode="lin" valueType="num">
                                      <p:cBhvr>
                                        <p:cTn id="90" dur="300" fill="hold"/>
                                        <p:tgtEl>
                                          <p:spTgt spid="77">
                                            <p:txEl>
                                              <p:pRg st="0" end="0"/>
                                            </p:txEl>
                                          </p:spTgt>
                                        </p:tgtEl>
                                        <p:attrNameLst>
                                          <p:attrName>ppt_h</p:attrName>
                                        </p:attrNameLst>
                                      </p:cBhvr>
                                      <p:tavLst>
                                        <p:tav tm="0">
                                          <p:val>
                                            <p:fltVal val="0"/>
                                          </p:val>
                                        </p:tav>
                                        <p:tav tm="100000">
                                          <p:val>
                                            <p:strVal val="#ppt_h"/>
                                          </p:val>
                                        </p:tav>
                                      </p:tavLst>
                                    </p:anim>
                                    <p:animEffect transition="in" filter="fade">
                                      <p:cBhvr>
                                        <p:cTn id="91" dur="300"/>
                                        <p:tgtEl>
                                          <p:spTgt spid="77">
                                            <p:txEl>
                                              <p:pRg st="0" end="0"/>
                                            </p:txEl>
                                          </p:spTgt>
                                        </p:tgtEl>
                                      </p:cBhvr>
                                    </p:animEffect>
                                  </p:childTnLst>
                                </p:cTn>
                              </p:par>
                              <p:par>
                                <p:cTn id="92" presetID="42" presetClass="entr" presetSubtype="0" fill="hold" grpId="0" nodeType="withEffect">
                                  <p:stCondLst>
                                    <p:cond delay="200"/>
                                  </p:stCondLst>
                                  <p:childTnLst>
                                    <p:set>
                                      <p:cBhvr>
                                        <p:cTn id="93" dur="1" fill="hold">
                                          <p:stCondLst>
                                            <p:cond delay="0"/>
                                          </p:stCondLst>
                                        </p:cTn>
                                        <p:tgtEl>
                                          <p:spTgt spid="30">
                                            <p:txEl>
                                              <p:pRg st="0" end="0"/>
                                            </p:txEl>
                                          </p:spTgt>
                                        </p:tgtEl>
                                        <p:attrNameLst>
                                          <p:attrName>style.visibility</p:attrName>
                                        </p:attrNameLst>
                                      </p:cBhvr>
                                      <p:to>
                                        <p:strVal val="visible"/>
                                      </p:to>
                                    </p:set>
                                    <p:animEffect transition="in" filter="fade">
                                      <p:cBhvr>
                                        <p:cTn id="94" dur="400"/>
                                        <p:tgtEl>
                                          <p:spTgt spid="30">
                                            <p:txEl>
                                              <p:pRg st="0" end="0"/>
                                            </p:txEl>
                                          </p:spTgt>
                                        </p:tgtEl>
                                      </p:cBhvr>
                                    </p:animEffect>
                                    <p:anim calcmode="lin" valueType="num">
                                      <p:cBhvr>
                                        <p:cTn id="95" dur="4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6" dur="400" fill="hold"/>
                                        <p:tgtEl>
                                          <p:spTgt spid="30">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200"/>
                                  </p:stCondLst>
                                  <p:childTnLst>
                                    <p:set>
                                      <p:cBhvr>
                                        <p:cTn id="98" dur="1" fill="hold">
                                          <p:stCondLst>
                                            <p:cond delay="0"/>
                                          </p:stCondLst>
                                        </p:cTn>
                                        <p:tgtEl>
                                          <p:spTgt spid="78">
                                            <p:txEl>
                                              <p:pRg st="0" end="0"/>
                                            </p:txEl>
                                          </p:spTgt>
                                        </p:tgtEl>
                                        <p:attrNameLst>
                                          <p:attrName>style.visibility</p:attrName>
                                        </p:attrNameLst>
                                      </p:cBhvr>
                                      <p:to>
                                        <p:strVal val="visible"/>
                                      </p:to>
                                    </p:set>
                                    <p:animEffect transition="in" filter="fade">
                                      <p:cBhvr>
                                        <p:cTn id="99" dur="500"/>
                                        <p:tgtEl>
                                          <p:spTgt spid="78">
                                            <p:txEl>
                                              <p:pRg st="0" end="0"/>
                                            </p:txEl>
                                          </p:spTgt>
                                        </p:tgtEl>
                                      </p:cBhvr>
                                    </p:animEffect>
                                    <p:anim calcmode="lin" valueType="num">
                                      <p:cBhvr>
                                        <p:cTn id="100"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78">
                                            <p:txEl>
                                              <p:pRg st="0" end="0"/>
                                            </p:txEl>
                                          </p:spTgt>
                                        </p:tgtEl>
                                        <p:attrNameLst>
                                          <p:attrName>ppt_y</p:attrName>
                                        </p:attrNameLst>
                                      </p:cBhvr>
                                      <p:tavLst>
                                        <p:tav tm="0">
                                          <p:val>
                                            <p:strVal val="#ppt_y+.1"/>
                                          </p:val>
                                        </p:tav>
                                        <p:tav tm="100000">
                                          <p:val>
                                            <p:strVal val="#ppt_y"/>
                                          </p:val>
                                        </p:tav>
                                      </p:tavLst>
                                    </p:anim>
                                  </p:childTnLst>
                                </p:cTn>
                              </p:par>
                              <p:par>
                                <p:cTn id="102" presetID="10" presetClass="entr" presetSubtype="0" fill="hold" grpId="0" nodeType="withEffect">
                                  <p:stCondLst>
                                    <p:cond delay="800"/>
                                  </p:stCondLst>
                                  <p:childTnLst>
                                    <p:set>
                                      <p:cBhvr>
                                        <p:cTn id="103" dur="1" fill="hold">
                                          <p:stCondLst>
                                            <p:cond delay="0"/>
                                          </p:stCondLst>
                                        </p:cTn>
                                        <p:tgtEl>
                                          <p:spTgt spid="79">
                                            <p:txEl>
                                              <p:pRg st="0" end="0"/>
                                            </p:txEl>
                                          </p:spTgt>
                                        </p:tgtEl>
                                        <p:attrNameLst>
                                          <p:attrName>style.visibility</p:attrName>
                                        </p:attrNameLst>
                                      </p:cBhvr>
                                      <p:to>
                                        <p:strVal val="visible"/>
                                      </p:to>
                                    </p:set>
                                    <p:animEffect transition="in" filter="fade">
                                      <p:cBhvr>
                                        <p:cTn id="104"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uiExpand="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72" grpId="0" animBg="1"/>
      <p:bldP spid="73" grpId="0" build="p">
        <p:tmplLst>
          <p:tmpl lvl="1">
            <p:tnLst>
              <p:par>
                <p:cTn presetID="53" presetClass="entr" presetSubtype="16"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p:cTn dur="300" fill="hold"/>
                        <p:tgtEl>
                          <p:spTgt spid="73"/>
                        </p:tgtEl>
                        <p:attrNameLst>
                          <p:attrName>ppt_w</p:attrName>
                        </p:attrNameLst>
                      </p:cBhvr>
                      <p:tavLst>
                        <p:tav tm="0">
                          <p:val>
                            <p:fltVal val="0"/>
                          </p:val>
                        </p:tav>
                        <p:tav tm="100000">
                          <p:val>
                            <p:strVal val="#ppt_w"/>
                          </p:val>
                        </p:tav>
                      </p:tavLst>
                    </p:anim>
                    <p:anim calcmode="lin" valueType="num">
                      <p:cBhvr>
                        <p:cTn dur="300" fill="hold"/>
                        <p:tgtEl>
                          <p:spTgt spid="73"/>
                        </p:tgtEl>
                        <p:attrNameLst>
                          <p:attrName>ppt_h</p:attrName>
                        </p:attrNameLst>
                      </p:cBhvr>
                      <p:tavLst>
                        <p:tav tm="0">
                          <p:val>
                            <p:fltVal val="0"/>
                          </p:val>
                        </p:tav>
                        <p:tav tm="100000">
                          <p:val>
                            <p:strVal val="#ppt_h"/>
                          </p:val>
                        </p:tav>
                      </p:tavLst>
                    </p:anim>
                    <p:animEffect transition="in" filter="fade">
                      <p:cBhvr>
                        <p:cTn dur="300"/>
                        <p:tgtEl>
                          <p:spTgt spid="73"/>
                        </p:tgtEl>
                      </p:cBhvr>
                    </p:animEffect>
                  </p:childTnLst>
                </p:cTn>
              </p:par>
            </p:tnLst>
          </p:tmpl>
        </p:tmplLst>
      </p:bldP>
      <p:bldP spid="74" grpId="0" build="p">
        <p:tmplLst>
          <p:tmpl lvl="1">
            <p:tnLst>
              <p:par>
                <p:cTn presetID="42" presetClass="entr" presetSubtype="0" fill="hold" nodeType="withEffect">
                  <p:stCondLst>
                    <p:cond delay="20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anim calcmode="lin" valueType="num">
                      <p:cBhvr>
                        <p:cTn dur="500" fill="hold"/>
                        <p:tgtEl>
                          <p:spTgt spid="74"/>
                        </p:tgtEl>
                        <p:attrNameLst>
                          <p:attrName>ppt_x</p:attrName>
                        </p:attrNameLst>
                      </p:cBhvr>
                      <p:tavLst>
                        <p:tav tm="0">
                          <p:val>
                            <p:strVal val="#ppt_x"/>
                          </p:val>
                        </p:tav>
                        <p:tav tm="100000">
                          <p:val>
                            <p:strVal val="#ppt_x"/>
                          </p:val>
                        </p:tav>
                      </p:tavLst>
                    </p:anim>
                    <p:anim calcmode="lin" valueType="num">
                      <p:cBhvr>
                        <p:cTn dur="500" fill="hold"/>
                        <p:tgtEl>
                          <p:spTgt spid="74"/>
                        </p:tgtEl>
                        <p:attrNameLst>
                          <p:attrName>ppt_y</p:attrName>
                        </p:attrNameLst>
                      </p:cBhvr>
                      <p:tavLst>
                        <p:tav tm="0">
                          <p:val>
                            <p:strVal val="#ppt_y+.1"/>
                          </p:val>
                        </p:tav>
                        <p:tav tm="100000">
                          <p:val>
                            <p:strVal val="#ppt_y"/>
                          </p:val>
                        </p:tav>
                      </p:tavLst>
                    </p:anim>
                  </p:childTnLst>
                </p:cTn>
              </p:par>
            </p:tnLst>
          </p:tmpl>
        </p:tmplLst>
      </p:bldP>
      <p:bldP spid="75" grpId="0" build="p">
        <p:tmplLst>
          <p:tmpl lvl="1">
            <p:tnLst>
              <p:par>
                <p:cTn presetID="10" presetClass="entr" presetSubtype="0" fill="hold" nodeType="withEffect">
                  <p:stCondLst>
                    <p:cond delay="80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animBg="1"/>
      <p:bldP spid="77" grpId="0" build="p">
        <p:tmplLst>
          <p:tmpl lvl="1">
            <p:tnLst>
              <p:par>
                <p:cTn presetID="53" presetClass="entr" presetSubtype="16"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p:cTn dur="300" fill="hold"/>
                        <p:tgtEl>
                          <p:spTgt spid="77"/>
                        </p:tgtEl>
                        <p:attrNameLst>
                          <p:attrName>ppt_w</p:attrName>
                        </p:attrNameLst>
                      </p:cBhvr>
                      <p:tavLst>
                        <p:tav tm="0">
                          <p:val>
                            <p:fltVal val="0"/>
                          </p:val>
                        </p:tav>
                        <p:tav tm="100000">
                          <p:val>
                            <p:strVal val="#ppt_w"/>
                          </p:val>
                        </p:tav>
                      </p:tavLst>
                    </p:anim>
                    <p:anim calcmode="lin" valueType="num">
                      <p:cBhvr>
                        <p:cTn dur="300" fill="hold"/>
                        <p:tgtEl>
                          <p:spTgt spid="77"/>
                        </p:tgtEl>
                        <p:attrNameLst>
                          <p:attrName>ppt_h</p:attrName>
                        </p:attrNameLst>
                      </p:cBhvr>
                      <p:tavLst>
                        <p:tav tm="0">
                          <p:val>
                            <p:fltVal val="0"/>
                          </p:val>
                        </p:tav>
                        <p:tav tm="100000">
                          <p:val>
                            <p:strVal val="#ppt_h"/>
                          </p:val>
                        </p:tav>
                      </p:tavLst>
                    </p:anim>
                    <p:animEffect transition="in" filter="fade">
                      <p:cBhvr>
                        <p:cTn dur="300"/>
                        <p:tgtEl>
                          <p:spTgt spid="77"/>
                        </p:tgtEl>
                      </p:cBhvr>
                    </p:animEffect>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79" grpId="0" build="p">
        <p:tmplLst>
          <p:tmpl lvl="1">
            <p:tnLst>
              <p:par>
                <p:cTn presetID="10" presetClass="entr" presetSubtype="0" fill="hold" nodeType="withEffect">
                  <p:stCondLst>
                    <p:cond delay="80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28" grpId="0" uiExpand="1"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400"/>
                        <p:tgtEl>
                          <p:spTgt spid="28"/>
                        </p:tgtEl>
                      </p:cBhvr>
                    </p:animEffect>
                    <p:anim calcmode="lin" valueType="num">
                      <p:cBhvr>
                        <p:cTn dur="400" fill="hold"/>
                        <p:tgtEl>
                          <p:spTgt spid="28"/>
                        </p:tgtEl>
                        <p:attrNameLst>
                          <p:attrName>ppt_x</p:attrName>
                        </p:attrNameLst>
                      </p:cBhvr>
                      <p:tavLst>
                        <p:tav tm="0">
                          <p:val>
                            <p:strVal val="#ppt_x"/>
                          </p:val>
                        </p:tav>
                        <p:tav tm="100000">
                          <p:val>
                            <p:strVal val="#ppt_x"/>
                          </p:val>
                        </p:tav>
                      </p:tavLst>
                    </p:anim>
                    <p:anim calcmode="lin" valueType="num">
                      <p:cBhvr>
                        <p:cTn dur="4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42" presetClass="entr" presetSubtype="0"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Effect transition="in" filter="fade">
                      <p:cBhvr>
                        <p:cTn dur="400"/>
                        <p:tgtEl>
                          <p:spTgt spid="29"/>
                        </p:tgtEl>
                      </p:cBhvr>
                    </p:animEffect>
                    <p:anim calcmode="lin" valueType="num">
                      <p:cBhvr>
                        <p:cTn dur="400" fill="hold"/>
                        <p:tgtEl>
                          <p:spTgt spid="29"/>
                        </p:tgtEl>
                        <p:attrNameLst>
                          <p:attrName>ppt_x</p:attrName>
                        </p:attrNameLst>
                      </p:cBhvr>
                      <p:tavLst>
                        <p:tav tm="0">
                          <p:val>
                            <p:strVal val="#ppt_x"/>
                          </p:val>
                        </p:tav>
                        <p:tav tm="100000">
                          <p:val>
                            <p:strVal val="#ppt_x"/>
                          </p:val>
                        </p:tav>
                      </p:tavLst>
                    </p:anim>
                    <p:anim calcmode="lin" valueType="num">
                      <p:cBhvr>
                        <p:cTn dur="400" fill="hold"/>
                        <p:tgtEl>
                          <p:spTgt spid="29"/>
                        </p:tgtEl>
                        <p:attrNameLst>
                          <p:attrName>ppt_y</p:attrName>
                        </p:attrNameLst>
                      </p:cBhvr>
                      <p:tavLst>
                        <p:tav tm="0">
                          <p:val>
                            <p:strVal val="#ppt_y+.1"/>
                          </p:val>
                        </p:tav>
                        <p:tav tm="100000">
                          <p:val>
                            <p:strVal val="#ppt_y"/>
                          </p:val>
                        </p:tav>
                      </p:tavLst>
                    </p:anim>
                  </p:childTnLst>
                </p:cTn>
              </p:par>
            </p:tnLst>
          </p:tmpl>
        </p:tmplLst>
      </p:bldP>
      <p:bldP spid="30" grpId="0" build="p">
        <p:tmplLst>
          <p:tmpl lvl="1">
            <p:tnLst>
              <p:par>
                <p:cTn presetID="42" presetClass="entr" presetSubtype="0"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Effect transition="in" filter="fade">
                      <p:cBhvr>
                        <p:cTn dur="400"/>
                        <p:tgtEl>
                          <p:spTgt spid="30"/>
                        </p:tgtEl>
                      </p:cBhvr>
                    </p:animEffect>
                    <p:anim calcmode="lin" valueType="num">
                      <p:cBhvr>
                        <p:cTn dur="400" fill="hold"/>
                        <p:tgtEl>
                          <p:spTgt spid="30"/>
                        </p:tgtEl>
                        <p:attrNameLst>
                          <p:attrName>ppt_x</p:attrName>
                        </p:attrNameLst>
                      </p:cBhvr>
                      <p:tavLst>
                        <p:tav tm="0">
                          <p:val>
                            <p:strVal val="#ppt_x"/>
                          </p:val>
                        </p:tav>
                        <p:tav tm="100000">
                          <p:val>
                            <p:strVal val="#ppt_x"/>
                          </p:val>
                        </p:tav>
                      </p:tavLst>
                    </p:anim>
                    <p:anim calcmode="lin" valueType="num">
                      <p:cBhvr>
                        <p:cTn dur="400" fill="hold"/>
                        <p:tgtEl>
                          <p:spTgt spid="30"/>
                        </p:tgtEl>
                        <p:attrNameLst>
                          <p:attrName>ppt_y</p:attrName>
                        </p:attrNameLst>
                      </p:cBhvr>
                      <p:tavLst>
                        <p:tav tm="0">
                          <p:val>
                            <p:strVal val="#ppt_y+.1"/>
                          </p:val>
                        </p:tav>
                        <p:tav tm="100000">
                          <p:val>
                            <p:strVal val="#ppt_y"/>
                          </p:val>
                        </p:tav>
                      </p:tavLst>
                    </p:anim>
                  </p:childTnLst>
                </p:cTn>
              </p:par>
            </p:tnLst>
          </p:tmpl>
        </p:tmplLst>
      </p:bldP>
      <p:bldP spid="43" grpId="0" uiExpand="1"/>
      <p:bldP spid="44" grpId="0" uiExpand="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ic list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474133" y="1715377"/>
            <a:ext cx="1947333" cy="78295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603251" y="176109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1805521" y="1715377"/>
            <a:ext cx="2777772"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1805519" y="202511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28" name="Rounded Rectangle 27"/>
          <p:cNvSpPr/>
          <p:nvPr userDrawn="1"/>
        </p:nvSpPr>
        <p:spPr>
          <a:xfrm>
            <a:off x="10706103" y="1715377"/>
            <a:ext cx="1937455" cy="78295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9" name="Text Placeholder 7"/>
          <p:cNvSpPr>
            <a:spLocks noGrp="1"/>
          </p:cNvSpPr>
          <p:nvPr>
            <p:ph type="body" sz="quarter" idx="40" hasCustomPrompt="1"/>
          </p:nvPr>
        </p:nvSpPr>
        <p:spPr>
          <a:xfrm>
            <a:off x="10787243" y="176109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0" name="Text Placeholder 7"/>
          <p:cNvSpPr>
            <a:spLocks noGrp="1"/>
          </p:cNvSpPr>
          <p:nvPr>
            <p:ph type="body" sz="quarter" idx="41" hasCustomPrompt="1"/>
          </p:nvPr>
        </p:nvSpPr>
        <p:spPr>
          <a:xfrm>
            <a:off x="7584746" y="1715377"/>
            <a:ext cx="2777772" cy="228451"/>
          </a:xfrm>
          <a:prstGeom prst="rect">
            <a:avLst/>
          </a:prstGeom>
        </p:spPr>
        <p:txBody>
          <a:bodyPr vert="horz" lIns="0" tIns="40504" rIns="0" bIns="40504" anchor="ctr"/>
          <a:lstStyle>
            <a:lvl1pPr marL="0" indent="0" algn="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1" name="Text Placeholder 2"/>
          <p:cNvSpPr>
            <a:spLocks noGrp="1"/>
          </p:cNvSpPr>
          <p:nvPr>
            <p:ph type="body" sz="quarter" idx="42" hasCustomPrompt="1"/>
          </p:nvPr>
        </p:nvSpPr>
        <p:spPr>
          <a:xfrm>
            <a:off x="6252638" y="202511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32" name="Rounded Rectangle 31"/>
          <p:cNvSpPr/>
          <p:nvPr userDrawn="1"/>
        </p:nvSpPr>
        <p:spPr>
          <a:xfrm>
            <a:off x="-474133" y="3193657"/>
            <a:ext cx="1947333" cy="782954"/>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3" name="Text Placeholder 7"/>
          <p:cNvSpPr>
            <a:spLocks noGrp="1"/>
          </p:cNvSpPr>
          <p:nvPr>
            <p:ph type="body" sz="quarter" idx="43" hasCustomPrompt="1"/>
          </p:nvPr>
        </p:nvSpPr>
        <p:spPr>
          <a:xfrm>
            <a:off x="603251" y="323937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4" name="Text Placeholder 7"/>
          <p:cNvSpPr>
            <a:spLocks noGrp="1"/>
          </p:cNvSpPr>
          <p:nvPr>
            <p:ph type="body" sz="quarter" idx="44" hasCustomPrompt="1"/>
          </p:nvPr>
        </p:nvSpPr>
        <p:spPr>
          <a:xfrm>
            <a:off x="1805521" y="3193657"/>
            <a:ext cx="2777772"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5" name="Text Placeholder 2"/>
          <p:cNvSpPr>
            <a:spLocks noGrp="1"/>
          </p:cNvSpPr>
          <p:nvPr>
            <p:ph type="body" sz="quarter" idx="45" hasCustomPrompt="1"/>
          </p:nvPr>
        </p:nvSpPr>
        <p:spPr>
          <a:xfrm>
            <a:off x="1805519" y="3503390"/>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36" name="Rounded Rectangle 35"/>
          <p:cNvSpPr/>
          <p:nvPr userDrawn="1"/>
        </p:nvSpPr>
        <p:spPr>
          <a:xfrm>
            <a:off x="10706103" y="3193657"/>
            <a:ext cx="1937455" cy="782954"/>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 Placeholder 7"/>
          <p:cNvSpPr>
            <a:spLocks noGrp="1"/>
          </p:cNvSpPr>
          <p:nvPr>
            <p:ph type="body" sz="quarter" idx="46" hasCustomPrompt="1"/>
          </p:nvPr>
        </p:nvSpPr>
        <p:spPr>
          <a:xfrm>
            <a:off x="10787243" y="323937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8" name="Text Placeholder 7"/>
          <p:cNvSpPr>
            <a:spLocks noGrp="1"/>
          </p:cNvSpPr>
          <p:nvPr>
            <p:ph type="body" sz="quarter" idx="47" hasCustomPrompt="1"/>
          </p:nvPr>
        </p:nvSpPr>
        <p:spPr>
          <a:xfrm>
            <a:off x="7584746" y="3193657"/>
            <a:ext cx="2777772" cy="228451"/>
          </a:xfrm>
          <a:prstGeom prst="rect">
            <a:avLst/>
          </a:prstGeom>
        </p:spPr>
        <p:txBody>
          <a:bodyPr vert="horz" lIns="0" tIns="40504" rIns="0" bIns="40504" anchor="ctr"/>
          <a:lstStyle>
            <a:lvl1pPr marL="0" indent="0" algn="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9" name="Text Placeholder 2"/>
          <p:cNvSpPr>
            <a:spLocks noGrp="1"/>
          </p:cNvSpPr>
          <p:nvPr>
            <p:ph type="body" sz="quarter" idx="48" hasCustomPrompt="1"/>
          </p:nvPr>
        </p:nvSpPr>
        <p:spPr>
          <a:xfrm>
            <a:off x="6252638" y="3503390"/>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0" name="Rounded Rectangle 39"/>
          <p:cNvSpPr/>
          <p:nvPr userDrawn="1"/>
        </p:nvSpPr>
        <p:spPr>
          <a:xfrm>
            <a:off x="-474133" y="4671937"/>
            <a:ext cx="1947333" cy="782954"/>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 Placeholder 7"/>
          <p:cNvSpPr>
            <a:spLocks noGrp="1"/>
          </p:cNvSpPr>
          <p:nvPr>
            <p:ph type="body" sz="quarter" idx="49" hasCustomPrompt="1"/>
          </p:nvPr>
        </p:nvSpPr>
        <p:spPr>
          <a:xfrm>
            <a:off x="603251" y="471765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2" name="Text Placeholder 7"/>
          <p:cNvSpPr>
            <a:spLocks noGrp="1"/>
          </p:cNvSpPr>
          <p:nvPr>
            <p:ph type="body" sz="quarter" idx="50" hasCustomPrompt="1"/>
          </p:nvPr>
        </p:nvSpPr>
        <p:spPr>
          <a:xfrm>
            <a:off x="1805521" y="4671937"/>
            <a:ext cx="2777772"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3" name="Text Placeholder 2"/>
          <p:cNvSpPr>
            <a:spLocks noGrp="1"/>
          </p:cNvSpPr>
          <p:nvPr>
            <p:ph type="body" sz="quarter" idx="51" hasCustomPrompt="1"/>
          </p:nvPr>
        </p:nvSpPr>
        <p:spPr>
          <a:xfrm>
            <a:off x="1805519" y="498167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Rounded Rectangle 43"/>
          <p:cNvSpPr/>
          <p:nvPr userDrawn="1"/>
        </p:nvSpPr>
        <p:spPr>
          <a:xfrm>
            <a:off x="10706103" y="4671937"/>
            <a:ext cx="1937455" cy="782954"/>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5" name="Text Placeholder 7"/>
          <p:cNvSpPr>
            <a:spLocks noGrp="1"/>
          </p:cNvSpPr>
          <p:nvPr>
            <p:ph type="body" sz="quarter" idx="52" hasCustomPrompt="1"/>
          </p:nvPr>
        </p:nvSpPr>
        <p:spPr>
          <a:xfrm>
            <a:off x="10787243" y="471765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6" name="Text Placeholder 7"/>
          <p:cNvSpPr>
            <a:spLocks noGrp="1"/>
          </p:cNvSpPr>
          <p:nvPr>
            <p:ph type="body" sz="quarter" idx="53" hasCustomPrompt="1"/>
          </p:nvPr>
        </p:nvSpPr>
        <p:spPr>
          <a:xfrm>
            <a:off x="7584746" y="4671937"/>
            <a:ext cx="2777772" cy="228451"/>
          </a:xfrm>
          <a:prstGeom prst="rect">
            <a:avLst/>
          </a:prstGeom>
        </p:spPr>
        <p:txBody>
          <a:bodyPr vert="horz" lIns="0" tIns="40504" rIns="0" bIns="40504" anchor="ctr"/>
          <a:lstStyle>
            <a:lvl1pPr marL="0" indent="0" algn="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7" name="Text Placeholder 2"/>
          <p:cNvSpPr>
            <a:spLocks noGrp="1"/>
          </p:cNvSpPr>
          <p:nvPr>
            <p:ph type="body" sz="quarter" idx="54" hasCustomPrompt="1"/>
          </p:nvPr>
        </p:nvSpPr>
        <p:spPr>
          <a:xfrm>
            <a:off x="6252638" y="498167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grpSp>
        <p:nvGrpSpPr>
          <p:cNvPr id="48" name="Group 47"/>
          <p:cNvGrpSpPr/>
          <p:nvPr userDrawn="1"/>
        </p:nvGrpSpPr>
        <p:grpSpPr>
          <a:xfrm>
            <a:off x="101309" y="385540"/>
            <a:ext cx="383999" cy="342172"/>
            <a:chOff x="5270500" y="1460500"/>
            <a:chExt cx="1701800" cy="2705100"/>
          </a:xfrm>
        </p:grpSpPr>
        <p:sp>
          <p:nvSpPr>
            <p:cNvPr id="49" name="Rounded Rectangle 4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0" name="Rounded Rectangle 4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1" name="Rounded Rectangle 5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57743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400" fill="hold"/>
                                        <p:tgtEl>
                                          <p:spTgt spid="3"/>
                                        </p:tgtEl>
                                        <p:attrNameLst>
                                          <p:attrName>ppt_w</p:attrName>
                                        </p:attrNameLst>
                                      </p:cBhvr>
                                      <p:tavLst>
                                        <p:tav tm="0">
                                          <p:val>
                                            <p:fltVal val="0"/>
                                          </p:val>
                                        </p:tav>
                                        <p:tav tm="100000">
                                          <p:val>
                                            <p:strVal val="#ppt_w"/>
                                          </p:val>
                                        </p:tav>
                                      </p:tavLst>
                                    </p:anim>
                                    <p:anim calcmode="lin" valueType="num">
                                      <p:cBhvr>
                                        <p:cTn id="22" dur="400" fill="hold"/>
                                        <p:tgtEl>
                                          <p:spTgt spid="3"/>
                                        </p:tgtEl>
                                        <p:attrNameLst>
                                          <p:attrName>ppt_h</p:attrName>
                                        </p:attrNameLst>
                                      </p:cBhvr>
                                      <p:tavLst>
                                        <p:tav tm="0">
                                          <p:val>
                                            <p:fltVal val="0"/>
                                          </p:val>
                                        </p:tav>
                                        <p:tav tm="100000">
                                          <p:val>
                                            <p:strVal val="#ppt_h"/>
                                          </p:val>
                                        </p:tav>
                                      </p:tavLst>
                                    </p:anim>
                                    <p:animEffect transition="in" filter="fade">
                                      <p:cBhvr>
                                        <p:cTn id="23" dur="400"/>
                                        <p:tgtEl>
                                          <p:spTgt spid="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p:cTn id="27"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8"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9" dur="300"/>
                                        <p:tgtEl>
                                          <p:spTgt spid="13">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26">
                                            <p:txEl>
                                              <p:pRg st="0" end="0"/>
                                            </p:txEl>
                                          </p:spTgt>
                                        </p:tgtEl>
                                        <p:attrNameLst>
                                          <p:attrName>style.visibility</p:attrName>
                                        </p:attrNameLst>
                                      </p:cBhvr>
                                      <p:to>
                                        <p:strVal val="visible"/>
                                      </p:to>
                                    </p:set>
                                    <p:animEffect transition="in" filter="fade">
                                      <p:cBhvr>
                                        <p:cTn id="32" dur="500"/>
                                        <p:tgtEl>
                                          <p:spTgt spid="26">
                                            <p:txEl>
                                              <p:pRg st="0" end="0"/>
                                            </p:txEl>
                                          </p:spTgt>
                                        </p:tgtEl>
                                      </p:cBhvr>
                                    </p:animEffect>
                                    <p:anim calcmode="lin" valueType="num">
                                      <p:cBhvr>
                                        <p:cTn id="3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6">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500"/>
                                        <p:tgtEl>
                                          <p:spTgt spid="27">
                                            <p:txEl>
                                              <p:pRg st="0" end="0"/>
                                            </p:txEl>
                                          </p:spTgt>
                                        </p:tgtEl>
                                      </p:cBhvr>
                                    </p:animEffec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400" fill="hold"/>
                                        <p:tgtEl>
                                          <p:spTgt spid="28"/>
                                        </p:tgtEl>
                                        <p:attrNameLst>
                                          <p:attrName>ppt_w</p:attrName>
                                        </p:attrNameLst>
                                      </p:cBhvr>
                                      <p:tavLst>
                                        <p:tav tm="0">
                                          <p:val>
                                            <p:fltVal val="0"/>
                                          </p:val>
                                        </p:tav>
                                        <p:tav tm="100000">
                                          <p:val>
                                            <p:strVal val="#ppt_w"/>
                                          </p:val>
                                        </p:tav>
                                      </p:tavLst>
                                    </p:anim>
                                    <p:anim calcmode="lin" valueType="num">
                                      <p:cBhvr>
                                        <p:cTn id="42" dur="400" fill="hold"/>
                                        <p:tgtEl>
                                          <p:spTgt spid="28"/>
                                        </p:tgtEl>
                                        <p:attrNameLst>
                                          <p:attrName>ppt_h</p:attrName>
                                        </p:attrNameLst>
                                      </p:cBhvr>
                                      <p:tavLst>
                                        <p:tav tm="0">
                                          <p:val>
                                            <p:fltVal val="0"/>
                                          </p:val>
                                        </p:tav>
                                        <p:tav tm="100000">
                                          <p:val>
                                            <p:strVal val="#ppt_h"/>
                                          </p:val>
                                        </p:tav>
                                      </p:tavLst>
                                    </p:anim>
                                    <p:animEffect transition="in" filter="fade">
                                      <p:cBhvr>
                                        <p:cTn id="43" dur="400"/>
                                        <p:tgtEl>
                                          <p:spTgt spid="28"/>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p:cTn id="47" dur="3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48" dur="3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49" dur="300"/>
                                        <p:tgtEl>
                                          <p:spTgt spid="29">
                                            <p:txEl>
                                              <p:pRg st="0" end="0"/>
                                            </p:txEl>
                                          </p:spTgt>
                                        </p:tgtEl>
                                      </p:cBhvr>
                                    </p:animEffect>
                                  </p:childTnLst>
                                </p:cTn>
                              </p:par>
                              <p:par>
                                <p:cTn id="50" presetID="42" presetClass="entr" presetSubtype="0" fill="hold" grpId="0" nodeType="withEffect">
                                  <p:stCondLst>
                                    <p:cond delay="200"/>
                                  </p:stCondLst>
                                  <p:childTnLst>
                                    <p:set>
                                      <p:cBhvr>
                                        <p:cTn id="51" dur="1" fill="hold">
                                          <p:stCondLst>
                                            <p:cond delay="0"/>
                                          </p:stCondLst>
                                        </p:cTn>
                                        <p:tgtEl>
                                          <p:spTgt spid="30">
                                            <p:txEl>
                                              <p:pRg st="0" end="0"/>
                                            </p:txEl>
                                          </p:spTgt>
                                        </p:tgtEl>
                                        <p:attrNameLst>
                                          <p:attrName>style.visibility</p:attrName>
                                        </p:attrNameLst>
                                      </p:cBhvr>
                                      <p:to>
                                        <p:strVal val="visible"/>
                                      </p:to>
                                    </p:set>
                                    <p:animEffect transition="in" filter="fade">
                                      <p:cBhvr>
                                        <p:cTn id="52" dur="500"/>
                                        <p:tgtEl>
                                          <p:spTgt spid="30">
                                            <p:txEl>
                                              <p:pRg st="0" end="0"/>
                                            </p:txEl>
                                          </p:spTgt>
                                        </p:tgtEl>
                                      </p:cBhvr>
                                    </p:animEffect>
                                    <p:anim calcmode="lin" valueType="num">
                                      <p:cBhvr>
                                        <p:cTn id="5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30">
                                            <p:txEl>
                                              <p:pRg st="0" end="0"/>
                                            </p:txEl>
                                          </p:spTgt>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1">
                                            <p:txEl>
                                              <p:pRg st="0" end="0"/>
                                            </p:txEl>
                                          </p:spTgt>
                                        </p:tgtEl>
                                        <p:attrNameLst>
                                          <p:attrName>style.visibility</p:attrName>
                                        </p:attrNameLst>
                                      </p:cBhvr>
                                      <p:to>
                                        <p:strVal val="visible"/>
                                      </p:to>
                                    </p:set>
                                    <p:animEffect transition="in" filter="fade">
                                      <p:cBhvr>
                                        <p:cTn id="57" dur="500"/>
                                        <p:tgtEl>
                                          <p:spTgt spid="31">
                                            <p:txEl>
                                              <p:pRg st="0" end="0"/>
                                            </p:txEl>
                                          </p:spTgt>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400" fill="hold"/>
                                        <p:tgtEl>
                                          <p:spTgt spid="32"/>
                                        </p:tgtEl>
                                        <p:attrNameLst>
                                          <p:attrName>ppt_w</p:attrName>
                                        </p:attrNameLst>
                                      </p:cBhvr>
                                      <p:tavLst>
                                        <p:tav tm="0">
                                          <p:val>
                                            <p:fltVal val="0"/>
                                          </p:val>
                                        </p:tav>
                                        <p:tav tm="100000">
                                          <p:val>
                                            <p:strVal val="#ppt_w"/>
                                          </p:val>
                                        </p:tav>
                                      </p:tavLst>
                                    </p:anim>
                                    <p:anim calcmode="lin" valueType="num">
                                      <p:cBhvr>
                                        <p:cTn id="62" dur="400" fill="hold"/>
                                        <p:tgtEl>
                                          <p:spTgt spid="32"/>
                                        </p:tgtEl>
                                        <p:attrNameLst>
                                          <p:attrName>ppt_h</p:attrName>
                                        </p:attrNameLst>
                                      </p:cBhvr>
                                      <p:tavLst>
                                        <p:tav tm="0">
                                          <p:val>
                                            <p:fltVal val="0"/>
                                          </p:val>
                                        </p:tav>
                                        <p:tav tm="100000">
                                          <p:val>
                                            <p:strVal val="#ppt_h"/>
                                          </p:val>
                                        </p:tav>
                                      </p:tavLst>
                                    </p:anim>
                                    <p:animEffect transition="in" filter="fade">
                                      <p:cBhvr>
                                        <p:cTn id="63" dur="400"/>
                                        <p:tgtEl>
                                          <p:spTgt spid="32"/>
                                        </p:tgtEl>
                                      </p:cBhvr>
                                    </p:animEffect>
                                  </p:childTnLst>
                                </p:cTn>
                              </p:par>
                            </p:childTnLst>
                          </p:cTn>
                        </p:par>
                        <p:par>
                          <p:cTn id="64" fill="hold">
                            <p:stCondLst>
                              <p:cond delay="3000"/>
                            </p:stCondLst>
                            <p:childTnLst>
                              <p:par>
                                <p:cTn id="65" presetID="53" presetClass="entr" presetSubtype="16" fill="hold" grpId="0" nodeType="afterEffect">
                                  <p:stCondLst>
                                    <p:cond delay="0"/>
                                  </p:stCondLst>
                                  <p:childTnLst>
                                    <p:set>
                                      <p:cBhvr>
                                        <p:cTn id="66" dur="1" fill="hold">
                                          <p:stCondLst>
                                            <p:cond delay="0"/>
                                          </p:stCondLst>
                                        </p:cTn>
                                        <p:tgtEl>
                                          <p:spTgt spid="33">
                                            <p:txEl>
                                              <p:pRg st="0" end="0"/>
                                            </p:txEl>
                                          </p:spTgt>
                                        </p:tgtEl>
                                        <p:attrNameLst>
                                          <p:attrName>style.visibility</p:attrName>
                                        </p:attrNameLst>
                                      </p:cBhvr>
                                      <p:to>
                                        <p:strVal val="visible"/>
                                      </p:to>
                                    </p:set>
                                    <p:anim calcmode="lin" valueType="num">
                                      <p:cBhvr>
                                        <p:cTn id="67" dur="3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68" dur="3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69" dur="300"/>
                                        <p:tgtEl>
                                          <p:spTgt spid="33">
                                            <p:txEl>
                                              <p:pRg st="0" end="0"/>
                                            </p:txEl>
                                          </p:spTgt>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34">
                                            <p:txEl>
                                              <p:pRg st="0" end="0"/>
                                            </p:txEl>
                                          </p:spTgt>
                                        </p:tgtEl>
                                        <p:attrNameLst>
                                          <p:attrName>style.visibility</p:attrName>
                                        </p:attrNameLst>
                                      </p:cBhvr>
                                      <p:to>
                                        <p:strVal val="visible"/>
                                      </p:to>
                                    </p:set>
                                    <p:animEffect transition="in" filter="fade">
                                      <p:cBhvr>
                                        <p:cTn id="72" dur="500"/>
                                        <p:tgtEl>
                                          <p:spTgt spid="34">
                                            <p:txEl>
                                              <p:pRg st="0" end="0"/>
                                            </p:txEl>
                                          </p:spTgt>
                                        </p:tgtEl>
                                      </p:cBhvr>
                                    </p:animEffect>
                                    <p:anim calcmode="lin" valueType="num">
                                      <p:cBhvr>
                                        <p:cTn id="7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34">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35">
                                            <p:txEl>
                                              <p:pRg st="0" end="0"/>
                                            </p:txEl>
                                          </p:spTgt>
                                        </p:tgtEl>
                                        <p:attrNameLst>
                                          <p:attrName>style.visibility</p:attrName>
                                        </p:attrNameLst>
                                      </p:cBhvr>
                                      <p:to>
                                        <p:strVal val="visible"/>
                                      </p:to>
                                    </p:set>
                                    <p:animEffect transition="in" filter="fade">
                                      <p:cBhvr>
                                        <p:cTn id="77" dur="500"/>
                                        <p:tgtEl>
                                          <p:spTgt spid="35">
                                            <p:txEl>
                                              <p:pRg st="0" end="0"/>
                                            </p:txEl>
                                          </p:spTgt>
                                        </p:tgtEl>
                                      </p:cBhvr>
                                    </p:animEffect>
                                  </p:childTnLst>
                                </p:cTn>
                              </p:par>
                            </p:childTnLst>
                          </p:cTn>
                        </p:par>
                        <p:par>
                          <p:cTn id="78" fill="hold">
                            <p:stCondLst>
                              <p:cond delay="3500"/>
                            </p:stCondLst>
                            <p:childTnLst>
                              <p:par>
                                <p:cTn id="79" presetID="53" presetClass="entr" presetSubtype="16"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p:cTn id="81" dur="400" fill="hold"/>
                                        <p:tgtEl>
                                          <p:spTgt spid="36"/>
                                        </p:tgtEl>
                                        <p:attrNameLst>
                                          <p:attrName>ppt_w</p:attrName>
                                        </p:attrNameLst>
                                      </p:cBhvr>
                                      <p:tavLst>
                                        <p:tav tm="0">
                                          <p:val>
                                            <p:fltVal val="0"/>
                                          </p:val>
                                        </p:tav>
                                        <p:tav tm="100000">
                                          <p:val>
                                            <p:strVal val="#ppt_w"/>
                                          </p:val>
                                        </p:tav>
                                      </p:tavLst>
                                    </p:anim>
                                    <p:anim calcmode="lin" valueType="num">
                                      <p:cBhvr>
                                        <p:cTn id="82" dur="400" fill="hold"/>
                                        <p:tgtEl>
                                          <p:spTgt spid="36"/>
                                        </p:tgtEl>
                                        <p:attrNameLst>
                                          <p:attrName>ppt_h</p:attrName>
                                        </p:attrNameLst>
                                      </p:cBhvr>
                                      <p:tavLst>
                                        <p:tav tm="0">
                                          <p:val>
                                            <p:fltVal val="0"/>
                                          </p:val>
                                        </p:tav>
                                        <p:tav tm="100000">
                                          <p:val>
                                            <p:strVal val="#ppt_h"/>
                                          </p:val>
                                        </p:tav>
                                      </p:tavLst>
                                    </p:anim>
                                    <p:animEffect transition="in" filter="fade">
                                      <p:cBhvr>
                                        <p:cTn id="83" dur="400"/>
                                        <p:tgtEl>
                                          <p:spTgt spid="36"/>
                                        </p:tgtEl>
                                      </p:cBhvr>
                                    </p:animEffect>
                                  </p:childTnLst>
                                </p:cTn>
                              </p:par>
                            </p:childTnLst>
                          </p:cTn>
                        </p:par>
                        <p:par>
                          <p:cTn id="84" fill="hold">
                            <p:stCondLst>
                              <p:cond delay="4000"/>
                            </p:stCondLst>
                            <p:childTnLst>
                              <p:par>
                                <p:cTn id="85" presetID="53" presetClass="entr" presetSubtype="16" fill="hold" grpId="0" nodeType="afterEffect">
                                  <p:stCondLst>
                                    <p:cond delay="0"/>
                                  </p:stCondLst>
                                  <p:childTnLst>
                                    <p:set>
                                      <p:cBhvr>
                                        <p:cTn id="86" dur="1" fill="hold">
                                          <p:stCondLst>
                                            <p:cond delay="0"/>
                                          </p:stCondLst>
                                        </p:cTn>
                                        <p:tgtEl>
                                          <p:spTgt spid="37">
                                            <p:txEl>
                                              <p:pRg st="0" end="0"/>
                                            </p:txEl>
                                          </p:spTgt>
                                        </p:tgtEl>
                                        <p:attrNameLst>
                                          <p:attrName>style.visibility</p:attrName>
                                        </p:attrNameLst>
                                      </p:cBhvr>
                                      <p:to>
                                        <p:strVal val="visible"/>
                                      </p:to>
                                    </p:set>
                                    <p:anim calcmode="lin" valueType="num">
                                      <p:cBhvr>
                                        <p:cTn id="87" dur="3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8" dur="3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9" dur="300"/>
                                        <p:tgtEl>
                                          <p:spTgt spid="37">
                                            <p:txEl>
                                              <p:pRg st="0" end="0"/>
                                            </p:txEl>
                                          </p:spTgt>
                                        </p:tgtEl>
                                      </p:cBhvr>
                                    </p:animEffect>
                                  </p:childTnLst>
                                </p:cTn>
                              </p:par>
                              <p:par>
                                <p:cTn id="90" presetID="42" presetClass="entr" presetSubtype="0" fill="hold" grpId="0" nodeType="withEffect">
                                  <p:stCondLst>
                                    <p:cond delay="200"/>
                                  </p:stCondLst>
                                  <p:childTnLst>
                                    <p:set>
                                      <p:cBhvr>
                                        <p:cTn id="91" dur="1" fill="hold">
                                          <p:stCondLst>
                                            <p:cond delay="0"/>
                                          </p:stCondLst>
                                        </p:cTn>
                                        <p:tgtEl>
                                          <p:spTgt spid="38">
                                            <p:txEl>
                                              <p:pRg st="0" end="0"/>
                                            </p:txEl>
                                          </p:spTgt>
                                        </p:tgtEl>
                                        <p:attrNameLst>
                                          <p:attrName>style.visibility</p:attrName>
                                        </p:attrNameLst>
                                      </p:cBhvr>
                                      <p:to>
                                        <p:strVal val="visible"/>
                                      </p:to>
                                    </p:set>
                                    <p:animEffect transition="in" filter="fade">
                                      <p:cBhvr>
                                        <p:cTn id="92" dur="500"/>
                                        <p:tgtEl>
                                          <p:spTgt spid="38">
                                            <p:txEl>
                                              <p:pRg st="0" end="0"/>
                                            </p:txEl>
                                          </p:spTgt>
                                        </p:tgtEl>
                                      </p:cBhvr>
                                    </p:animEffect>
                                    <p:anim calcmode="lin" valueType="num">
                                      <p:cBhvr>
                                        <p:cTn id="93"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94" dur="500" fill="hold"/>
                                        <p:tgtEl>
                                          <p:spTgt spid="38">
                                            <p:txEl>
                                              <p:pRg st="0" end="0"/>
                                            </p:txEl>
                                          </p:spTgt>
                                        </p:tgtEl>
                                        <p:attrNameLst>
                                          <p:attrName>ppt_y</p:attrName>
                                        </p:attrNameLst>
                                      </p:cBhvr>
                                      <p:tavLst>
                                        <p:tav tm="0">
                                          <p:val>
                                            <p:strVal val="#ppt_y+.1"/>
                                          </p:val>
                                        </p:tav>
                                        <p:tav tm="100000">
                                          <p:val>
                                            <p:strVal val="#ppt_y"/>
                                          </p:val>
                                        </p:tav>
                                      </p:tavLst>
                                    </p:anim>
                                  </p:childTnLst>
                                </p:cTn>
                              </p:par>
                              <p:par>
                                <p:cTn id="95" presetID="10" presetClass="entr" presetSubtype="0" fill="hold" grpId="0" nodeType="withEffect">
                                  <p:stCondLst>
                                    <p:cond delay="800"/>
                                  </p:stCondLst>
                                  <p:childTnLst>
                                    <p:set>
                                      <p:cBhvr>
                                        <p:cTn id="96" dur="1" fill="hold">
                                          <p:stCondLst>
                                            <p:cond delay="0"/>
                                          </p:stCondLst>
                                        </p:cTn>
                                        <p:tgtEl>
                                          <p:spTgt spid="39">
                                            <p:txEl>
                                              <p:pRg st="0" end="0"/>
                                            </p:txEl>
                                          </p:spTgt>
                                        </p:tgtEl>
                                        <p:attrNameLst>
                                          <p:attrName>style.visibility</p:attrName>
                                        </p:attrNameLst>
                                      </p:cBhvr>
                                      <p:to>
                                        <p:strVal val="visible"/>
                                      </p:to>
                                    </p:set>
                                    <p:animEffect transition="in" filter="fade">
                                      <p:cBhvr>
                                        <p:cTn id="97" dur="500"/>
                                        <p:tgtEl>
                                          <p:spTgt spid="39">
                                            <p:txEl>
                                              <p:pRg st="0" end="0"/>
                                            </p:txEl>
                                          </p:spTgt>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p:cTn id="101" dur="400" fill="hold"/>
                                        <p:tgtEl>
                                          <p:spTgt spid="40"/>
                                        </p:tgtEl>
                                        <p:attrNameLst>
                                          <p:attrName>ppt_w</p:attrName>
                                        </p:attrNameLst>
                                      </p:cBhvr>
                                      <p:tavLst>
                                        <p:tav tm="0">
                                          <p:val>
                                            <p:fltVal val="0"/>
                                          </p:val>
                                        </p:tav>
                                        <p:tav tm="100000">
                                          <p:val>
                                            <p:strVal val="#ppt_w"/>
                                          </p:val>
                                        </p:tav>
                                      </p:tavLst>
                                    </p:anim>
                                    <p:anim calcmode="lin" valueType="num">
                                      <p:cBhvr>
                                        <p:cTn id="102" dur="400" fill="hold"/>
                                        <p:tgtEl>
                                          <p:spTgt spid="40"/>
                                        </p:tgtEl>
                                        <p:attrNameLst>
                                          <p:attrName>ppt_h</p:attrName>
                                        </p:attrNameLst>
                                      </p:cBhvr>
                                      <p:tavLst>
                                        <p:tav tm="0">
                                          <p:val>
                                            <p:fltVal val="0"/>
                                          </p:val>
                                        </p:tav>
                                        <p:tav tm="100000">
                                          <p:val>
                                            <p:strVal val="#ppt_h"/>
                                          </p:val>
                                        </p:tav>
                                      </p:tavLst>
                                    </p:anim>
                                    <p:animEffect transition="in" filter="fade">
                                      <p:cBhvr>
                                        <p:cTn id="103" dur="400"/>
                                        <p:tgtEl>
                                          <p:spTgt spid="40"/>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41">
                                            <p:txEl>
                                              <p:pRg st="0" end="0"/>
                                            </p:txEl>
                                          </p:spTgt>
                                        </p:tgtEl>
                                        <p:attrNameLst>
                                          <p:attrName>style.visibility</p:attrName>
                                        </p:attrNameLst>
                                      </p:cBhvr>
                                      <p:to>
                                        <p:strVal val="visible"/>
                                      </p:to>
                                    </p:set>
                                    <p:anim calcmode="lin" valueType="num">
                                      <p:cBhvr>
                                        <p:cTn id="107" dur="3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8" dur="3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9" dur="300"/>
                                        <p:tgtEl>
                                          <p:spTgt spid="41">
                                            <p:txEl>
                                              <p:pRg st="0" end="0"/>
                                            </p:txEl>
                                          </p:spTgt>
                                        </p:tgtEl>
                                      </p:cBhvr>
                                    </p:animEffect>
                                  </p:childTnLst>
                                </p:cTn>
                              </p:par>
                              <p:par>
                                <p:cTn id="110" presetID="42" presetClass="entr" presetSubtype="0" fill="hold" grpId="0" nodeType="withEffect">
                                  <p:stCondLst>
                                    <p:cond delay="20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fade">
                                      <p:cBhvr>
                                        <p:cTn id="112" dur="500"/>
                                        <p:tgtEl>
                                          <p:spTgt spid="42">
                                            <p:txEl>
                                              <p:pRg st="0" end="0"/>
                                            </p:txEl>
                                          </p:spTgt>
                                        </p:tgtEl>
                                      </p:cBhvr>
                                    </p:animEffect>
                                    <p:anim calcmode="lin" valueType="num">
                                      <p:cBhvr>
                                        <p:cTn id="113"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114" dur="500" fill="hold"/>
                                        <p:tgtEl>
                                          <p:spTgt spid="42">
                                            <p:txEl>
                                              <p:pRg st="0" end="0"/>
                                            </p:txEl>
                                          </p:spTgt>
                                        </p:tgtEl>
                                        <p:attrNameLst>
                                          <p:attrName>ppt_y</p:attrName>
                                        </p:attrNameLst>
                                      </p:cBhvr>
                                      <p:tavLst>
                                        <p:tav tm="0">
                                          <p:val>
                                            <p:strVal val="#ppt_y+.1"/>
                                          </p:val>
                                        </p:tav>
                                        <p:tav tm="100000">
                                          <p:val>
                                            <p:strVal val="#ppt_y"/>
                                          </p:val>
                                        </p:tav>
                                      </p:tavLst>
                                    </p:anim>
                                  </p:childTnLst>
                                </p:cTn>
                              </p:par>
                              <p:par>
                                <p:cTn id="115" presetID="10" presetClass="entr" presetSubtype="0" fill="hold" grpId="0" nodeType="withEffect">
                                  <p:stCondLst>
                                    <p:cond delay="800"/>
                                  </p:stCondLst>
                                  <p:childTnLst>
                                    <p:set>
                                      <p:cBhvr>
                                        <p:cTn id="116" dur="1" fill="hold">
                                          <p:stCondLst>
                                            <p:cond delay="0"/>
                                          </p:stCondLst>
                                        </p:cTn>
                                        <p:tgtEl>
                                          <p:spTgt spid="43">
                                            <p:txEl>
                                              <p:pRg st="0" end="0"/>
                                            </p:txEl>
                                          </p:spTgt>
                                        </p:tgtEl>
                                        <p:attrNameLst>
                                          <p:attrName>style.visibility</p:attrName>
                                        </p:attrNameLst>
                                      </p:cBhvr>
                                      <p:to>
                                        <p:strVal val="visible"/>
                                      </p:to>
                                    </p:set>
                                    <p:animEffect transition="in" filter="fade">
                                      <p:cBhvr>
                                        <p:cTn id="117" dur="500"/>
                                        <p:tgtEl>
                                          <p:spTgt spid="43">
                                            <p:txEl>
                                              <p:pRg st="0" end="0"/>
                                            </p:txEl>
                                          </p:spTgt>
                                        </p:tgtEl>
                                      </p:cBhvr>
                                    </p:animEffect>
                                  </p:childTnLst>
                                </p:cTn>
                              </p:par>
                            </p:childTnLst>
                          </p:cTn>
                        </p:par>
                        <p:par>
                          <p:cTn id="118" fill="hold">
                            <p:stCondLst>
                              <p:cond delay="5500"/>
                            </p:stCondLst>
                            <p:childTnLst>
                              <p:par>
                                <p:cTn id="119" presetID="53" presetClass="entr" presetSubtype="16" fill="hold" grpId="0" nodeType="afterEffect">
                                  <p:stCondLst>
                                    <p:cond delay="0"/>
                                  </p:stCondLst>
                                  <p:childTnLst>
                                    <p:set>
                                      <p:cBhvr>
                                        <p:cTn id="120" dur="1" fill="hold">
                                          <p:stCondLst>
                                            <p:cond delay="0"/>
                                          </p:stCondLst>
                                        </p:cTn>
                                        <p:tgtEl>
                                          <p:spTgt spid="44"/>
                                        </p:tgtEl>
                                        <p:attrNameLst>
                                          <p:attrName>style.visibility</p:attrName>
                                        </p:attrNameLst>
                                      </p:cBhvr>
                                      <p:to>
                                        <p:strVal val="visible"/>
                                      </p:to>
                                    </p:set>
                                    <p:anim calcmode="lin" valueType="num">
                                      <p:cBhvr>
                                        <p:cTn id="121" dur="400" fill="hold"/>
                                        <p:tgtEl>
                                          <p:spTgt spid="44"/>
                                        </p:tgtEl>
                                        <p:attrNameLst>
                                          <p:attrName>ppt_w</p:attrName>
                                        </p:attrNameLst>
                                      </p:cBhvr>
                                      <p:tavLst>
                                        <p:tav tm="0">
                                          <p:val>
                                            <p:fltVal val="0"/>
                                          </p:val>
                                        </p:tav>
                                        <p:tav tm="100000">
                                          <p:val>
                                            <p:strVal val="#ppt_w"/>
                                          </p:val>
                                        </p:tav>
                                      </p:tavLst>
                                    </p:anim>
                                    <p:anim calcmode="lin" valueType="num">
                                      <p:cBhvr>
                                        <p:cTn id="122" dur="400" fill="hold"/>
                                        <p:tgtEl>
                                          <p:spTgt spid="44"/>
                                        </p:tgtEl>
                                        <p:attrNameLst>
                                          <p:attrName>ppt_h</p:attrName>
                                        </p:attrNameLst>
                                      </p:cBhvr>
                                      <p:tavLst>
                                        <p:tav tm="0">
                                          <p:val>
                                            <p:fltVal val="0"/>
                                          </p:val>
                                        </p:tav>
                                        <p:tav tm="100000">
                                          <p:val>
                                            <p:strVal val="#ppt_h"/>
                                          </p:val>
                                        </p:tav>
                                      </p:tavLst>
                                    </p:anim>
                                    <p:animEffect transition="in" filter="fade">
                                      <p:cBhvr>
                                        <p:cTn id="123" dur="400"/>
                                        <p:tgtEl>
                                          <p:spTgt spid="44"/>
                                        </p:tgtEl>
                                      </p:cBhvr>
                                    </p:animEffect>
                                  </p:childTnLst>
                                </p:cTn>
                              </p:par>
                            </p:childTnLst>
                          </p:cTn>
                        </p:par>
                        <p:par>
                          <p:cTn id="124" fill="hold">
                            <p:stCondLst>
                              <p:cond delay="6000"/>
                            </p:stCondLst>
                            <p:childTnLst>
                              <p:par>
                                <p:cTn id="125" presetID="53" presetClass="entr" presetSubtype="16" fill="hold" grpId="0" nodeType="afterEffect">
                                  <p:stCondLst>
                                    <p:cond delay="0"/>
                                  </p:stCondLst>
                                  <p:childTnLst>
                                    <p:set>
                                      <p:cBhvr>
                                        <p:cTn id="126" dur="1" fill="hold">
                                          <p:stCondLst>
                                            <p:cond delay="0"/>
                                          </p:stCondLst>
                                        </p:cTn>
                                        <p:tgtEl>
                                          <p:spTgt spid="45">
                                            <p:txEl>
                                              <p:pRg st="0" end="0"/>
                                            </p:txEl>
                                          </p:spTgt>
                                        </p:tgtEl>
                                        <p:attrNameLst>
                                          <p:attrName>style.visibility</p:attrName>
                                        </p:attrNameLst>
                                      </p:cBhvr>
                                      <p:to>
                                        <p:strVal val="visible"/>
                                      </p:to>
                                    </p:set>
                                    <p:anim calcmode="lin" valueType="num">
                                      <p:cBhvr>
                                        <p:cTn id="127" dur="3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28" dur="3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29" dur="300"/>
                                        <p:tgtEl>
                                          <p:spTgt spid="45">
                                            <p:txEl>
                                              <p:pRg st="0" end="0"/>
                                            </p:txEl>
                                          </p:spTgt>
                                        </p:tgtEl>
                                      </p:cBhvr>
                                    </p:animEffect>
                                  </p:childTnLst>
                                </p:cTn>
                              </p:par>
                              <p:par>
                                <p:cTn id="130" presetID="42" presetClass="entr" presetSubtype="0" fill="hold" grpId="0" nodeType="withEffect">
                                  <p:stCondLst>
                                    <p:cond delay="200"/>
                                  </p:stCondLst>
                                  <p:childTnLst>
                                    <p:set>
                                      <p:cBhvr>
                                        <p:cTn id="131" dur="1" fill="hold">
                                          <p:stCondLst>
                                            <p:cond delay="0"/>
                                          </p:stCondLst>
                                        </p:cTn>
                                        <p:tgtEl>
                                          <p:spTgt spid="46">
                                            <p:txEl>
                                              <p:pRg st="0" end="0"/>
                                            </p:txEl>
                                          </p:spTgt>
                                        </p:tgtEl>
                                        <p:attrNameLst>
                                          <p:attrName>style.visibility</p:attrName>
                                        </p:attrNameLst>
                                      </p:cBhvr>
                                      <p:to>
                                        <p:strVal val="visible"/>
                                      </p:to>
                                    </p:set>
                                    <p:animEffect transition="in" filter="fade">
                                      <p:cBhvr>
                                        <p:cTn id="132" dur="500"/>
                                        <p:tgtEl>
                                          <p:spTgt spid="46">
                                            <p:txEl>
                                              <p:pRg st="0" end="0"/>
                                            </p:txEl>
                                          </p:spTgt>
                                        </p:tgtEl>
                                      </p:cBhvr>
                                    </p:animEffect>
                                    <p:anim calcmode="lin" valueType="num">
                                      <p:cBhvr>
                                        <p:cTn id="133"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134" dur="500" fill="hold"/>
                                        <p:tgtEl>
                                          <p:spTgt spid="46">
                                            <p:txEl>
                                              <p:pRg st="0" end="0"/>
                                            </p:txEl>
                                          </p:spTgt>
                                        </p:tgtEl>
                                        <p:attrNameLst>
                                          <p:attrName>ppt_y</p:attrName>
                                        </p:attrNameLst>
                                      </p:cBhvr>
                                      <p:tavLst>
                                        <p:tav tm="0">
                                          <p:val>
                                            <p:strVal val="#ppt_y+.1"/>
                                          </p:val>
                                        </p:tav>
                                        <p:tav tm="100000">
                                          <p:val>
                                            <p:strVal val="#ppt_y"/>
                                          </p:val>
                                        </p:tav>
                                      </p:tavLst>
                                    </p:anim>
                                  </p:childTnLst>
                                </p:cTn>
                              </p:par>
                              <p:par>
                                <p:cTn id="135" presetID="10" presetClass="entr" presetSubtype="0" fill="hold" grpId="0" nodeType="withEffect">
                                  <p:stCondLst>
                                    <p:cond delay="800"/>
                                  </p:stCondLst>
                                  <p:childTnLst>
                                    <p:set>
                                      <p:cBhvr>
                                        <p:cTn id="136" dur="1" fill="hold">
                                          <p:stCondLst>
                                            <p:cond delay="0"/>
                                          </p:stCondLst>
                                        </p:cTn>
                                        <p:tgtEl>
                                          <p:spTgt spid="47">
                                            <p:txEl>
                                              <p:pRg st="0" end="0"/>
                                            </p:txEl>
                                          </p:spTgt>
                                        </p:tgtEl>
                                        <p:attrNameLst>
                                          <p:attrName>style.visibility</p:attrName>
                                        </p:attrNameLst>
                                      </p:cBhvr>
                                      <p:to>
                                        <p:strVal val="visible"/>
                                      </p:to>
                                    </p:set>
                                    <p:animEffect transition="in" filter="fade">
                                      <p:cBhvr>
                                        <p:cTn id="137"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lvl="1">
            <p:tnLst>
              <p:par>
                <p:cTn presetID="53" presetClass="entr" presetSubtype="1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p:cTn dur="300" fill="hold"/>
                        <p:tgtEl>
                          <p:spTgt spid="29"/>
                        </p:tgtEl>
                        <p:attrNameLst>
                          <p:attrName>ppt_w</p:attrName>
                        </p:attrNameLst>
                      </p:cBhvr>
                      <p:tavLst>
                        <p:tav tm="0">
                          <p:val>
                            <p:fltVal val="0"/>
                          </p:val>
                        </p:tav>
                        <p:tav tm="100000">
                          <p:val>
                            <p:strVal val="#ppt_w"/>
                          </p:val>
                        </p:tav>
                      </p:tavLst>
                    </p:anim>
                    <p:anim calcmode="lin" valueType="num">
                      <p:cBhvr>
                        <p:cTn dur="300" fill="hold"/>
                        <p:tgtEl>
                          <p:spTgt spid="29"/>
                        </p:tgtEl>
                        <p:attrNameLst>
                          <p:attrName>ppt_h</p:attrName>
                        </p:attrNameLst>
                      </p:cBhvr>
                      <p:tavLst>
                        <p:tav tm="0">
                          <p:val>
                            <p:fltVal val="0"/>
                          </p:val>
                        </p:tav>
                        <p:tav tm="100000">
                          <p:val>
                            <p:strVal val="#ppt_h"/>
                          </p:val>
                        </p:tav>
                      </p:tavLst>
                    </p:anim>
                    <p:animEffect transition="in" filter="fade">
                      <p:cBhvr>
                        <p:cTn dur="300"/>
                        <p:tgtEl>
                          <p:spTgt spid="29"/>
                        </p:tgtEl>
                      </p:cBhvr>
                    </p:animEffect>
                  </p:childTnLst>
                </p:cTn>
              </p:par>
            </p:tnLst>
          </p:tmpl>
        </p:tmplLst>
      </p:bldP>
      <p:bldP spid="30" grpId="0" build="p">
        <p:tmplLst>
          <p:tmpl lvl="1">
            <p:tnLst>
              <p:par>
                <p:cTn presetID="42" presetClass="entr" presetSubtype="0"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300" fill="hold"/>
                        <p:tgtEl>
                          <p:spTgt spid="33"/>
                        </p:tgtEl>
                        <p:attrNameLst>
                          <p:attrName>ppt_w</p:attrName>
                        </p:attrNameLst>
                      </p:cBhvr>
                      <p:tavLst>
                        <p:tav tm="0">
                          <p:val>
                            <p:fltVal val="0"/>
                          </p:val>
                        </p:tav>
                        <p:tav tm="100000">
                          <p:val>
                            <p:strVal val="#ppt_w"/>
                          </p:val>
                        </p:tav>
                      </p:tavLst>
                    </p:anim>
                    <p:anim calcmode="lin" valueType="num">
                      <p:cBhvr>
                        <p:cTn dur="300" fill="hold"/>
                        <p:tgtEl>
                          <p:spTgt spid="33"/>
                        </p:tgtEl>
                        <p:attrNameLst>
                          <p:attrName>ppt_h</p:attrName>
                        </p:attrNameLst>
                      </p:cBhvr>
                      <p:tavLst>
                        <p:tav tm="0">
                          <p:val>
                            <p:fltVal val="0"/>
                          </p:val>
                        </p:tav>
                        <p:tav tm="100000">
                          <p:val>
                            <p:strVal val="#ppt_h"/>
                          </p:val>
                        </p:tav>
                      </p:tavLst>
                    </p:anim>
                    <p:animEffect transition="in" filter="fade">
                      <p:cBhvr>
                        <p:cTn dur="300"/>
                        <p:tgtEl>
                          <p:spTgt spid="33"/>
                        </p:tgtEl>
                      </p:cBhvr>
                    </p:animEffect>
                  </p:childTnLst>
                </p:cTn>
              </p:par>
            </p:tnLst>
          </p:tmpl>
        </p:tmplLst>
      </p:bldP>
      <p:bldP spid="34" grpId="0" build="p">
        <p:tmplLst>
          <p:tmpl lvl="1">
            <p:tnLst>
              <p:par>
                <p:cTn presetID="42" presetClass="entr" presetSubtype="0"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10" presetClass="entr" presetSubtype="0" fill="hold" nodeType="withEffect">
                  <p:stCondLst>
                    <p:cond delay="8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300" fill="hold"/>
                        <p:tgtEl>
                          <p:spTgt spid="37"/>
                        </p:tgtEl>
                        <p:attrNameLst>
                          <p:attrName>ppt_w</p:attrName>
                        </p:attrNameLst>
                      </p:cBhvr>
                      <p:tavLst>
                        <p:tav tm="0">
                          <p:val>
                            <p:fltVal val="0"/>
                          </p:val>
                        </p:tav>
                        <p:tav tm="100000">
                          <p:val>
                            <p:strVal val="#ppt_w"/>
                          </p:val>
                        </p:tav>
                      </p:tavLst>
                    </p:anim>
                    <p:anim calcmode="lin" valueType="num">
                      <p:cBhvr>
                        <p:cTn dur="300" fill="hold"/>
                        <p:tgtEl>
                          <p:spTgt spid="37"/>
                        </p:tgtEl>
                        <p:attrNameLst>
                          <p:attrName>ppt_h</p:attrName>
                        </p:attrNameLst>
                      </p:cBhvr>
                      <p:tavLst>
                        <p:tav tm="0">
                          <p:val>
                            <p:fltVal val="0"/>
                          </p:val>
                        </p:tav>
                        <p:tav tm="100000">
                          <p:val>
                            <p:strVal val="#ppt_h"/>
                          </p:val>
                        </p:tav>
                      </p:tavLst>
                    </p:anim>
                    <p:animEffect transition="in" filter="fade">
                      <p:cBhvr>
                        <p:cTn dur="300"/>
                        <p:tgtEl>
                          <p:spTgt spid="37"/>
                        </p:tgtEl>
                      </p:cBhvr>
                    </p:animEffect>
                  </p:childTnLst>
                </p:cTn>
              </p:par>
            </p:tnLst>
          </p:tmpl>
        </p:tmplLst>
      </p:bldP>
      <p:bldP spid="38" grpId="0" build="p">
        <p:tmplLst>
          <p:tmpl lvl="1">
            <p:tnLst>
              <p:par>
                <p:cTn presetID="42" presetClass="entr" presetSubtype="0"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anim calcmode="lin" valueType="num">
                      <p:cBhvr>
                        <p:cTn dur="500" fill="hold"/>
                        <p:tgtEl>
                          <p:spTgt spid="38"/>
                        </p:tgtEl>
                        <p:attrNameLst>
                          <p:attrName>ppt_x</p:attrName>
                        </p:attrNameLst>
                      </p:cBhvr>
                      <p:tavLst>
                        <p:tav tm="0">
                          <p:val>
                            <p:strVal val="#ppt_x"/>
                          </p:val>
                        </p:tav>
                        <p:tav tm="100000">
                          <p:val>
                            <p:strVal val="#ppt_x"/>
                          </p:val>
                        </p:tav>
                      </p:tavLst>
                    </p:anim>
                    <p:anim calcmode="lin" valueType="num">
                      <p:cBhvr>
                        <p:cTn dur="5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10" presetClass="entr" presetSubtype="0" fill="hold" nodeType="withEffect">
                  <p:stCondLst>
                    <p:cond delay="8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300" fill="hold"/>
                        <p:tgtEl>
                          <p:spTgt spid="41"/>
                        </p:tgtEl>
                        <p:attrNameLst>
                          <p:attrName>ppt_w</p:attrName>
                        </p:attrNameLst>
                      </p:cBhvr>
                      <p:tavLst>
                        <p:tav tm="0">
                          <p:val>
                            <p:fltVal val="0"/>
                          </p:val>
                        </p:tav>
                        <p:tav tm="100000">
                          <p:val>
                            <p:strVal val="#ppt_w"/>
                          </p:val>
                        </p:tav>
                      </p:tavLst>
                    </p:anim>
                    <p:anim calcmode="lin" valueType="num">
                      <p:cBhvr>
                        <p:cTn dur="300" fill="hold"/>
                        <p:tgtEl>
                          <p:spTgt spid="41"/>
                        </p:tgtEl>
                        <p:attrNameLst>
                          <p:attrName>ppt_h</p:attrName>
                        </p:attrNameLst>
                      </p:cBhvr>
                      <p:tavLst>
                        <p:tav tm="0">
                          <p:val>
                            <p:fltVal val="0"/>
                          </p:val>
                        </p:tav>
                        <p:tav tm="100000">
                          <p:val>
                            <p:strVal val="#ppt_h"/>
                          </p:val>
                        </p:tav>
                      </p:tavLst>
                    </p:anim>
                    <p:animEffect transition="in" filter="fade">
                      <p:cBhvr>
                        <p:cTn dur="300"/>
                        <p:tgtEl>
                          <p:spTgt spid="41"/>
                        </p:tgtEl>
                      </p:cBhvr>
                    </p:animEffect>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10" presetClass="entr" presetSubtype="0" fill="hold" nodeType="withEffect">
                  <p:stCondLst>
                    <p:cond delay="8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build="p">
        <p:tmplLst>
          <p:tmpl lvl="1">
            <p:tnLst>
              <p:par>
                <p:cTn presetID="53" presetClass="entr" presetSubtype="16"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300" fill="hold"/>
                        <p:tgtEl>
                          <p:spTgt spid="45"/>
                        </p:tgtEl>
                        <p:attrNameLst>
                          <p:attrName>ppt_w</p:attrName>
                        </p:attrNameLst>
                      </p:cBhvr>
                      <p:tavLst>
                        <p:tav tm="0">
                          <p:val>
                            <p:fltVal val="0"/>
                          </p:val>
                        </p:tav>
                        <p:tav tm="100000">
                          <p:val>
                            <p:strVal val="#ppt_w"/>
                          </p:val>
                        </p:tav>
                      </p:tavLst>
                    </p:anim>
                    <p:anim calcmode="lin" valueType="num">
                      <p:cBhvr>
                        <p:cTn dur="300" fill="hold"/>
                        <p:tgtEl>
                          <p:spTgt spid="45"/>
                        </p:tgtEl>
                        <p:attrNameLst>
                          <p:attrName>ppt_h</p:attrName>
                        </p:attrNameLst>
                      </p:cBhvr>
                      <p:tavLst>
                        <p:tav tm="0">
                          <p:val>
                            <p:fltVal val="0"/>
                          </p:val>
                        </p:tav>
                        <p:tav tm="100000">
                          <p:val>
                            <p:strVal val="#ppt_h"/>
                          </p:val>
                        </p:tav>
                      </p:tavLst>
                    </p:anim>
                    <p:animEffect transition="in" filter="fade">
                      <p:cBhvr>
                        <p:cTn dur="300"/>
                        <p:tgtEl>
                          <p:spTgt spid="45"/>
                        </p:tgtEl>
                      </p:cBhvr>
                    </p:animEffect>
                  </p:childTnLst>
                </p:cTn>
              </p:par>
            </p:tnLst>
          </p:tmpl>
        </p:tmplLst>
      </p:bldP>
      <p:bldP spid="46" grpId="0" build="p">
        <p:tmplLst>
          <p:tmpl lvl="1">
            <p:tnLst>
              <p:par>
                <p:cTn presetID="42" presetClass="entr" presetSubtype="0"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anim calcmode="lin" valueType="num">
                      <p:cBhvr>
                        <p:cTn dur="500" fill="hold"/>
                        <p:tgtEl>
                          <p:spTgt spid="46"/>
                        </p:tgtEl>
                        <p:attrNameLst>
                          <p:attrName>ppt_x</p:attrName>
                        </p:attrNameLst>
                      </p:cBhvr>
                      <p:tavLst>
                        <p:tav tm="0">
                          <p:val>
                            <p:strVal val="#ppt_x"/>
                          </p:val>
                        </p:tav>
                        <p:tav tm="100000">
                          <p:val>
                            <p:strVal val="#ppt_x"/>
                          </p:val>
                        </p:tav>
                      </p:tavLst>
                    </p:anim>
                    <p:anim calcmode="lin" valueType="num">
                      <p:cBhvr>
                        <p:cTn dur="500" fill="hold"/>
                        <p:tgtEl>
                          <p:spTgt spid="46"/>
                        </p:tgtEl>
                        <p:attrNameLst>
                          <p:attrName>ppt_y</p:attrName>
                        </p:attrNameLst>
                      </p:cBhvr>
                      <p:tavLst>
                        <p:tav tm="0">
                          <p:val>
                            <p:strVal val="#ppt_y+.1"/>
                          </p:val>
                        </p:tav>
                        <p:tav tm="100000">
                          <p:val>
                            <p:strVal val="#ppt_y"/>
                          </p:val>
                        </p:tav>
                      </p:tavLst>
                    </p:anim>
                  </p:childTnLst>
                </p:cTn>
              </p:par>
            </p:tnLst>
          </p:tmpl>
        </p:tmplLst>
      </p:bldP>
      <p:bldP spid="47" grpId="0" build="p">
        <p:tmplLst>
          <p:tmpl lvl="1">
            <p:tnLst>
              <p:par>
                <p:cTn presetID="10" presetClass="entr" presetSubtype="0" fill="hold" nodeType="withEffect">
                  <p:stCondLst>
                    <p:cond delay="80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ic list 3">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644176" y="1638675"/>
            <a:ext cx="3030357" cy="78295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1101380" y="1684396"/>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grpSp>
        <p:nvGrpSpPr>
          <p:cNvPr id="28" name="Group 27"/>
          <p:cNvGrpSpPr/>
          <p:nvPr userDrawn="1"/>
        </p:nvGrpSpPr>
        <p:grpSpPr>
          <a:xfrm>
            <a:off x="101309" y="385540"/>
            <a:ext cx="383999" cy="342172"/>
            <a:chOff x="5270500" y="1460500"/>
            <a:chExt cx="1701800" cy="2705100"/>
          </a:xfrm>
        </p:grpSpPr>
        <p:sp>
          <p:nvSpPr>
            <p:cNvPr id="29" name="Rounded Rectangle 2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0" name="Rounded Rectangle 2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1" name="Rounded Rectangle 3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2" name="Text Placeholder 7"/>
          <p:cNvSpPr>
            <a:spLocks noGrp="1"/>
          </p:cNvSpPr>
          <p:nvPr>
            <p:ph type="body" sz="quarter" idx="55" hasCustomPrompt="1"/>
          </p:nvPr>
        </p:nvSpPr>
        <p:spPr>
          <a:xfrm>
            <a:off x="1918408" y="1827910"/>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38" name="Text Placeholder 7"/>
          <p:cNvSpPr>
            <a:spLocks noGrp="1"/>
          </p:cNvSpPr>
          <p:nvPr>
            <p:ph type="body" sz="quarter" idx="19" hasCustomPrompt="1"/>
          </p:nvPr>
        </p:nvSpPr>
        <p:spPr>
          <a:xfrm>
            <a:off x="603251" y="2588938"/>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9" name="Text Placeholder 2"/>
          <p:cNvSpPr>
            <a:spLocks noGrp="1"/>
          </p:cNvSpPr>
          <p:nvPr>
            <p:ph type="body" sz="quarter" idx="16" hasCustomPrompt="1"/>
          </p:nvPr>
        </p:nvSpPr>
        <p:spPr>
          <a:xfrm>
            <a:off x="603256" y="2979949"/>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65" name="Rounded Rectangle 64"/>
          <p:cNvSpPr/>
          <p:nvPr userDrawn="1"/>
        </p:nvSpPr>
        <p:spPr>
          <a:xfrm>
            <a:off x="4548717" y="1638675"/>
            <a:ext cx="3071283" cy="78295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66" name="Text Placeholder 7"/>
          <p:cNvSpPr>
            <a:spLocks noGrp="1"/>
          </p:cNvSpPr>
          <p:nvPr>
            <p:ph type="body" sz="quarter" idx="40" hasCustomPrompt="1"/>
          </p:nvPr>
        </p:nvSpPr>
        <p:spPr>
          <a:xfrm>
            <a:off x="5046847" y="1684396"/>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69" name="Text Placeholder 7"/>
          <p:cNvSpPr>
            <a:spLocks noGrp="1"/>
          </p:cNvSpPr>
          <p:nvPr>
            <p:ph type="body" sz="quarter" idx="56" hasCustomPrompt="1"/>
          </p:nvPr>
        </p:nvSpPr>
        <p:spPr>
          <a:xfrm>
            <a:off x="5818720" y="1827910"/>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71" name="Text Placeholder 7"/>
          <p:cNvSpPr>
            <a:spLocks noGrp="1"/>
          </p:cNvSpPr>
          <p:nvPr>
            <p:ph type="body" sz="quarter" idx="41" hasCustomPrompt="1"/>
          </p:nvPr>
        </p:nvSpPr>
        <p:spPr>
          <a:xfrm>
            <a:off x="4548717" y="2588938"/>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92" name="Text Placeholder 2"/>
          <p:cNvSpPr>
            <a:spLocks noGrp="1"/>
          </p:cNvSpPr>
          <p:nvPr>
            <p:ph type="body" sz="quarter" idx="42" hasCustomPrompt="1"/>
          </p:nvPr>
        </p:nvSpPr>
        <p:spPr>
          <a:xfrm>
            <a:off x="4548722" y="2979949"/>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110" name="Rounded Rectangle 109"/>
          <p:cNvSpPr/>
          <p:nvPr userDrawn="1"/>
        </p:nvSpPr>
        <p:spPr>
          <a:xfrm>
            <a:off x="8504768" y="1638675"/>
            <a:ext cx="3071283" cy="782954"/>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1" name="Text Placeholder 7"/>
          <p:cNvSpPr>
            <a:spLocks noGrp="1"/>
          </p:cNvSpPr>
          <p:nvPr>
            <p:ph type="body" sz="quarter" idx="43" hasCustomPrompt="1"/>
          </p:nvPr>
        </p:nvSpPr>
        <p:spPr>
          <a:xfrm>
            <a:off x="9002898" y="1684396"/>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12" name="Text Placeholder 7"/>
          <p:cNvSpPr>
            <a:spLocks noGrp="1"/>
          </p:cNvSpPr>
          <p:nvPr>
            <p:ph type="body" sz="quarter" idx="57" hasCustomPrompt="1"/>
          </p:nvPr>
        </p:nvSpPr>
        <p:spPr>
          <a:xfrm>
            <a:off x="9752193" y="1827910"/>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113" name="Text Placeholder 7"/>
          <p:cNvSpPr>
            <a:spLocks noGrp="1"/>
          </p:cNvSpPr>
          <p:nvPr>
            <p:ph type="body" sz="quarter" idx="44" hasCustomPrompt="1"/>
          </p:nvPr>
        </p:nvSpPr>
        <p:spPr>
          <a:xfrm>
            <a:off x="8504768" y="2588938"/>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14" name="Text Placeholder 2"/>
          <p:cNvSpPr>
            <a:spLocks noGrp="1"/>
          </p:cNvSpPr>
          <p:nvPr>
            <p:ph type="body" sz="quarter" idx="45" hasCustomPrompt="1"/>
          </p:nvPr>
        </p:nvSpPr>
        <p:spPr>
          <a:xfrm>
            <a:off x="8504773" y="2979949"/>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130" name="Rounded Rectangle 129"/>
          <p:cNvSpPr/>
          <p:nvPr userDrawn="1"/>
        </p:nvSpPr>
        <p:spPr>
          <a:xfrm>
            <a:off x="644179" y="4066912"/>
            <a:ext cx="3030356" cy="782954"/>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1" name="Text Placeholder 7"/>
          <p:cNvSpPr>
            <a:spLocks noGrp="1"/>
          </p:cNvSpPr>
          <p:nvPr>
            <p:ph type="body" sz="quarter" idx="46" hasCustomPrompt="1"/>
          </p:nvPr>
        </p:nvSpPr>
        <p:spPr>
          <a:xfrm>
            <a:off x="1101380" y="4112633"/>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36" name="Text Placeholder 7"/>
          <p:cNvSpPr>
            <a:spLocks noGrp="1"/>
          </p:cNvSpPr>
          <p:nvPr>
            <p:ph type="body" sz="quarter" idx="58" hasCustomPrompt="1"/>
          </p:nvPr>
        </p:nvSpPr>
        <p:spPr>
          <a:xfrm>
            <a:off x="1918408" y="4254871"/>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139" name="Text Placeholder 7"/>
          <p:cNvSpPr>
            <a:spLocks noGrp="1"/>
          </p:cNvSpPr>
          <p:nvPr>
            <p:ph type="body" sz="quarter" idx="47" hasCustomPrompt="1"/>
          </p:nvPr>
        </p:nvSpPr>
        <p:spPr>
          <a:xfrm>
            <a:off x="603251" y="5017174"/>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40" name="Text Placeholder 2"/>
          <p:cNvSpPr>
            <a:spLocks noGrp="1"/>
          </p:cNvSpPr>
          <p:nvPr>
            <p:ph type="body" sz="quarter" idx="48" hasCustomPrompt="1"/>
          </p:nvPr>
        </p:nvSpPr>
        <p:spPr>
          <a:xfrm>
            <a:off x="603256" y="5428506"/>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145" name="Rounded Rectangle 144"/>
          <p:cNvSpPr/>
          <p:nvPr userDrawn="1"/>
        </p:nvSpPr>
        <p:spPr>
          <a:xfrm>
            <a:off x="4548720" y="4066912"/>
            <a:ext cx="3071280" cy="782954"/>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6" name="Text Placeholder 7"/>
          <p:cNvSpPr>
            <a:spLocks noGrp="1"/>
          </p:cNvSpPr>
          <p:nvPr>
            <p:ph type="body" sz="quarter" idx="49" hasCustomPrompt="1"/>
          </p:nvPr>
        </p:nvSpPr>
        <p:spPr>
          <a:xfrm>
            <a:off x="5046847" y="4112633"/>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49" name="Text Placeholder 7"/>
          <p:cNvSpPr>
            <a:spLocks noGrp="1"/>
          </p:cNvSpPr>
          <p:nvPr>
            <p:ph type="body" sz="quarter" idx="59" hasCustomPrompt="1"/>
          </p:nvPr>
        </p:nvSpPr>
        <p:spPr>
          <a:xfrm>
            <a:off x="5818720" y="4254871"/>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151" name="Text Placeholder 7"/>
          <p:cNvSpPr>
            <a:spLocks noGrp="1"/>
          </p:cNvSpPr>
          <p:nvPr>
            <p:ph type="body" sz="quarter" idx="50" hasCustomPrompt="1"/>
          </p:nvPr>
        </p:nvSpPr>
        <p:spPr>
          <a:xfrm>
            <a:off x="4548717" y="5017174"/>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52" name="Text Placeholder 2"/>
          <p:cNvSpPr>
            <a:spLocks noGrp="1"/>
          </p:cNvSpPr>
          <p:nvPr>
            <p:ph type="body" sz="quarter" idx="51" hasCustomPrompt="1"/>
          </p:nvPr>
        </p:nvSpPr>
        <p:spPr>
          <a:xfrm>
            <a:off x="4548722" y="5428506"/>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155" name="Rounded Rectangle 154"/>
          <p:cNvSpPr/>
          <p:nvPr userDrawn="1"/>
        </p:nvSpPr>
        <p:spPr>
          <a:xfrm>
            <a:off x="8504771" y="4066912"/>
            <a:ext cx="3071280" cy="782954"/>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6" name="Text Placeholder 7"/>
          <p:cNvSpPr>
            <a:spLocks noGrp="1"/>
          </p:cNvSpPr>
          <p:nvPr>
            <p:ph type="body" sz="quarter" idx="52" hasCustomPrompt="1"/>
          </p:nvPr>
        </p:nvSpPr>
        <p:spPr>
          <a:xfrm>
            <a:off x="9002898" y="4112633"/>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57" name="Text Placeholder 7"/>
          <p:cNvSpPr>
            <a:spLocks noGrp="1"/>
          </p:cNvSpPr>
          <p:nvPr>
            <p:ph type="body" sz="quarter" idx="60" hasCustomPrompt="1"/>
          </p:nvPr>
        </p:nvSpPr>
        <p:spPr>
          <a:xfrm>
            <a:off x="9752193" y="4254871"/>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158" name="Text Placeholder 7"/>
          <p:cNvSpPr>
            <a:spLocks noGrp="1"/>
          </p:cNvSpPr>
          <p:nvPr>
            <p:ph type="body" sz="quarter" idx="53" hasCustomPrompt="1"/>
          </p:nvPr>
        </p:nvSpPr>
        <p:spPr>
          <a:xfrm>
            <a:off x="8504768" y="5017174"/>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59" name="Text Placeholder 2"/>
          <p:cNvSpPr>
            <a:spLocks noGrp="1"/>
          </p:cNvSpPr>
          <p:nvPr>
            <p:ph type="body" sz="quarter" idx="54" hasCustomPrompt="1"/>
          </p:nvPr>
        </p:nvSpPr>
        <p:spPr>
          <a:xfrm>
            <a:off x="8504773" y="5428506"/>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Tree>
    <p:extLst>
      <p:ext uri="{BB962C8B-B14F-4D97-AF65-F5344CB8AC3E}">
        <p14:creationId xmlns:p14="http://schemas.microsoft.com/office/powerpoint/2010/main" val="1555799790"/>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400" fill="hold"/>
                                        <p:tgtEl>
                                          <p:spTgt spid="3"/>
                                        </p:tgtEl>
                                        <p:attrNameLst>
                                          <p:attrName>ppt_w</p:attrName>
                                        </p:attrNameLst>
                                      </p:cBhvr>
                                      <p:tavLst>
                                        <p:tav tm="0">
                                          <p:val>
                                            <p:fltVal val="0"/>
                                          </p:val>
                                        </p:tav>
                                        <p:tav tm="100000">
                                          <p:val>
                                            <p:strVal val="#ppt_w"/>
                                          </p:val>
                                        </p:tav>
                                      </p:tavLst>
                                    </p:anim>
                                    <p:anim calcmode="lin" valueType="num">
                                      <p:cBhvr>
                                        <p:cTn id="22" dur="400" fill="hold"/>
                                        <p:tgtEl>
                                          <p:spTgt spid="3"/>
                                        </p:tgtEl>
                                        <p:attrNameLst>
                                          <p:attrName>ppt_h</p:attrName>
                                        </p:attrNameLst>
                                      </p:cBhvr>
                                      <p:tavLst>
                                        <p:tav tm="0">
                                          <p:val>
                                            <p:fltVal val="0"/>
                                          </p:val>
                                        </p:tav>
                                        <p:tav tm="100000">
                                          <p:val>
                                            <p:strVal val="#ppt_h"/>
                                          </p:val>
                                        </p:tav>
                                      </p:tavLst>
                                    </p:anim>
                                    <p:animEffect transition="in" filter="fade">
                                      <p:cBhvr>
                                        <p:cTn id="23" dur="400"/>
                                        <p:tgtEl>
                                          <p:spTgt spid="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p:cTn id="27"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8"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9" dur="300"/>
                                        <p:tgtEl>
                                          <p:spTgt spid="13">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32">
                                            <p:txEl>
                                              <p:pRg st="0" end="0"/>
                                            </p:txEl>
                                          </p:spTgt>
                                        </p:tgtEl>
                                        <p:attrNameLst>
                                          <p:attrName>style.visibility</p:attrName>
                                        </p:attrNameLst>
                                      </p:cBhvr>
                                      <p:to>
                                        <p:strVal val="visible"/>
                                      </p:to>
                                    </p:set>
                                    <p:animEffect transition="in" filter="fade">
                                      <p:cBhvr>
                                        <p:cTn id="32" dur="400"/>
                                        <p:tgtEl>
                                          <p:spTgt spid="32">
                                            <p:txEl>
                                              <p:pRg st="0" end="0"/>
                                            </p:txEl>
                                          </p:spTgt>
                                        </p:tgtEl>
                                      </p:cBhvr>
                                    </p:animEffect>
                                    <p:anim calcmode="lin" valueType="num">
                                      <p:cBhvr>
                                        <p:cTn id="33" dur="4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34" dur="400" fill="hold"/>
                                        <p:tgtEl>
                                          <p:spTgt spid="32">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anim calcmode="lin" valueType="num">
                                      <p:cBhvr>
                                        <p:cTn id="38"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38">
                                            <p:txEl>
                                              <p:pRg st="0" end="0"/>
                                            </p:txEl>
                                          </p:spTgt>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80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anim calcmode="lin" valueType="num">
                                      <p:cBhvr>
                                        <p:cTn id="46" dur="400" fill="hold"/>
                                        <p:tgtEl>
                                          <p:spTgt spid="65"/>
                                        </p:tgtEl>
                                        <p:attrNameLst>
                                          <p:attrName>ppt_w</p:attrName>
                                        </p:attrNameLst>
                                      </p:cBhvr>
                                      <p:tavLst>
                                        <p:tav tm="0">
                                          <p:val>
                                            <p:fltVal val="0"/>
                                          </p:val>
                                        </p:tav>
                                        <p:tav tm="100000">
                                          <p:val>
                                            <p:strVal val="#ppt_w"/>
                                          </p:val>
                                        </p:tav>
                                      </p:tavLst>
                                    </p:anim>
                                    <p:anim calcmode="lin" valueType="num">
                                      <p:cBhvr>
                                        <p:cTn id="47" dur="400" fill="hold"/>
                                        <p:tgtEl>
                                          <p:spTgt spid="65"/>
                                        </p:tgtEl>
                                        <p:attrNameLst>
                                          <p:attrName>ppt_h</p:attrName>
                                        </p:attrNameLst>
                                      </p:cBhvr>
                                      <p:tavLst>
                                        <p:tav tm="0">
                                          <p:val>
                                            <p:fltVal val="0"/>
                                          </p:val>
                                        </p:tav>
                                        <p:tav tm="100000">
                                          <p:val>
                                            <p:strVal val="#ppt_h"/>
                                          </p:val>
                                        </p:tav>
                                      </p:tavLst>
                                    </p:anim>
                                    <p:animEffect transition="in" filter="fade">
                                      <p:cBhvr>
                                        <p:cTn id="48" dur="400"/>
                                        <p:tgtEl>
                                          <p:spTgt spid="65"/>
                                        </p:tgtEl>
                                      </p:cBhvr>
                                    </p:animEffect>
                                  </p:childTnLst>
                                </p:cTn>
                              </p:par>
                            </p:childTnLst>
                          </p:cTn>
                        </p:par>
                        <p:par>
                          <p:cTn id="49" fill="hold">
                            <p:stCondLst>
                              <p:cond delay="2000"/>
                            </p:stCondLst>
                            <p:childTnLst>
                              <p:par>
                                <p:cTn id="50" presetID="53" presetClass="entr" presetSubtype="16" fill="hold" grpId="0" nodeType="afterEffect">
                                  <p:stCondLst>
                                    <p:cond delay="0"/>
                                  </p:stCondLst>
                                  <p:childTnLst>
                                    <p:set>
                                      <p:cBhvr>
                                        <p:cTn id="51" dur="1" fill="hold">
                                          <p:stCondLst>
                                            <p:cond delay="0"/>
                                          </p:stCondLst>
                                        </p:cTn>
                                        <p:tgtEl>
                                          <p:spTgt spid="66">
                                            <p:txEl>
                                              <p:pRg st="0" end="0"/>
                                            </p:txEl>
                                          </p:spTgt>
                                        </p:tgtEl>
                                        <p:attrNameLst>
                                          <p:attrName>style.visibility</p:attrName>
                                        </p:attrNameLst>
                                      </p:cBhvr>
                                      <p:to>
                                        <p:strVal val="visible"/>
                                      </p:to>
                                    </p:set>
                                    <p:anim calcmode="lin" valueType="num">
                                      <p:cBhvr>
                                        <p:cTn id="52" dur="300" fill="hold"/>
                                        <p:tgtEl>
                                          <p:spTgt spid="66">
                                            <p:txEl>
                                              <p:pRg st="0" end="0"/>
                                            </p:txEl>
                                          </p:spTgt>
                                        </p:tgtEl>
                                        <p:attrNameLst>
                                          <p:attrName>ppt_w</p:attrName>
                                        </p:attrNameLst>
                                      </p:cBhvr>
                                      <p:tavLst>
                                        <p:tav tm="0">
                                          <p:val>
                                            <p:fltVal val="0"/>
                                          </p:val>
                                        </p:tav>
                                        <p:tav tm="100000">
                                          <p:val>
                                            <p:strVal val="#ppt_w"/>
                                          </p:val>
                                        </p:tav>
                                      </p:tavLst>
                                    </p:anim>
                                    <p:anim calcmode="lin" valueType="num">
                                      <p:cBhvr>
                                        <p:cTn id="53" dur="300" fill="hold"/>
                                        <p:tgtEl>
                                          <p:spTgt spid="66">
                                            <p:txEl>
                                              <p:pRg st="0" end="0"/>
                                            </p:txEl>
                                          </p:spTgt>
                                        </p:tgtEl>
                                        <p:attrNameLst>
                                          <p:attrName>ppt_h</p:attrName>
                                        </p:attrNameLst>
                                      </p:cBhvr>
                                      <p:tavLst>
                                        <p:tav tm="0">
                                          <p:val>
                                            <p:fltVal val="0"/>
                                          </p:val>
                                        </p:tav>
                                        <p:tav tm="100000">
                                          <p:val>
                                            <p:strVal val="#ppt_h"/>
                                          </p:val>
                                        </p:tav>
                                      </p:tavLst>
                                    </p:anim>
                                    <p:animEffect transition="in" filter="fade">
                                      <p:cBhvr>
                                        <p:cTn id="54" dur="300"/>
                                        <p:tgtEl>
                                          <p:spTgt spid="66">
                                            <p:txEl>
                                              <p:pRg st="0" end="0"/>
                                            </p:txEl>
                                          </p:spTgt>
                                        </p:tgtEl>
                                      </p:cBhvr>
                                    </p:animEffect>
                                  </p:childTnLst>
                                </p:cTn>
                              </p:par>
                              <p:par>
                                <p:cTn id="55" presetID="42" presetClass="entr" presetSubtype="0" fill="hold" grpId="0" nodeType="withEffect">
                                  <p:stCondLst>
                                    <p:cond delay="200"/>
                                  </p:stCondLst>
                                  <p:childTnLst>
                                    <p:set>
                                      <p:cBhvr>
                                        <p:cTn id="56" dur="1" fill="hold">
                                          <p:stCondLst>
                                            <p:cond delay="0"/>
                                          </p:stCondLst>
                                        </p:cTn>
                                        <p:tgtEl>
                                          <p:spTgt spid="69">
                                            <p:txEl>
                                              <p:pRg st="0" end="0"/>
                                            </p:txEl>
                                          </p:spTgt>
                                        </p:tgtEl>
                                        <p:attrNameLst>
                                          <p:attrName>style.visibility</p:attrName>
                                        </p:attrNameLst>
                                      </p:cBhvr>
                                      <p:to>
                                        <p:strVal val="visible"/>
                                      </p:to>
                                    </p:set>
                                    <p:animEffect transition="in" filter="fade">
                                      <p:cBhvr>
                                        <p:cTn id="57" dur="400"/>
                                        <p:tgtEl>
                                          <p:spTgt spid="69">
                                            <p:txEl>
                                              <p:pRg st="0" end="0"/>
                                            </p:txEl>
                                          </p:spTgt>
                                        </p:tgtEl>
                                      </p:cBhvr>
                                    </p:animEffect>
                                    <p:anim calcmode="lin" valueType="num">
                                      <p:cBhvr>
                                        <p:cTn id="58" dur="400" fill="hold"/>
                                        <p:tgtEl>
                                          <p:spTgt spid="69">
                                            <p:txEl>
                                              <p:pRg st="0" end="0"/>
                                            </p:txEl>
                                          </p:spTgt>
                                        </p:tgtEl>
                                        <p:attrNameLst>
                                          <p:attrName>ppt_x</p:attrName>
                                        </p:attrNameLst>
                                      </p:cBhvr>
                                      <p:tavLst>
                                        <p:tav tm="0">
                                          <p:val>
                                            <p:strVal val="#ppt_x"/>
                                          </p:val>
                                        </p:tav>
                                        <p:tav tm="100000">
                                          <p:val>
                                            <p:strVal val="#ppt_x"/>
                                          </p:val>
                                        </p:tav>
                                      </p:tavLst>
                                    </p:anim>
                                    <p:anim calcmode="lin" valueType="num">
                                      <p:cBhvr>
                                        <p:cTn id="59" dur="400" fill="hold"/>
                                        <p:tgtEl>
                                          <p:spTgt spid="69">
                                            <p:txEl>
                                              <p:pRg st="0" end="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00"/>
                                  </p:stCondLst>
                                  <p:childTnLst>
                                    <p:set>
                                      <p:cBhvr>
                                        <p:cTn id="61" dur="1" fill="hold">
                                          <p:stCondLst>
                                            <p:cond delay="0"/>
                                          </p:stCondLst>
                                        </p:cTn>
                                        <p:tgtEl>
                                          <p:spTgt spid="71">
                                            <p:txEl>
                                              <p:pRg st="0" end="0"/>
                                            </p:txEl>
                                          </p:spTgt>
                                        </p:tgtEl>
                                        <p:attrNameLst>
                                          <p:attrName>style.visibility</p:attrName>
                                        </p:attrNameLst>
                                      </p:cBhvr>
                                      <p:to>
                                        <p:strVal val="visible"/>
                                      </p:to>
                                    </p:set>
                                    <p:animEffect transition="in" filter="fade">
                                      <p:cBhvr>
                                        <p:cTn id="62" dur="500"/>
                                        <p:tgtEl>
                                          <p:spTgt spid="71">
                                            <p:txEl>
                                              <p:pRg st="0" end="0"/>
                                            </p:txEl>
                                          </p:spTgt>
                                        </p:tgtEl>
                                      </p:cBhvr>
                                    </p:animEffect>
                                    <p:anim calcmode="lin" valueType="num">
                                      <p:cBhvr>
                                        <p:cTn id="63"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p:cTn id="64" dur="500" fill="hold"/>
                                        <p:tgtEl>
                                          <p:spTgt spid="71">
                                            <p:txEl>
                                              <p:pRg st="0" end="0"/>
                                            </p:txEl>
                                          </p:spTgt>
                                        </p:tgtEl>
                                        <p:attrNameLst>
                                          <p:attrName>ppt_y</p:attrName>
                                        </p:attrNameLst>
                                      </p:cBhvr>
                                      <p:tavLst>
                                        <p:tav tm="0">
                                          <p:val>
                                            <p:strVal val="#ppt_y+.1"/>
                                          </p:val>
                                        </p:tav>
                                        <p:tav tm="100000">
                                          <p:val>
                                            <p:strVal val="#ppt_y"/>
                                          </p:val>
                                        </p:tav>
                                      </p:tavLst>
                                    </p:anim>
                                  </p:childTnLst>
                                </p:cTn>
                              </p:par>
                              <p:par>
                                <p:cTn id="65" presetID="10" presetClass="entr" presetSubtype="0" fill="hold" grpId="0" nodeType="withEffect">
                                  <p:stCondLst>
                                    <p:cond delay="800"/>
                                  </p:stCondLst>
                                  <p:childTnLst>
                                    <p:set>
                                      <p:cBhvr>
                                        <p:cTn id="66" dur="1" fill="hold">
                                          <p:stCondLst>
                                            <p:cond delay="0"/>
                                          </p:stCondLst>
                                        </p:cTn>
                                        <p:tgtEl>
                                          <p:spTgt spid="92">
                                            <p:txEl>
                                              <p:pRg st="0" end="0"/>
                                            </p:txEl>
                                          </p:spTgt>
                                        </p:tgtEl>
                                        <p:attrNameLst>
                                          <p:attrName>style.visibility</p:attrName>
                                        </p:attrNameLst>
                                      </p:cBhvr>
                                      <p:to>
                                        <p:strVal val="visible"/>
                                      </p:to>
                                    </p:set>
                                    <p:animEffect transition="in" filter="fade">
                                      <p:cBhvr>
                                        <p:cTn id="67" dur="500"/>
                                        <p:tgtEl>
                                          <p:spTgt spid="92">
                                            <p:txEl>
                                              <p:pRg st="0" end="0"/>
                                            </p:txEl>
                                          </p:spTgt>
                                        </p:tgtEl>
                                      </p:cBhvr>
                                    </p:animEffect>
                                  </p:childTnLst>
                                </p:cTn>
                              </p:par>
                            </p:childTnLst>
                          </p:cTn>
                        </p:par>
                        <p:par>
                          <p:cTn id="68" fill="hold">
                            <p:stCondLst>
                              <p:cond delay="2500"/>
                            </p:stCondLst>
                            <p:childTnLst>
                              <p:par>
                                <p:cTn id="69" presetID="53" presetClass="entr" presetSubtype="16" fill="hold" grpId="0" nodeType="afterEffect">
                                  <p:stCondLst>
                                    <p:cond delay="0"/>
                                  </p:stCondLst>
                                  <p:childTnLst>
                                    <p:set>
                                      <p:cBhvr>
                                        <p:cTn id="70" dur="1" fill="hold">
                                          <p:stCondLst>
                                            <p:cond delay="0"/>
                                          </p:stCondLst>
                                        </p:cTn>
                                        <p:tgtEl>
                                          <p:spTgt spid="110"/>
                                        </p:tgtEl>
                                        <p:attrNameLst>
                                          <p:attrName>style.visibility</p:attrName>
                                        </p:attrNameLst>
                                      </p:cBhvr>
                                      <p:to>
                                        <p:strVal val="visible"/>
                                      </p:to>
                                    </p:set>
                                    <p:anim calcmode="lin" valueType="num">
                                      <p:cBhvr>
                                        <p:cTn id="71" dur="400" fill="hold"/>
                                        <p:tgtEl>
                                          <p:spTgt spid="110"/>
                                        </p:tgtEl>
                                        <p:attrNameLst>
                                          <p:attrName>ppt_w</p:attrName>
                                        </p:attrNameLst>
                                      </p:cBhvr>
                                      <p:tavLst>
                                        <p:tav tm="0">
                                          <p:val>
                                            <p:fltVal val="0"/>
                                          </p:val>
                                        </p:tav>
                                        <p:tav tm="100000">
                                          <p:val>
                                            <p:strVal val="#ppt_w"/>
                                          </p:val>
                                        </p:tav>
                                      </p:tavLst>
                                    </p:anim>
                                    <p:anim calcmode="lin" valueType="num">
                                      <p:cBhvr>
                                        <p:cTn id="72" dur="400" fill="hold"/>
                                        <p:tgtEl>
                                          <p:spTgt spid="110"/>
                                        </p:tgtEl>
                                        <p:attrNameLst>
                                          <p:attrName>ppt_h</p:attrName>
                                        </p:attrNameLst>
                                      </p:cBhvr>
                                      <p:tavLst>
                                        <p:tav tm="0">
                                          <p:val>
                                            <p:fltVal val="0"/>
                                          </p:val>
                                        </p:tav>
                                        <p:tav tm="100000">
                                          <p:val>
                                            <p:strVal val="#ppt_h"/>
                                          </p:val>
                                        </p:tav>
                                      </p:tavLst>
                                    </p:anim>
                                    <p:animEffect transition="in" filter="fade">
                                      <p:cBhvr>
                                        <p:cTn id="73" dur="400"/>
                                        <p:tgtEl>
                                          <p:spTgt spid="110"/>
                                        </p:tgtEl>
                                      </p:cBhvr>
                                    </p:animEffect>
                                  </p:childTnLst>
                                </p:cTn>
                              </p:par>
                            </p:childTnLst>
                          </p:cTn>
                        </p:par>
                        <p:par>
                          <p:cTn id="74" fill="hold">
                            <p:stCondLst>
                              <p:cond delay="3000"/>
                            </p:stCondLst>
                            <p:childTnLst>
                              <p:par>
                                <p:cTn id="75" presetID="53" presetClass="entr" presetSubtype="16" fill="hold" grpId="0" nodeType="afterEffect">
                                  <p:stCondLst>
                                    <p:cond delay="0"/>
                                  </p:stCondLst>
                                  <p:childTnLst>
                                    <p:set>
                                      <p:cBhvr>
                                        <p:cTn id="76" dur="1" fill="hold">
                                          <p:stCondLst>
                                            <p:cond delay="0"/>
                                          </p:stCondLst>
                                        </p:cTn>
                                        <p:tgtEl>
                                          <p:spTgt spid="111">
                                            <p:txEl>
                                              <p:pRg st="0" end="0"/>
                                            </p:txEl>
                                          </p:spTgt>
                                        </p:tgtEl>
                                        <p:attrNameLst>
                                          <p:attrName>style.visibility</p:attrName>
                                        </p:attrNameLst>
                                      </p:cBhvr>
                                      <p:to>
                                        <p:strVal val="visible"/>
                                      </p:to>
                                    </p:set>
                                    <p:anim calcmode="lin" valueType="num">
                                      <p:cBhvr>
                                        <p:cTn id="77" dur="300" fill="hold"/>
                                        <p:tgtEl>
                                          <p:spTgt spid="111">
                                            <p:txEl>
                                              <p:pRg st="0" end="0"/>
                                            </p:txEl>
                                          </p:spTgt>
                                        </p:tgtEl>
                                        <p:attrNameLst>
                                          <p:attrName>ppt_w</p:attrName>
                                        </p:attrNameLst>
                                      </p:cBhvr>
                                      <p:tavLst>
                                        <p:tav tm="0">
                                          <p:val>
                                            <p:fltVal val="0"/>
                                          </p:val>
                                        </p:tav>
                                        <p:tav tm="100000">
                                          <p:val>
                                            <p:strVal val="#ppt_w"/>
                                          </p:val>
                                        </p:tav>
                                      </p:tavLst>
                                    </p:anim>
                                    <p:anim calcmode="lin" valueType="num">
                                      <p:cBhvr>
                                        <p:cTn id="78" dur="300" fill="hold"/>
                                        <p:tgtEl>
                                          <p:spTgt spid="111">
                                            <p:txEl>
                                              <p:pRg st="0" end="0"/>
                                            </p:txEl>
                                          </p:spTgt>
                                        </p:tgtEl>
                                        <p:attrNameLst>
                                          <p:attrName>ppt_h</p:attrName>
                                        </p:attrNameLst>
                                      </p:cBhvr>
                                      <p:tavLst>
                                        <p:tav tm="0">
                                          <p:val>
                                            <p:fltVal val="0"/>
                                          </p:val>
                                        </p:tav>
                                        <p:tav tm="100000">
                                          <p:val>
                                            <p:strVal val="#ppt_h"/>
                                          </p:val>
                                        </p:tav>
                                      </p:tavLst>
                                    </p:anim>
                                    <p:animEffect transition="in" filter="fade">
                                      <p:cBhvr>
                                        <p:cTn id="79" dur="300"/>
                                        <p:tgtEl>
                                          <p:spTgt spid="111">
                                            <p:txEl>
                                              <p:pRg st="0" end="0"/>
                                            </p:txEl>
                                          </p:spTgt>
                                        </p:tgtEl>
                                      </p:cBhvr>
                                    </p:animEffect>
                                  </p:childTnLst>
                                </p:cTn>
                              </p:par>
                              <p:par>
                                <p:cTn id="80" presetID="42" presetClass="entr" presetSubtype="0" fill="hold" grpId="0" nodeType="withEffect">
                                  <p:stCondLst>
                                    <p:cond delay="200"/>
                                  </p:stCondLst>
                                  <p:childTnLst>
                                    <p:set>
                                      <p:cBhvr>
                                        <p:cTn id="81" dur="1" fill="hold">
                                          <p:stCondLst>
                                            <p:cond delay="0"/>
                                          </p:stCondLst>
                                        </p:cTn>
                                        <p:tgtEl>
                                          <p:spTgt spid="112">
                                            <p:txEl>
                                              <p:pRg st="0" end="0"/>
                                            </p:txEl>
                                          </p:spTgt>
                                        </p:tgtEl>
                                        <p:attrNameLst>
                                          <p:attrName>style.visibility</p:attrName>
                                        </p:attrNameLst>
                                      </p:cBhvr>
                                      <p:to>
                                        <p:strVal val="visible"/>
                                      </p:to>
                                    </p:set>
                                    <p:animEffect transition="in" filter="fade">
                                      <p:cBhvr>
                                        <p:cTn id="82" dur="400"/>
                                        <p:tgtEl>
                                          <p:spTgt spid="112">
                                            <p:txEl>
                                              <p:pRg st="0" end="0"/>
                                            </p:txEl>
                                          </p:spTgt>
                                        </p:tgtEl>
                                      </p:cBhvr>
                                    </p:animEffect>
                                    <p:anim calcmode="lin" valueType="num">
                                      <p:cBhvr>
                                        <p:cTn id="83" dur="400" fill="hold"/>
                                        <p:tgtEl>
                                          <p:spTgt spid="112">
                                            <p:txEl>
                                              <p:pRg st="0" end="0"/>
                                            </p:txEl>
                                          </p:spTgt>
                                        </p:tgtEl>
                                        <p:attrNameLst>
                                          <p:attrName>ppt_x</p:attrName>
                                        </p:attrNameLst>
                                      </p:cBhvr>
                                      <p:tavLst>
                                        <p:tav tm="0">
                                          <p:val>
                                            <p:strVal val="#ppt_x"/>
                                          </p:val>
                                        </p:tav>
                                        <p:tav tm="100000">
                                          <p:val>
                                            <p:strVal val="#ppt_x"/>
                                          </p:val>
                                        </p:tav>
                                      </p:tavLst>
                                    </p:anim>
                                    <p:anim calcmode="lin" valueType="num">
                                      <p:cBhvr>
                                        <p:cTn id="84" dur="400" fill="hold"/>
                                        <p:tgtEl>
                                          <p:spTgt spid="112">
                                            <p:txEl>
                                              <p:pRg st="0" end="0"/>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00"/>
                                  </p:stCondLst>
                                  <p:childTnLst>
                                    <p:set>
                                      <p:cBhvr>
                                        <p:cTn id="86" dur="1" fill="hold">
                                          <p:stCondLst>
                                            <p:cond delay="0"/>
                                          </p:stCondLst>
                                        </p:cTn>
                                        <p:tgtEl>
                                          <p:spTgt spid="113">
                                            <p:txEl>
                                              <p:pRg st="0" end="0"/>
                                            </p:txEl>
                                          </p:spTgt>
                                        </p:tgtEl>
                                        <p:attrNameLst>
                                          <p:attrName>style.visibility</p:attrName>
                                        </p:attrNameLst>
                                      </p:cBhvr>
                                      <p:to>
                                        <p:strVal val="visible"/>
                                      </p:to>
                                    </p:set>
                                    <p:animEffect transition="in" filter="fade">
                                      <p:cBhvr>
                                        <p:cTn id="87" dur="500"/>
                                        <p:tgtEl>
                                          <p:spTgt spid="113">
                                            <p:txEl>
                                              <p:pRg st="0" end="0"/>
                                            </p:txEl>
                                          </p:spTgt>
                                        </p:tgtEl>
                                      </p:cBhvr>
                                    </p:animEffect>
                                    <p:anim calcmode="lin" valueType="num">
                                      <p:cBhvr>
                                        <p:cTn id="88" dur="500" fill="hold"/>
                                        <p:tgtEl>
                                          <p:spTgt spid="113">
                                            <p:txEl>
                                              <p:pRg st="0" end="0"/>
                                            </p:txEl>
                                          </p:spTgt>
                                        </p:tgtEl>
                                        <p:attrNameLst>
                                          <p:attrName>ppt_x</p:attrName>
                                        </p:attrNameLst>
                                      </p:cBhvr>
                                      <p:tavLst>
                                        <p:tav tm="0">
                                          <p:val>
                                            <p:strVal val="#ppt_x"/>
                                          </p:val>
                                        </p:tav>
                                        <p:tav tm="100000">
                                          <p:val>
                                            <p:strVal val="#ppt_x"/>
                                          </p:val>
                                        </p:tav>
                                      </p:tavLst>
                                    </p:anim>
                                    <p:anim calcmode="lin" valueType="num">
                                      <p:cBhvr>
                                        <p:cTn id="89" dur="500" fill="hold"/>
                                        <p:tgtEl>
                                          <p:spTgt spid="113">
                                            <p:txEl>
                                              <p:pRg st="0" end="0"/>
                                            </p:txEl>
                                          </p:spTgt>
                                        </p:tgtEl>
                                        <p:attrNameLst>
                                          <p:attrName>ppt_y</p:attrName>
                                        </p:attrNameLst>
                                      </p:cBhvr>
                                      <p:tavLst>
                                        <p:tav tm="0">
                                          <p:val>
                                            <p:strVal val="#ppt_y+.1"/>
                                          </p:val>
                                        </p:tav>
                                        <p:tav tm="100000">
                                          <p:val>
                                            <p:strVal val="#ppt_y"/>
                                          </p:val>
                                        </p:tav>
                                      </p:tavLst>
                                    </p:anim>
                                  </p:childTnLst>
                                </p:cTn>
                              </p:par>
                              <p:par>
                                <p:cTn id="90" presetID="10" presetClass="entr" presetSubtype="0" fill="hold" grpId="0" nodeType="withEffect">
                                  <p:stCondLst>
                                    <p:cond delay="800"/>
                                  </p:stCondLst>
                                  <p:childTnLst>
                                    <p:set>
                                      <p:cBhvr>
                                        <p:cTn id="91" dur="1" fill="hold">
                                          <p:stCondLst>
                                            <p:cond delay="0"/>
                                          </p:stCondLst>
                                        </p:cTn>
                                        <p:tgtEl>
                                          <p:spTgt spid="114">
                                            <p:txEl>
                                              <p:pRg st="0" end="0"/>
                                            </p:txEl>
                                          </p:spTgt>
                                        </p:tgtEl>
                                        <p:attrNameLst>
                                          <p:attrName>style.visibility</p:attrName>
                                        </p:attrNameLst>
                                      </p:cBhvr>
                                      <p:to>
                                        <p:strVal val="visible"/>
                                      </p:to>
                                    </p:set>
                                    <p:animEffect transition="in" filter="fade">
                                      <p:cBhvr>
                                        <p:cTn id="92" dur="500"/>
                                        <p:tgtEl>
                                          <p:spTgt spid="114">
                                            <p:txEl>
                                              <p:pRg st="0" end="0"/>
                                            </p:txEl>
                                          </p:spTgt>
                                        </p:tgtEl>
                                      </p:cBhvr>
                                    </p:animEffect>
                                  </p:childTnLst>
                                </p:cTn>
                              </p:par>
                            </p:childTnLst>
                          </p:cTn>
                        </p:par>
                        <p:par>
                          <p:cTn id="93" fill="hold">
                            <p:stCondLst>
                              <p:cond delay="3500"/>
                            </p:stCondLst>
                            <p:childTnLst>
                              <p:par>
                                <p:cTn id="94" presetID="53" presetClass="entr" presetSubtype="16" fill="hold" grpId="0" nodeType="afterEffect">
                                  <p:stCondLst>
                                    <p:cond delay="0"/>
                                  </p:stCondLst>
                                  <p:childTnLst>
                                    <p:set>
                                      <p:cBhvr>
                                        <p:cTn id="95" dur="1" fill="hold">
                                          <p:stCondLst>
                                            <p:cond delay="0"/>
                                          </p:stCondLst>
                                        </p:cTn>
                                        <p:tgtEl>
                                          <p:spTgt spid="130"/>
                                        </p:tgtEl>
                                        <p:attrNameLst>
                                          <p:attrName>style.visibility</p:attrName>
                                        </p:attrNameLst>
                                      </p:cBhvr>
                                      <p:to>
                                        <p:strVal val="visible"/>
                                      </p:to>
                                    </p:set>
                                    <p:anim calcmode="lin" valueType="num">
                                      <p:cBhvr>
                                        <p:cTn id="96" dur="400" fill="hold"/>
                                        <p:tgtEl>
                                          <p:spTgt spid="130"/>
                                        </p:tgtEl>
                                        <p:attrNameLst>
                                          <p:attrName>ppt_w</p:attrName>
                                        </p:attrNameLst>
                                      </p:cBhvr>
                                      <p:tavLst>
                                        <p:tav tm="0">
                                          <p:val>
                                            <p:fltVal val="0"/>
                                          </p:val>
                                        </p:tav>
                                        <p:tav tm="100000">
                                          <p:val>
                                            <p:strVal val="#ppt_w"/>
                                          </p:val>
                                        </p:tav>
                                      </p:tavLst>
                                    </p:anim>
                                    <p:anim calcmode="lin" valueType="num">
                                      <p:cBhvr>
                                        <p:cTn id="97" dur="400" fill="hold"/>
                                        <p:tgtEl>
                                          <p:spTgt spid="130"/>
                                        </p:tgtEl>
                                        <p:attrNameLst>
                                          <p:attrName>ppt_h</p:attrName>
                                        </p:attrNameLst>
                                      </p:cBhvr>
                                      <p:tavLst>
                                        <p:tav tm="0">
                                          <p:val>
                                            <p:fltVal val="0"/>
                                          </p:val>
                                        </p:tav>
                                        <p:tav tm="100000">
                                          <p:val>
                                            <p:strVal val="#ppt_h"/>
                                          </p:val>
                                        </p:tav>
                                      </p:tavLst>
                                    </p:anim>
                                    <p:animEffect transition="in" filter="fade">
                                      <p:cBhvr>
                                        <p:cTn id="98" dur="400"/>
                                        <p:tgtEl>
                                          <p:spTgt spid="130"/>
                                        </p:tgtEl>
                                      </p:cBhvr>
                                    </p:animEffect>
                                  </p:childTnLst>
                                </p:cTn>
                              </p:par>
                            </p:childTnLst>
                          </p:cTn>
                        </p:par>
                        <p:par>
                          <p:cTn id="99" fill="hold">
                            <p:stCondLst>
                              <p:cond delay="4000"/>
                            </p:stCondLst>
                            <p:childTnLst>
                              <p:par>
                                <p:cTn id="100" presetID="53" presetClass="entr" presetSubtype="16" fill="hold" grpId="0" nodeType="afterEffect">
                                  <p:stCondLst>
                                    <p:cond delay="0"/>
                                  </p:stCondLst>
                                  <p:childTnLst>
                                    <p:set>
                                      <p:cBhvr>
                                        <p:cTn id="101" dur="1" fill="hold">
                                          <p:stCondLst>
                                            <p:cond delay="0"/>
                                          </p:stCondLst>
                                        </p:cTn>
                                        <p:tgtEl>
                                          <p:spTgt spid="131">
                                            <p:txEl>
                                              <p:pRg st="0" end="0"/>
                                            </p:txEl>
                                          </p:spTgt>
                                        </p:tgtEl>
                                        <p:attrNameLst>
                                          <p:attrName>style.visibility</p:attrName>
                                        </p:attrNameLst>
                                      </p:cBhvr>
                                      <p:to>
                                        <p:strVal val="visible"/>
                                      </p:to>
                                    </p:set>
                                    <p:anim calcmode="lin" valueType="num">
                                      <p:cBhvr>
                                        <p:cTn id="102" dur="300" fill="hold"/>
                                        <p:tgtEl>
                                          <p:spTgt spid="131">
                                            <p:txEl>
                                              <p:pRg st="0" end="0"/>
                                            </p:txEl>
                                          </p:spTgt>
                                        </p:tgtEl>
                                        <p:attrNameLst>
                                          <p:attrName>ppt_w</p:attrName>
                                        </p:attrNameLst>
                                      </p:cBhvr>
                                      <p:tavLst>
                                        <p:tav tm="0">
                                          <p:val>
                                            <p:fltVal val="0"/>
                                          </p:val>
                                        </p:tav>
                                        <p:tav tm="100000">
                                          <p:val>
                                            <p:strVal val="#ppt_w"/>
                                          </p:val>
                                        </p:tav>
                                      </p:tavLst>
                                    </p:anim>
                                    <p:anim calcmode="lin" valueType="num">
                                      <p:cBhvr>
                                        <p:cTn id="103" dur="300" fill="hold"/>
                                        <p:tgtEl>
                                          <p:spTgt spid="131">
                                            <p:txEl>
                                              <p:pRg st="0" end="0"/>
                                            </p:txEl>
                                          </p:spTgt>
                                        </p:tgtEl>
                                        <p:attrNameLst>
                                          <p:attrName>ppt_h</p:attrName>
                                        </p:attrNameLst>
                                      </p:cBhvr>
                                      <p:tavLst>
                                        <p:tav tm="0">
                                          <p:val>
                                            <p:fltVal val="0"/>
                                          </p:val>
                                        </p:tav>
                                        <p:tav tm="100000">
                                          <p:val>
                                            <p:strVal val="#ppt_h"/>
                                          </p:val>
                                        </p:tav>
                                      </p:tavLst>
                                    </p:anim>
                                    <p:animEffect transition="in" filter="fade">
                                      <p:cBhvr>
                                        <p:cTn id="104" dur="300"/>
                                        <p:tgtEl>
                                          <p:spTgt spid="131">
                                            <p:txEl>
                                              <p:pRg st="0" end="0"/>
                                            </p:txEl>
                                          </p:spTgt>
                                        </p:tgtEl>
                                      </p:cBhvr>
                                    </p:animEffect>
                                  </p:childTnLst>
                                </p:cTn>
                              </p:par>
                              <p:par>
                                <p:cTn id="105" presetID="42" presetClass="entr" presetSubtype="0" fill="hold" grpId="0" nodeType="withEffect">
                                  <p:stCondLst>
                                    <p:cond delay="200"/>
                                  </p:stCondLst>
                                  <p:childTnLst>
                                    <p:set>
                                      <p:cBhvr>
                                        <p:cTn id="106" dur="1" fill="hold">
                                          <p:stCondLst>
                                            <p:cond delay="0"/>
                                          </p:stCondLst>
                                        </p:cTn>
                                        <p:tgtEl>
                                          <p:spTgt spid="136">
                                            <p:txEl>
                                              <p:pRg st="0" end="0"/>
                                            </p:txEl>
                                          </p:spTgt>
                                        </p:tgtEl>
                                        <p:attrNameLst>
                                          <p:attrName>style.visibility</p:attrName>
                                        </p:attrNameLst>
                                      </p:cBhvr>
                                      <p:to>
                                        <p:strVal val="visible"/>
                                      </p:to>
                                    </p:set>
                                    <p:animEffect transition="in" filter="fade">
                                      <p:cBhvr>
                                        <p:cTn id="107" dur="400"/>
                                        <p:tgtEl>
                                          <p:spTgt spid="136">
                                            <p:txEl>
                                              <p:pRg st="0" end="0"/>
                                            </p:txEl>
                                          </p:spTgt>
                                        </p:tgtEl>
                                      </p:cBhvr>
                                    </p:animEffect>
                                    <p:anim calcmode="lin" valueType="num">
                                      <p:cBhvr>
                                        <p:cTn id="108" dur="4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109" dur="400" fill="hold"/>
                                        <p:tgtEl>
                                          <p:spTgt spid="136">
                                            <p:txEl>
                                              <p:pRg st="0" end="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200"/>
                                  </p:stCondLst>
                                  <p:childTnLst>
                                    <p:set>
                                      <p:cBhvr>
                                        <p:cTn id="111" dur="1" fill="hold">
                                          <p:stCondLst>
                                            <p:cond delay="0"/>
                                          </p:stCondLst>
                                        </p:cTn>
                                        <p:tgtEl>
                                          <p:spTgt spid="139">
                                            <p:txEl>
                                              <p:pRg st="0" end="0"/>
                                            </p:txEl>
                                          </p:spTgt>
                                        </p:tgtEl>
                                        <p:attrNameLst>
                                          <p:attrName>style.visibility</p:attrName>
                                        </p:attrNameLst>
                                      </p:cBhvr>
                                      <p:to>
                                        <p:strVal val="visible"/>
                                      </p:to>
                                    </p:set>
                                    <p:animEffect transition="in" filter="fade">
                                      <p:cBhvr>
                                        <p:cTn id="112" dur="500"/>
                                        <p:tgtEl>
                                          <p:spTgt spid="139">
                                            <p:txEl>
                                              <p:pRg st="0" end="0"/>
                                            </p:txEl>
                                          </p:spTgt>
                                        </p:tgtEl>
                                      </p:cBhvr>
                                    </p:animEffect>
                                    <p:anim calcmode="lin" valueType="num">
                                      <p:cBhvr>
                                        <p:cTn id="113" dur="500" fill="hold"/>
                                        <p:tgtEl>
                                          <p:spTgt spid="139">
                                            <p:txEl>
                                              <p:pRg st="0" end="0"/>
                                            </p:txEl>
                                          </p:spTgt>
                                        </p:tgtEl>
                                        <p:attrNameLst>
                                          <p:attrName>ppt_x</p:attrName>
                                        </p:attrNameLst>
                                      </p:cBhvr>
                                      <p:tavLst>
                                        <p:tav tm="0">
                                          <p:val>
                                            <p:strVal val="#ppt_x"/>
                                          </p:val>
                                        </p:tav>
                                        <p:tav tm="100000">
                                          <p:val>
                                            <p:strVal val="#ppt_x"/>
                                          </p:val>
                                        </p:tav>
                                      </p:tavLst>
                                    </p:anim>
                                    <p:anim calcmode="lin" valueType="num">
                                      <p:cBhvr>
                                        <p:cTn id="114" dur="500" fill="hold"/>
                                        <p:tgtEl>
                                          <p:spTgt spid="139">
                                            <p:txEl>
                                              <p:pRg st="0" end="0"/>
                                            </p:txEl>
                                          </p:spTgt>
                                        </p:tgtEl>
                                        <p:attrNameLst>
                                          <p:attrName>ppt_y</p:attrName>
                                        </p:attrNameLst>
                                      </p:cBhvr>
                                      <p:tavLst>
                                        <p:tav tm="0">
                                          <p:val>
                                            <p:strVal val="#ppt_y+.1"/>
                                          </p:val>
                                        </p:tav>
                                        <p:tav tm="100000">
                                          <p:val>
                                            <p:strVal val="#ppt_y"/>
                                          </p:val>
                                        </p:tav>
                                      </p:tavLst>
                                    </p:anim>
                                  </p:childTnLst>
                                </p:cTn>
                              </p:par>
                              <p:par>
                                <p:cTn id="115" presetID="10" presetClass="entr" presetSubtype="0" fill="hold" grpId="0" nodeType="withEffect">
                                  <p:stCondLst>
                                    <p:cond delay="800"/>
                                  </p:stCondLst>
                                  <p:childTnLst>
                                    <p:set>
                                      <p:cBhvr>
                                        <p:cTn id="116" dur="1" fill="hold">
                                          <p:stCondLst>
                                            <p:cond delay="0"/>
                                          </p:stCondLst>
                                        </p:cTn>
                                        <p:tgtEl>
                                          <p:spTgt spid="140">
                                            <p:txEl>
                                              <p:pRg st="0" end="0"/>
                                            </p:txEl>
                                          </p:spTgt>
                                        </p:tgtEl>
                                        <p:attrNameLst>
                                          <p:attrName>style.visibility</p:attrName>
                                        </p:attrNameLst>
                                      </p:cBhvr>
                                      <p:to>
                                        <p:strVal val="visible"/>
                                      </p:to>
                                    </p:set>
                                    <p:animEffect transition="in" filter="fade">
                                      <p:cBhvr>
                                        <p:cTn id="117" dur="500"/>
                                        <p:tgtEl>
                                          <p:spTgt spid="140">
                                            <p:txEl>
                                              <p:pRg st="0" end="0"/>
                                            </p:txEl>
                                          </p:spTgt>
                                        </p:tgtEl>
                                      </p:cBhvr>
                                    </p:animEffect>
                                  </p:childTnLst>
                                </p:cTn>
                              </p:par>
                            </p:childTnLst>
                          </p:cTn>
                        </p:par>
                        <p:par>
                          <p:cTn id="118" fill="hold">
                            <p:stCondLst>
                              <p:cond delay="4500"/>
                            </p:stCondLst>
                            <p:childTnLst>
                              <p:par>
                                <p:cTn id="119" presetID="53" presetClass="entr" presetSubtype="16" fill="hold" grpId="0" nodeType="afterEffect">
                                  <p:stCondLst>
                                    <p:cond delay="0"/>
                                  </p:stCondLst>
                                  <p:childTnLst>
                                    <p:set>
                                      <p:cBhvr>
                                        <p:cTn id="120" dur="1" fill="hold">
                                          <p:stCondLst>
                                            <p:cond delay="0"/>
                                          </p:stCondLst>
                                        </p:cTn>
                                        <p:tgtEl>
                                          <p:spTgt spid="145"/>
                                        </p:tgtEl>
                                        <p:attrNameLst>
                                          <p:attrName>style.visibility</p:attrName>
                                        </p:attrNameLst>
                                      </p:cBhvr>
                                      <p:to>
                                        <p:strVal val="visible"/>
                                      </p:to>
                                    </p:set>
                                    <p:anim calcmode="lin" valueType="num">
                                      <p:cBhvr>
                                        <p:cTn id="121" dur="400" fill="hold"/>
                                        <p:tgtEl>
                                          <p:spTgt spid="145"/>
                                        </p:tgtEl>
                                        <p:attrNameLst>
                                          <p:attrName>ppt_w</p:attrName>
                                        </p:attrNameLst>
                                      </p:cBhvr>
                                      <p:tavLst>
                                        <p:tav tm="0">
                                          <p:val>
                                            <p:fltVal val="0"/>
                                          </p:val>
                                        </p:tav>
                                        <p:tav tm="100000">
                                          <p:val>
                                            <p:strVal val="#ppt_w"/>
                                          </p:val>
                                        </p:tav>
                                      </p:tavLst>
                                    </p:anim>
                                    <p:anim calcmode="lin" valueType="num">
                                      <p:cBhvr>
                                        <p:cTn id="122" dur="400" fill="hold"/>
                                        <p:tgtEl>
                                          <p:spTgt spid="145"/>
                                        </p:tgtEl>
                                        <p:attrNameLst>
                                          <p:attrName>ppt_h</p:attrName>
                                        </p:attrNameLst>
                                      </p:cBhvr>
                                      <p:tavLst>
                                        <p:tav tm="0">
                                          <p:val>
                                            <p:fltVal val="0"/>
                                          </p:val>
                                        </p:tav>
                                        <p:tav tm="100000">
                                          <p:val>
                                            <p:strVal val="#ppt_h"/>
                                          </p:val>
                                        </p:tav>
                                      </p:tavLst>
                                    </p:anim>
                                    <p:animEffect transition="in" filter="fade">
                                      <p:cBhvr>
                                        <p:cTn id="123" dur="400"/>
                                        <p:tgtEl>
                                          <p:spTgt spid="145"/>
                                        </p:tgtEl>
                                      </p:cBhvr>
                                    </p:animEffect>
                                  </p:childTnLst>
                                </p:cTn>
                              </p:par>
                            </p:childTnLst>
                          </p:cTn>
                        </p:par>
                        <p:par>
                          <p:cTn id="124" fill="hold">
                            <p:stCondLst>
                              <p:cond delay="5000"/>
                            </p:stCondLst>
                            <p:childTnLst>
                              <p:par>
                                <p:cTn id="125" presetID="53" presetClass="entr" presetSubtype="16" fill="hold" grpId="0" nodeType="afterEffect">
                                  <p:stCondLst>
                                    <p:cond delay="0"/>
                                  </p:stCondLst>
                                  <p:childTnLst>
                                    <p:set>
                                      <p:cBhvr>
                                        <p:cTn id="126" dur="1" fill="hold">
                                          <p:stCondLst>
                                            <p:cond delay="0"/>
                                          </p:stCondLst>
                                        </p:cTn>
                                        <p:tgtEl>
                                          <p:spTgt spid="146">
                                            <p:txEl>
                                              <p:pRg st="0" end="0"/>
                                            </p:txEl>
                                          </p:spTgt>
                                        </p:tgtEl>
                                        <p:attrNameLst>
                                          <p:attrName>style.visibility</p:attrName>
                                        </p:attrNameLst>
                                      </p:cBhvr>
                                      <p:to>
                                        <p:strVal val="visible"/>
                                      </p:to>
                                    </p:set>
                                    <p:anim calcmode="lin" valueType="num">
                                      <p:cBhvr>
                                        <p:cTn id="127" dur="300" fill="hold"/>
                                        <p:tgtEl>
                                          <p:spTgt spid="146">
                                            <p:txEl>
                                              <p:pRg st="0" end="0"/>
                                            </p:txEl>
                                          </p:spTgt>
                                        </p:tgtEl>
                                        <p:attrNameLst>
                                          <p:attrName>ppt_w</p:attrName>
                                        </p:attrNameLst>
                                      </p:cBhvr>
                                      <p:tavLst>
                                        <p:tav tm="0">
                                          <p:val>
                                            <p:fltVal val="0"/>
                                          </p:val>
                                        </p:tav>
                                        <p:tav tm="100000">
                                          <p:val>
                                            <p:strVal val="#ppt_w"/>
                                          </p:val>
                                        </p:tav>
                                      </p:tavLst>
                                    </p:anim>
                                    <p:anim calcmode="lin" valueType="num">
                                      <p:cBhvr>
                                        <p:cTn id="128" dur="300" fill="hold"/>
                                        <p:tgtEl>
                                          <p:spTgt spid="146">
                                            <p:txEl>
                                              <p:pRg st="0" end="0"/>
                                            </p:txEl>
                                          </p:spTgt>
                                        </p:tgtEl>
                                        <p:attrNameLst>
                                          <p:attrName>ppt_h</p:attrName>
                                        </p:attrNameLst>
                                      </p:cBhvr>
                                      <p:tavLst>
                                        <p:tav tm="0">
                                          <p:val>
                                            <p:fltVal val="0"/>
                                          </p:val>
                                        </p:tav>
                                        <p:tav tm="100000">
                                          <p:val>
                                            <p:strVal val="#ppt_h"/>
                                          </p:val>
                                        </p:tav>
                                      </p:tavLst>
                                    </p:anim>
                                    <p:animEffect transition="in" filter="fade">
                                      <p:cBhvr>
                                        <p:cTn id="129" dur="300"/>
                                        <p:tgtEl>
                                          <p:spTgt spid="146">
                                            <p:txEl>
                                              <p:pRg st="0" end="0"/>
                                            </p:txEl>
                                          </p:spTgt>
                                        </p:tgtEl>
                                      </p:cBhvr>
                                    </p:animEffect>
                                  </p:childTnLst>
                                </p:cTn>
                              </p:par>
                              <p:par>
                                <p:cTn id="130" presetID="42" presetClass="entr" presetSubtype="0" fill="hold" grpId="0" nodeType="withEffect">
                                  <p:stCondLst>
                                    <p:cond delay="200"/>
                                  </p:stCondLst>
                                  <p:childTnLst>
                                    <p:set>
                                      <p:cBhvr>
                                        <p:cTn id="131" dur="1" fill="hold">
                                          <p:stCondLst>
                                            <p:cond delay="0"/>
                                          </p:stCondLst>
                                        </p:cTn>
                                        <p:tgtEl>
                                          <p:spTgt spid="149">
                                            <p:txEl>
                                              <p:pRg st="0" end="0"/>
                                            </p:txEl>
                                          </p:spTgt>
                                        </p:tgtEl>
                                        <p:attrNameLst>
                                          <p:attrName>style.visibility</p:attrName>
                                        </p:attrNameLst>
                                      </p:cBhvr>
                                      <p:to>
                                        <p:strVal val="visible"/>
                                      </p:to>
                                    </p:set>
                                    <p:animEffect transition="in" filter="fade">
                                      <p:cBhvr>
                                        <p:cTn id="132" dur="400"/>
                                        <p:tgtEl>
                                          <p:spTgt spid="149">
                                            <p:txEl>
                                              <p:pRg st="0" end="0"/>
                                            </p:txEl>
                                          </p:spTgt>
                                        </p:tgtEl>
                                      </p:cBhvr>
                                    </p:animEffect>
                                    <p:anim calcmode="lin" valueType="num">
                                      <p:cBhvr>
                                        <p:cTn id="133" dur="400" fill="hold"/>
                                        <p:tgtEl>
                                          <p:spTgt spid="149">
                                            <p:txEl>
                                              <p:pRg st="0" end="0"/>
                                            </p:txEl>
                                          </p:spTgt>
                                        </p:tgtEl>
                                        <p:attrNameLst>
                                          <p:attrName>ppt_x</p:attrName>
                                        </p:attrNameLst>
                                      </p:cBhvr>
                                      <p:tavLst>
                                        <p:tav tm="0">
                                          <p:val>
                                            <p:strVal val="#ppt_x"/>
                                          </p:val>
                                        </p:tav>
                                        <p:tav tm="100000">
                                          <p:val>
                                            <p:strVal val="#ppt_x"/>
                                          </p:val>
                                        </p:tav>
                                      </p:tavLst>
                                    </p:anim>
                                    <p:anim calcmode="lin" valueType="num">
                                      <p:cBhvr>
                                        <p:cTn id="134" dur="400" fill="hold"/>
                                        <p:tgtEl>
                                          <p:spTgt spid="149">
                                            <p:txEl>
                                              <p:pRg st="0" end="0"/>
                                            </p:txEl>
                                          </p:spTgt>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200"/>
                                  </p:stCondLst>
                                  <p:childTnLst>
                                    <p:set>
                                      <p:cBhvr>
                                        <p:cTn id="136" dur="1" fill="hold">
                                          <p:stCondLst>
                                            <p:cond delay="0"/>
                                          </p:stCondLst>
                                        </p:cTn>
                                        <p:tgtEl>
                                          <p:spTgt spid="151">
                                            <p:txEl>
                                              <p:pRg st="0" end="0"/>
                                            </p:txEl>
                                          </p:spTgt>
                                        </p:tgtEl>
                                        <p:attrNameLst>
                                          <p:attrName>style.visibility</p:attrName>
                                        </p:attrNameLst>
                                      </p:cBhvr>
                                      <p:to>
                                        <p:strVal val="visible"/>
                                      </p:to>
                                    </p:set>
                                    <p:animEffect transition="in" filter="fade">
                                      <p:cBhvr>
                                        <p:cTn id="137" dur="500"/>
                                        <p:tgtEl>
                                          <p:spTgt spid="151">
                                            <p:txEl>
                                              <p:pRg st="0" end="0"/>
                                            </p:txEl>
                                          </p:spTgt>
                                        </p:tgtEl>
                                      </p:cBhvr>
                                    </p:animEffect>
                                    <p:anim calcmode="lin" valueType="num">
                                      <p:cBhvr>
                                        <p:cTn id="138" dur="500" fill="hold"/>
                                        <p:tgtEl>
                                          <p:spTgt spid="151">
                                            <p:txEl>
                                              <p:pRg st="0" end="0"/>
                                            </p:txEl>
                                          </p:spTgt>
                                        </p:tgtEl>
                                        <p:attrNameLst>
                                          <p:attrName>ppt_x</p:attrName>
                                        </p:attrNameLst>
                                      </p:cBhvr>
                                      <p:tavLst>
                                        <p:tav tm="0">
                                          <p:val>
                                            <p:strVal val="#ppt_x"/>
                                          </p:val>
                                        </p:tav>
                                        <p:tav tm="100000">
                                          <p:val>
                                            <p:strVal val="#ppt_x"/>
                                          </p:val>
                                        </p:tav>
                                      </p:tavLst>
                                    </p:anim>
                                    <p:anim calcmode="lin" valueType="num">
                                      <p:cBhvr>
                                        <p:cTn id="139" dur="500" fill="hold"/>
                                        <p:tgtEl>
                                          <p:spTgt spid="151">
                                            <p:txEl>
                                              <p:pRg st="0" end="0"/>
                                            </p:txEl>
                                          </p:spTgt>
                                        </p:tgtEl>
                                        <p:attrNameLst>
                                          <p:attrName>ppt_y</p:attrName>
                                        </p:attrNameLst>
                                      </p:cBhvr>
                                      <p:tavLst>
                                        <p:tav tm="0">
                                          <p:val>
                                            <p:strVal val="#ppt_y+.1"/>
                                          </p:val>
                                        </p:tav>
                                        <p:tav tm="100000">
                                          <p:val>
                                            <p:strVal val="#ppt_y"/>
                                          </p:val>
                                        </p:tav>
                                      </p:tavLst>
                                    </p:anim>
                                  </p:childTnLst>
                                </p:cTn>
                              </p:par>
                              <p:par>
                                <p:cTn id="140" presetID="10" presetClass="entr" presetSubtype="0" fill="hold" grpId="0" nodeType="withEffect">
                                  <p:stCondLst>
                                    <p:cond delay="800"/>
                                  </p:stCondLst>
                                  <p:childTnLst>
                                    <p:set>
                                      <p:cBhvr>
                                        <p:cTn id="141" dur="1" fill="hold">
                                          <p:stCondLst>
                                            <p:cond delay="0"/>
                                          </p:stCondLst>
                                        </p:cTn>
                                        <p:tgtEl>
                                          <p:spTgt spid="152">
                                            <p:txEl>
                                              <p:pRg st="0" end="0"/>
                                            </p:txEl>
                                          </p:spTgt>
                                        </p:tgtEl>
                                        <p:attrNameLst>
                                          <p:attrName>style.visibility</p:attrName>
                                        </p:attrNameLst>
                                      </p:cBhvr>
                                      <p:to>
                                        <p:strVal val="visible"/>
                                      </p:to>
                                    </p:set>
                                    <p:animEffect transition="in" filter="fade">
                                      <p:cBhvr>
                                        <p:cTn id="142" dur="500"/>
                                        <p:tgtEl>
                                          <p:spTgt spid="152">
                                            <p:txEl>
                                              <p:pRg st="0" end="0"/>
                                            </p:txEl>
                                          </p:spTgt>
                                        </p:tgtEl>
                                      </p:cBhvr>
                                    </p:animEffect>
                                  </p:childTnLst>
                                </p:cTn>
                              </p:par>
                            </p:childTnLst>
                          </p:cTn>
                        </p:par>
                        <p:par>
                          <p:cTn id="143" fill="hold">
                            <p:stCondLst>
                              <p:cond delay="5500"/>
                            </p:stCondLst>
                            <p:childTnLst>
                              <p:par>
                                <p:cTn id="144" presetID="53" presetClass="entr" presetSubtype="16" fill="hold" grpId="0" nodeType="afterEffect">
                                  <p:stCondLst>
                                    <p:cond delay="0"/>
                                  </p:stCondLst>
                                  <p:childTnLst>
                                    <p:set>
                                      <p:cBhvr>
                                        <p:cTn id="145" dur="1" fill="hold">
                                          <p:stCondLst>
                                            <p:cond delay="0"/>
                                          </p:stCondLst>
                                        </p:cTn>
                                        <p:tgtEl>
                                          <p:spTgt spid="155"/>
                                        </p:tgtEl>
                                        <p:attrNameLst>
                                          <p:attrName>style.visibility</p:attrName>
                                        </p:attrNameLst>
                                      </p:cBhvr>
                                      <p:to>
                                        <p:strVal val="visible"/>
                                      </p:to>
                                    </p:set>
                                    <p:anim calcmode="lin" valueType="num">
                                      <p:cBhvr>
                                        <p:cTn id="146" dur="400" fill="hold"/>
                                        <p:tgtEl>
                                          <p:spTgt spid="155"/>
                                        </p:tgtEl>
                                        <p:attrNameLst>
                                          <p:attrName>ppt_w</p:attrName>
                                        </p:attrNameLst>
                                      </p:cBhvr>
                                      <p:tavLst>
                                        <p:tav tm="0">
                                          <p:val>
                                            <p:fltVal val="0"/>
                                          </p:val>
                                        </p:tav>
                                        <p:tav tm="100000">
                                          <p:val>
                                            <p:strVal val="#ppt_w"/>
                                          </p:val>
                                        </p:tav>
                                      </p:tavLst>
                                    </p:anim>
                                    <p:anim calcmode="lin" valueType="num">
                                      <p:cBhvr>
                                        <p:cTn id="147" dur="400" fill="hold"/>
                                        <p:tgtEl>
                                          <p:spTgt spid="155"/>
                                        </p:tgtEl>
                                        <p:attrNameLst>
                                          <p:attrName>ppt_h</p:attrName>
                                        </p:attrNameLst>
                                      </p:cBhvr>
                                      <p:tavLst>
                                        <p:tav tm="0">
                                          <p:val>
                                            <p:fltVal val="0"/>
                                          </p:val>
                                        </p:tav>
                                        <p:tav tm="100000">
                                          <p:val>
                                            <p:strVal val="#ppt_h"/>
                                          </p:val>
                                        </p:tav>
                                      </p:tavLst>
                                    </p:anim>
                                    <p:animEffect transition="in" filter="fade">
                                      <p:cBhvr>
                                        <p:cTn id="148" dur="400"/>
                                        <p:tgtEl>
                                          <p:spTgt spid="155"/>
                                        </p:tgtEl>
                                      </p:cBhvr>
                                    </p:animEffect>
                                  </p:childTnLst>
                                </p:cTn>
                              </p:par>
                            </p:childTnLst>
                          </p:cTn>
                        </p:par>
                        <p:par>
                          <p:cTn id="149" fill="hold">
                            <p:stCondLst>
                              <p:cond delay="6000"/>
                            </p:stCondLst>
                            <p:childTnLst>
                              <p:par>
                                <p:cTn id="150" presetID="53" presetClass="entr" presetSubtype="16" fill="hold" grpId="0" nodeType="afterEffect">
                                  <p:stCondLst>
                                    <p:cond delay="0"/>
                                  </p:stCondLst>
                                  <p:childTnLst>
                                    <p:set>
                                      <p:cBhvr>
                                        <p:cTn id="151" dur="1" fill="hold">
                                          <p:stCondLst>
                                            <p:cond delay="0"/>
                                          </p:stCondLst>
                                        </p:cTn>
                                        <p:tgtEl>
                                          <p:spTgt spid="156">
                                            <p:txEl>
                                              <p:pRg st="0" end="0"/>
                                            </p:txEl>
                                          </p:spTgt>
                                        </p:tgtEl>
                                        <p:attrNameLst>
                                          <p:attrName>style.visibility</p:attrName>
                                        </p:attrNameLst>
                                      </p:cBhvr>
                                      <p:to>
                                        <p:strVal val="visible"/>
                                      </p:to>
                                    </p:set>
                                    <p:anim calcmode="lin" valueType="num">
                                      <p:cBhvr>
                                        <p:cTn id="152" dur="300" fill="hold"/>
                                        <p:tgtEl>
                                          <p:spTgt spid="156">
                                            <p:txEl>
                                              <p:pRg st="0" end="0"/>
                                            </p:txEl>
                                          </p:spTgt>
                                        </p:tgtEl>
                                        <p:attrNameLst>
                                          <p:attrName>ppt_w</p:attrName>
                                        </p:attrNameLst>
                                      </p:cBhvr>
                                      <p:tavLst>
                                        <p:tav tm="0">
                                          <p:val>
                                            <p:fltVal val="0"/>
                                          </p:val>
                                        </p:tav>
                                        <p:tav tm="100000">
                                          <p:val>
                                            <p:strVal val="#ppt_w"/>
                                          </p:val>
                                        </p:tav>
                                      </p:tavLst>
                                    </p:anim>
                                    <p:anim calcmode="lin" valueType="num">
                                      <p:cBhvr>
                                        <p:cTn id="153" dur="300" fill="hold"/>
                                        <p:tgtEl>
                                          <p:spTgt spid="156">
                                            <p:txEl>
                                              <p:pRg st="0" end="0"/>
                                            </p:txEl>
                                          </p:spTgt>
                                        </p:tgtEl>
                                        <p:attrNameLst>
                                          <p:attrName>ppt_h</p:attrName>
                                        </p:attrNameLst>
                                      </p:cBhvr>
                                      <p:tavLst>
                                        <p:tav tm="0">
                                          <p:val>
                                            <p:fltVal val="0"/>
                                          </p:val>
                                        </p:tav>
                                        <p:tav tm="100000">
                                          <p:val>
                                            <p:strVal val="#ppt_h"/>
                                          </p:val>
                                        </p:tav>
                                      </p:tavLst>
                                    </p:anim>
                                    <p:animEffect transition="in" filter="fade">
                                      <p:cBhvr>
                                        <p:cTn id="154" dur="300"/>
                                        <p:tgtEl>
                                          <p:spTgt spid="156">
                                            <p:txEl>
                                              <p:pRg st="0" end="0"/>
                                            </p:txEl>
                                          </p:spTgt>
                                        </p:tgtEl>
                                      </p:cBhvr>
                                    </p:animEffect>
                                  </p:childTnLst>
                                </p:cTn>
                              </p:par>
                              <p:par>
                                <p:cTn id="155" presetID="42" presetClass="entr" presetSubtype="0" fill="hold" grpId="0" nodeType="withEffect">
                                  <p:stCondLst>
                                    <p:cond delay="200"/>
                                  </p:stCondLst>
                                  <p:childTnLst>
                                    <p:set>
                                      <p:cBhvr>
                                        <p:cTn id="156" dur="1" fill="hold">
                                          <p:stCondLst>
                                            <p:cond delay="0"/>
                                          </p:stCondLst>
                                        </p:cTn>
                                        <p:tgtEl>
                                          <p:spTgt spid="157">
                                            <p:txEl>
                                              <p:pRg st="0" end="0"/>
                                            </p:txEl>
                                          </p:spTgt>
                                        </p:tgtEl>
                                        <p:attrNameLst>
                                          <p:attrName>style.visibility</p:attrName>
                                        </p:attrNameLst>
                                      </p:cBhvr>
                                      <p:to>
                                        <p:strVal val="visible"/>
                                      </p:to>
                                    </p:set>
                                    <p:animEffect transition="in" filter="fade">
                                      <p:cBhvr>
                                        <p:cTn id="157" dur="400"/>
                                        <p:tgtEl>
                                          <p:spTgt spid="157">
                                            <p:txEl>
                                              <p:pRg st="0" end="0"/>
                                            </p:txEl>
                                          </p:spTgt>
                                        </p:tgtEl>
                                      </p:cBhvr>
                                    </p:animEffect>
                                    <p:anim calcmode="lin" valueType="num">
                                      <p:cBhvr>
                                        <p:cTn id="158" dur="400" fill="hold"/>
                                        <p:tgtEl>
                                          <p:spTgt spid="157">
                                            <p:txEl>
                                              <p:pRg st="0" end="0"/>
                                            </p:txEl>
                                          </p:spTgt>
                                        </p:tgtEl>
                                        <p:attrNameLst>
                                          <p:attrName>ppt_x</p:attrName>
                                        </p:attrNameLst>
                                      </p:cBhvr>
                                      <p:tavLst>
                                        <p:tav tm="0">
                                          <p:val>
                                            <p:strVal val="#ppt_x"/>
                                          </p:val>
                                        </p:tav>
                                        <p:tav tm="100000">
                                          <p:val>
                                            <p:strVal val="#ppt_x"/>
                                          </p:val>
                                        </p:tav>
                                      </p:tavLst>
                                    </p:anim>
                                    <p:anim calcmode="lin" valueType="num">
                                      <p:cBhvr>
                                        <p:cTn id="159" dur="400" fill="hold"/>
                                        <p:tgtEl>
                                          <p:spTgt spid="157">
                                            <p:txEl>
                                              <p:pRg st="0" end="0"/>
                                            </p:txEl>
                                          </p:spTgt>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200"/>
                                  </p:stCondLst>
                                  <p:childTnLst>
                                    <p:set>
                                      <p:cBhvr>
                                        <p:cTn id="161" dur="1" fill="hold">
                                          <p:stCondLst>
                                            <p:cond delay="0"/>
                                          </p:stCondLst>
                                        </p:cTn>
                                        <p:tgtEl>
                                          <p:spTgt spid="158">
                                            <p:txEl>
                                              <p:pRg st="0" end="0"/>
                                            </p:txEl>
                                          </p:spTgt>
                                        </p:tgtEl>
                                        <p:attrNameLst>
                                          <p:attrName>style.visibility</p:attrName>
                                        </p:attrNameLst>
                                      </p:cBhvr>
                                      <p:to>
                                        <p:strVal val="visible"/>
                                      </p:to>
                                    </p:set>
                                    <p:animEffect transition="in" filter="fade">
                                      <p:cBhvr>
                                        <p:cTn id="162" dur="500"/>
                                        <p:tgtEl>
                                          <p:spTgt spid="158">
                                            <p:txEl>
                                              <p:pRg st="0" end="0"/>
                                            </p:txEl>
                                          </p:spTgt>
                                        </p:tgtEl>
                                      </p:cBhvr>
                                    </p:animEffect>
                                    <p:anim calcmode="lin" valueType="num">
                                      <p:cBhvr>
                                        <p:cTn id="163" dur="500" fill="hold"/>
                                        <p:tgtEl>
                                          <p:spTgt spid="158">
                                            <p:txEl>
                                              <p:pRg st="0" end="0"/>
                                            </p:txEl>
                                          </p:spTgt>
                                        </p:tgtEl>
                                        <p:attrNameLst>
                                          <p:attrName>ppt_x</p:attrName>
                                        </p:attrNameLst>
                                      </p:cBhvr>
                                      <p:tavLst>
                                        <p:tav tm="0">
                                          <p:val>
                                            <p:strVal val="#ppt_x"/>
                                          </p:val>
                                        </p:tav>
                                        <p:tav tm="100000">
                                          <p:val>
                                            <p:strVal val="#ppt_x"/>
                                          </p:val>
                                        </p:tav>
                                      </p:tavLst>
                                    </p:anim>
                                    <p:anim calcmode="lin" valueType="num">
                                      <p:cBhvr>
                                        <p:cTn id="164" dur="500" fill="hold"/>
                                        <p:tgtEl>
                                          <p:spTgt spid="158">
                                            <p:txEl>
                                              <p:pRg st="0" end="0"/>
                                            </p:txEl>
                                          </p:spTgt>
                                        </p:tgtEl>
                                        <p:attrNameLst>
                                          <p:attrName>ppt_y</p:attrName>
                                        </p:attrNameLst>
                                      </p:cBhvr>
                                      <p:tavLst>
                                        <p:tav tm="0">
                                          <p:val>
                                            <p:strVal val="#ppt_y+.1"/>
                                          </p:val>
                                        </p:tav>
                                        <p:tav tm="100000">
                                          <p:val>
                                            <p:strVal val="#ppt_y"/>
                                          </p:val>
                                        </p:tav>
                                      </p:tavLst>
                                    </p:anim>
                                  </p:childTnLst>
                                </p:cTn>
                              </p:par>
                              <p:par>
                                <p:cTn id="165" presetID="10" presetClass="entr" presetSubtype="0" fill="hold" grpId="0" nodeType="withEffect">
                                  <p:stCondLst>
                                    <p:cond delay="800"/>
                                  </p:stCondLst>
                                  <p:childTnLst>
                                    <p:set>
                                      <p:cBhvr>
                                        <p:cTn id="166" dur="1" fill="hold">
                                          <p:stCondLst>
                                            <p:cond delay="0"/>
                                          </p:stCondLst>
                                        </p:cTn>
                                        <p:tgtEl>
                                          <p:spTgt spid="159">
                                            <p:txEl>
                                              <p:pRg st="0" end="0"/>
                                            </p:txEl>
                                          </p:spTgt>
                                        </p:tgtEl>
                                        <p:attrNameLst>
                                          <p:attrName>style.visibility</p:attrName>
                                        </p:attrNameLst>
                                      </p:cBhvr>
                                      <p:to>
                                        <p:strVal val="visible"/>
                                      </p:to>
                                    </p:set>
                                    <p:animEffect transition="in" filter="fade">
                                      <p:cBhvr>
                                        <p:cTn id="167" dur="500"/>
                                        <p:tgtEl>
                                          <p:spTgt spid="1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32" grpId="0" build="p">
        <p:tmplLst>
          <p:tmpl lvl="1">
            <p:tnLst>
              <p:par>
                <p:cTn presetID="42" presetClass="entr" presetSubtype="0"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Effect transition="in" filter="fade">
                      <p:cBhvr>
                        <p:cTn dur="400"/>
                        <p:tgtEl>
                          <p:spTgt spid="32"/>
                        </p:tgtEl>
                      </p:cBhvr>
                    </p:animEffect>
                    <p:anim calcmode="lin" valueType="num">
                      <p:cBhvr>
                        <p:cTn dur="400" fill="hold"/>
                        <p:tgtEl>
                          <p:spTgt spid="32"/>
                        </p:tgtEl>
                        <p:attrNameLst>
                          <p:attrName>ppt_x</p:attrName>
                        </p:attrNameLst>
                      </p:cBhvr>
                      <p:tavLst>
                        <p:tav tm="0">
                          <p:val>
                            <p:strVal val="#ppt_x"/>
                          </p:val>
                        </p:tav>
                        <p:tav tm="100000">
                          <p:val>
                            <p:strVal val="#ppt_x"/>
                          </p:val>
                        </p:tav>
                      </p:tavLst>
                    </p:anim>
                    <p:anim calcmode="lin" valueType="num">
                      <p:cBhvr>
                        <p:cTn dur="400" fill="hold"/>
                        <p:tgtEl>
                          <p:spTgt spid="32"/>
                        </p:tgtEl>
                        <p:attrNameLst>
                          <p:attrName>ppt_y</p:attrName>
                        </p:attrNameLst>
                      </p:cBhvr>
                      <p:tavLst>
                        <p:tav tm="0">
                          <p:val>
                            <p:strVal val="#ppt_y+.1"/>
                          </p:val>
                        </p:tav>
                        <p:tav tm="100000">
                          <p:val>
                            <p:strVal val="#ppt_y"/>
                          </p:val>
                        </p:tav>
                      </p:tavLst>
                    </p:anim>
                  </p:childTnLst>
                </p:cTn>
              </p:par>
            </p:tnLst>
          </p:tmpl>
        </p:tmplLst>
      </p:bldP>
      <p:bldP spid="38" grpId="0" build="p">
        <p:tmplLst>
          <p:tmpl lvl="1">
            <p:tnLst>
              <p:par>
                <p:cTn presetID="42" presetClass="entr" presetSubtype="0"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anim calcmode="lin" valueType="num">
                      <p:cBhvr>
                        <p:cTn dur="500" fill="hold"/>
                        <p:tgtEl>
                          <p:spTgt spid="38"/>
                        </p:tgtEl>
                        <p:attrNameLst>
                          <p:attrName>ppt_x</p:attrName>
                        </p:attrNameLst>
                      </p:cBhvr>
                      <p:tavLst>
                        <p:tav tm="0">
                          <p:val>
                            <p:strVal val="#ppt_x"/>
                          </p:val>
                        </p:tav>
                        <p:tav tm="100000">
                          <p:val>
                            <p:strVal val="#ppt_x"/>
                          </p:val>
                        </p:tav>
                      </p:tavLst>
                    </p:anim>
                    <p:anim calcmode="lin" valueType="num">
                      <p:cBhvr>
                        <p:cTn dur="5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10" presetClass="entr" presetSubtype="0" fill="hold" nodeType="withEffect">
                  <p:stCondLst>
                    <p:cond delay="8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65" grpId="0" animBg="1"/>
      <p:bldP spid="66" grpId="0" build="p">
        <p:tmplLst>
          <p:tmpl lvl="1">
            <p:tnLst>
              <p:par>
                <p:cTn presetID="53" presetClass="entr" presetSubtype="16"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p:cTn dur="300" fill="hold"/>
                        <p:tgtEl>
                          <p:spTgt spid="66"/>
                        </p:tgtEl>
                        <p:attrNameLst>
                          <p:attrName>ppt_w</p:attrName>
                        </p:attrNameLst>
                      </p:cBhvr>
                      <p:tavLst>
                        <p:tav tm="0">
                          <p:val>
                            <p:fltVal val="0"/>
                          </p:val>
                        </p:tav>
                        <p:tav tm="100000">
                          <p:val>
                            <p:strVal val="#ppt_w"/>
                          </p:val>
                        </p:tav>
                      </p:tavLst>
                    </p:anim>
                    <p:anim calcmode="lin" valueType="num">
                      <p:cBhvr>
                        <p:cTn dur="300" fill="hold"/>
                        <p:tgtEl>
                          <p:spTgt spid="66"/>
                        </p:tgtEl>
                        <p:attrNameLst>
                          <p:attrName>ppt_h</p:attrName>
                        </p:attrNameLst>
                      </p:cBhvr>
                      <p:tavLst>
                        <p:tav tm="0">
                          <p:val>
                            <p:fltVal val="0"/>
                          </p:val>
                        </p:tav>
                        <p:tav tm="100000">
                          <p:val>
                            <p:strVal val="#ppt_h"/>
                          </p:val>
                        </p:tav>
                      </p:tavLst>
                    </p:anim>
                    <p:animEffect transition="in" filter="fade">
                      <p:cBhvr>
                        <p:cTn dur="300"/>
                        <p:tgtEl>
                          <p:spTgt spid="66"/>
                        </p:tgtEl>
                      </p:cBhvr>
                    </p:animEffect>
                  </p:childTnLst>
                </p:cTn>
              </p:par>
            </p:tnLst>
          </p:tmpl>
        </p:tmplLst>
      </p:bldP>
      <p:bldP spid="69" grpId="0" build="p">
        <p:tmplLst>
          <p:tmpl lvl="1">
            <p:tnLst>
              <p:par>
                <p:cTn presetID="42" presetClass="entr" presetSubtype="0" fill="hold" nodeType="withEffect">
                  <p:stCondLst>
                    <p:cond delay="200"/>
                  </p:stCondLst>
                  <p:childTnLst>
                    <p:set>
                      <p:cBhvr>
                        <p:cTn dur="1" fill="hold">
                          <p:stCondLst>
                            <p:cond delay="0"/>
                          </p:stCondLst>
                        </p:cTn>
                        <p:tgtEl>
                          <p:spTgt spid="69"/>
                        </p:tgtEl>
                        <p:attrNameLst>
                          <p:attrName>style.visibility</p:attrName>
                        </p:attrNameLst>
                      </p:cBhvr>
                      <p:to>
                        <p:strVal val="visible"/>
                      </p:to>
                    </p:set>
                    <p:animEffect transition="in" filter="fade">
                      <p:cBhvr>
                        <p:cTn dur="400"/>
                        <p:tgtEl>
                          <p:spTgt spid="69"/>
                        </p:tgtEl>
                      </p:cBhvr>
                    </p:animEffect>
                    <p:anim calcmode="lin" valueType="num">
                      <p:cBhvr>
                        <p:cTn dur="400" fill="hold"/>
                        <p:tgtEl>
                          <p:spTgt spid="69"/>
                        </p:tgtEl>
                        <p:attrNameLst>
                          <p:attrName>ppt_x</p:attrName>
                        </p:attrNameLst>
                      </p:cBhvr>
                      <p:tavLst>
                        <p:tav tm="0">
                          <p:val>
                            <p:strVal val="#ppt_x"/>
                          </p:val>
                        </p:tav>
                        <p:tav tm="100000">
                          <p:val>
                            <p:strVal val="#ppt_x"/>
                          </p:val>
                        </p:tav>
                      </p:tavLst>
                    </p:anim>
                    <p:anim calcmode="lin" valueType="num">
                      <p:cBhvr>
                        <p:cTn dur="400" fill="hold"/>
                        <p:tgtEl>
                          <p:spTgt spid="69"/>
                        </p:tgtEl>
                        <p:attrNameLst>
                          <p:attrName>ppt_y</p:attrName>
                        </p:attrNameLst>
                      </p:cBhvr>
                      <p:tavLst>
                        <p:tav tm="0">
                          <p:val>
                            <p:strVal val="#ppt_y+.1"/>
                          </p:val>
                        </p:tav>
                        <p:tav tm="100000">
                          <p:val>
                            <p:strVal val="#ppt_y"/>
                          </p:val>
                        </p:tav>
                      </p:tavLst>
                    </p:anim>
                  </p:childTnLst>
                </p:cTn>
              </p:par>
            </p:tnLst>
          </p:tmpl>
        </p:tmplLst>
      </p:bldP>
      <p:bldP spid="71" grpId="0" build="p">
        <p:tmplLst>
          <p:tmpl lvl="1">
            <p:tnLst>
              <p:par>
                <p:cTn presetID="42" presetClass="entr" presetSubtype="0" fill="hold" nodeType="withEffect">
                  <p:stCondLst>
                    <p:cond delay="20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anim calcmode="lin" valueType="num">
                      <p:cBhvr>
                        <p:cTn dur="500" fill="hold"/>
                        <p:tgtEl>
                          <p:spTgt spid="71"/>
                        </p:tgtEl>
                        <p:attrNameLst>
                          <p:attrName>ppt_x</p:attrName>
                        </p:attrNameLst>
                      </p:cBhvr>
                      <p:tavLst>
                        <p:tav tm="0">
                          <p:val>
                            <p:strVal val="#ppt_x"/>
                          </p:val>
                        </p:tav>
                        <p:tav tm="100000">
                          <p:val>
                            <p:strVal val="#ppt_x"/>
                          </p:val>
                        </p:tav>
                      </p:tavLst>
                    </p:anim>
                    <p:anim calcmode="lin" valueType="num">
                      <p:cBhvr>
                        <p:cTn dur="500" fill="hold"/>
                        <p:tgtEl>
                          <p:spTgt spid="71"/>
                        </p:tgtEl>
                        <p:attrNameLst>
                          <p:attrName>ppt_y</p:attrName>
                        </p:attrNameLst>
                      </p:cBhvr>
                      <p:tavLst>
                        <p:tav tm="0">
                          <p:val>
                            <p:strVal val="#ppt_y+.1"/>
                          </p:val>
                        </p:tav>
                        <p:tav tm="100000">
                          <p:val>
                            <p:strVal val="#ppt_y"/>
                          </p:val>
                        </p:tav>
                      </p:tavLst>
                    </p:anim>
                  </p:childTnLst>
                </p:cTn>
              </p:par>
            </p:tnLst>
          </p:tmpl>
        </p:tmplLst>
      </p:bldP>
      <p:bldP spid="92" grpId="0" build="p">
        <p:tmplLst>
          <p:tmpl lvl="1">
            <p:tnLst>
              <p:par>
                <p:cTn presetID="10" presetClass="entr" presetSubtype="0" fill="hold" nodeType="withEffect">
                  <p:stCondLst>
                    <p:cond delay="80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110" grpId="0" animBg="1"/>
      <p:bldP spid="111" grpId="0" build="p">
        <p:tmplLst>
          <p:tmpl lvl="1">
            <p:tnLst>
              <p:par>
                <p:cTn presetID="53" presetClass="entr" presetSubtype="16"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p:cTn dur="300" fill="hold"/>
                        <p:tgtEl>
                          <p:spTgt spid="111"/>
                        </p:tgtEl>
                        <p:attrNameLst>
                          <p:attrName>ppt_w</p:attrName>
                        </p:attrNameLst>
                      </p:cBhvr>
                      <p:tavLst>
                        <p:tav tm="0">
                          <p:val>
                            <p:fltVal val="0"/>
                          </p:val>
                        </p:tav>
                        <p:tav tm="100000">
                          <p:val>
                            <p:strVal val="#ppt_w"/>
                          </p:val>
                        </p:tav>
                      </p:tavLst>
                    </p:anim>
                    <p:anim calcmode="lin" valueType="num">
                      <p:cBhvr>
                        <p:cTn dur="300" fill="hold"/>
                        <p:tgtEl>
                          <p:spTgt spid="111"/>
                        </p:tgtEl>
                        <p:attrNameLst>
                          <p:attrName>ppt_h</p:attrName>
                        </p:attrNameLst>
                      </p:cBhvr>
                      <p:tavLst>
                        <p:tav tm="0">
                          <p:val>
                            <p:fltVal val="0"/>
                          </p:val>
                        </p:tav>
                        <p:tav tm="100000">
                          <p:val>
                            <p:strVal val="#ppt_h"/>
                          </p:val>
                        </p:tav>
                      </p:tavLst>
                    </p:anim>
                    <p:animEffect transition="in" filter="fade">
                      <p:cBhvr>
                        <p:cTn dur="300"/>
                        <p:tgtEl>
                          <p:spTgt spid="111"/>
                        </p:tgtEl>
                      </p:cBhvr>
                    </p:animEffect>
                  </p:childTnLst>
                </p:cTn>
              </p:par>
            </p:tnLst>
          </p:tmpl>
        </p:tmplLst>
      </p:bldP>
      <p:bldP spid="112" grpId="0" build="p">
        <p:tmplLst>
          <p:tmpl lvl="1">
            <p:tnLst>
              <p:par>
                <p:cTn presetID="42" presetClass="entr" presetSubtype="0" fill="hold" nodeType="withEffect">
                  <p:stCondLst>
                    <p:cond delay="200"/>
                  </p:stCondLst>
                  <p:childTnLst>
                    <p:set>
                      <p:cBhvr>
                        <p:cTn dur="1" fill="hold">
                          <p:stCondLst>
                            <p:cond delay="0"/>
                          </p:stCondLst>
                        </p:cTn>
                        <p:tgtEl>
                          <p:spTgt spid="112"/>
                        </p:tgtEl>
                        <p:attrNameLst>
                          <p:attrName>style.visibility</p:attrName>
                        </p:attrNameLst>
                      </p:cBhvr>
                      <p:to>
                        <p:strVal val="visible"/>
                      </p:to>
                    </p:set>
                    <p:animEffect transition="in" filter="fade">
                      <p:cBhvr>
                        <p:cTn dur="400"/>
                        <p:tgtEl>
                          <p:spTgt spid="112"/>
                        </p:tgtEl>
                      </p:cBhvr>
                    </p:animEffect>
                    <p:anim calcmode="lin" valueType="num">
                      <p:cBhvr>
                        <p:cTn dur="400" fill="hold"/>
                        <p:tgtEl>
                          <p:spTgt spid="112"/>
                        </p:tgtEl>
                        <p:attrNameLst>
                          <p:attrName>ppt_x</p:attrName>
                        </p:attrNameLst>
                      </p:cBhvr>
                      <p:tavLst>
                        <p:tav tm="0">
                          <p:val>
                            <p:strVal val="#ppt_x"/>
                          </p:val>
                        </p:tav>
                        <p:tav tm="100000">
                          <p:val>
                            <p:strVal val="#ppt_x"/>
                          </p:val>
                        </p:tav>
                      </p:tavLst>
                    </p:anim>
                    <p:anim calcmode="lin" valueType="num">
                      <p:cBhvr>
                        <p:cTn dur="400" fill="hold"/>
                        <p:tgtEl>
                          <p:spTgt spid="112"/>
                        </p:tgtEl>
                        <p:attrNameLst>
                          <p:attrName>ppt_y</p:attrName>
                        </p:attrNameLst>
                      </p:cBhvr>
                      <p:tavLst>
                        <p:tav tm="0">
                          <p:val>
                            <p:strVal val="#ppt_y+.1"/>
                          </p:val>
                        </p:tav>
                        <p:tav tm="100000">
                          <p:val>
                            <p:strVal val="#ppt_y"/>
                          </p:val>
                        </p:tav>
                      </p:tavLst>
                    </p:anim>
                  </p:childTnLst>
                </p:cTn>
              </p:par>
            </p:tnLst>
          </p:tmpl>
        </p:tmplLst>
      </p:bldP>
      <p:bldP spid="113" grpId="0" build="p">
        <p:tmplLst>
          <p:tmpl lvl="1">
            <p:tnLst>
              <p:par>
                <p:cTn presetID="42" presetClass="entr" presetSubtype="0" fill="hold" nodeType="withEffect">
                  <p:stCondLst>
                    <p:cond delay="200"/>
                  </p:stCondLst>
                  <p:childTnLst>
                    <p:set>
                      <p:cBhvr>
                        <p:cTn dur="1" fill="hold">
                          <p:stCondLst>
                            <p:cond delay="0"/>
                          </p:stCondLst>
                        </p:cTn>
                        <p:tgtEl>
                          <p:spTgt spid="113"/>
                        </p:tgtEl>
                        <p:attrNameLst>
                          <p:attrName>style.visibility</p:attrName>
                        </p:attrNameLst>
                      </p:cBhvr>
                      <p:to>
                        <p:strVal val="visible"/>
                      </p:to>
                    </p:set>
                    <p:animEffect transition="in" filter="fade">
                      <p:cBhvr>
                        <p:cTn dur="500"/>
                        <p:tgtEl>
                          <p:spTgt spid="113"/>
                        </p:tgtEl>
                      </p:cBhvr>
                    </p:animEffect>
                    <p:anim calcmode="lin" valueType="num">
                      <p:cBhvr>
                        <p:cTn dur="500" fill="hold"/>
                        <p:tgtEl>
                          <p:spTgt spid="113"/>
                        </p:tgtEl>
                        <p:attrNameLst>
                          <p:attrName>ppt_x</p:attrName>
                        </p:attrNameLst>
                      </p:cBhvr>
                      <p:tavLst>
                        <p:tav tm="0">
                          <p:val>
                            <p:strVal val="#ppt_x"/>
                          </p:val>
                        </p:tav>
                        <p:tav tm="100000">
                          <p:val>
                            <p:strVal val="#ppt_x"/>
                          </p:val>
                        </p:tav>
                      </p:tavLst>
                    </p:anim>
                    <p:anim calcmode="lin" valueType="num">
                      <p:cBhvr>
                        <p:cTn dur="500" fill="hold"/>
                        <p:tgtEl>
                          <p:spTgt spid="113"/>
                        </p:tgtEl>
                        <p:attrNameLst>
                          <p:attrName>ppt_y</p:attrName>
                        </p:attrNameLst>
                      </p:cBhvr>
                      <p:tavLst>
                        <p:tav tm="0">
                          <p:val>
                            <p:strVal val="#ppt_y+.1"/>
                          </p:val>
                        </p:tav>
                        <p:tav tm="100000">
                          <p:val>
                            <p:strVal val="#ppt_y"/>
                          </p:val>
                        </p:tav>
                      </p:tavLst>
                    </p:anim>
                  </p:childTnLst>
                </p:cTn>
              </p:par>
            </p:tnLst>
          </p:tmpl>
        </p:tmplLst>
      </p:bldP>
      <p:bldP spid="114" grpId="0" build="p">
        <p:tmplLst>
          <p:tmpl lvl="1">
            <p:tnLst>
              <p:par>
                <p:cTn presetID="10" presetClass="entr" presetSubtype="0" fill="hold" nodeType="withEffect">
                  <p:stCondLst>
                    <p:cond delay="800"/>
                  </p:stCondLst>
                  <p:childTnLst>
                    <p:set>
                      <p:cBhvr>
                        <p:cTn dur="1" fill="hold">
                          <p:stCondLst>
                            <p:cond delay="0"/>
                          </p:stCondLst>
                        </p:cTn>
                        <p:tgtEl>
                          <p:spTgt spid="114"/>
                        </p:tgtEl>
                        <p:attrNameLst>
                          <p:attrName>style.visibility</p:attrName>
                        </p:attrNameLst>
                      </p:cBhvr>
                      <p:to>
                        <p:strVal val="visible"/>
                      </p:to>
                    </p:set>
                    <p:animEffect transition="in" filter="fade">
                      <p:cBhvr>
                        <p:cTn dur="500"/>
                        <p:tgtEl>
                          <p:spTgt spid="114"/>
                        </p:tgtEl>
                      </p:cBhvr>
                    </p:animEffect>
                  </p:childTnLst>
                </p:cTn>
              </p:par>
            </p:tnLst>
          </p:tmpl>
        </p:tmplLst>
      </p:bldP>
      <p:bldP spid="130" grpId="0" animBg="1"/>
      <p:bldP spid="131" grpId="0" build="p">
        <p:tmplLst>
          <p:tmpl lvl="1">
            <p:tnLst>
              <p:par>
                <p:cTn presetID="53" presetClass="entr" presetSubtype="16" fill="hold" nodeType="afterEffect">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p:cTn dur="300" fill="hold"/>
                        <p:tgtEl>
                          <p:spTgt spid="131"/>
                        </p:tgtEl>
                        <p:attrNameLst>
                          <p:attrName>ppt_w</p:attrName>
                        </p:attrNameLst>
                      </p:cBhvr>
                      <p:tavLst>
                        <p:tav tm="0">
                          <p:val>
                            <p:fltVal val="0"/>
                          </p:val>
                        </p:tav>
                        <p:tav tm="100000">
                          <p:val>
                            <p:strVal val="#ppt_w"/>
                          </p:val>
                        </p:tav>
                      </p:tavLst>
                    </p:anim>
                    <p:anim calcmode="lin" valueType="num">
                      <p:cBhvr>
                        <p:cTn dur="300" fill="hold"/>
                        <p:tgtEl>
                          <p:spTgt spid="131"/>
                        </p:tgtEl>
                        <p:attrNameLst>
                          <p:attrName>ppt_h</p:attrName>
                        </p:attrNameLst>
                      </p:cBhvr>
                      <p:tavLst>
                        <p:tav tm="0">
                          <p:val>
                            <p:fltVal val="0"/>
                          </p:val>
                        </p:tav>
                        <p:tav tm="100000">
                          <p:val>
                            <p:strVal val="#ppt_h"/>
                          </p:val>
                        </p:tav>
                      </p:tavLst>
                    </p:anim>
                    <p:animEffect transition="in" filter="fade">
                      <p:cBhvr>
                        <p:cTn dur="300"/>
                        <p:tgtEl>
                          <p:spTgt spid="131"/>
                        </p:tgtEl>
                      </p:cBhvr>
                    </p:animEffect>
                  </p:childTnLst>
                </p:cTn>
              </p:par>
            </p:tnLst>
          </p:tmpl>
        </p:tmplLst>
      </p:bldP>
      <p:bldP spid="136" grpId="0" build="p">
        <p:tmplLst>
          <p:tmpl lvl="1">
            <p:tnLst>
              <p:par>
                <p:cTn presetID="42" presetClass="entr" presetSubtype="0" fill="hold" nodeType="withEffect">
                  <p:stCondLst>
                    <p:cond delay="200"/>
                  </p:stCondLst>
                  <p:childTnLst>
                    <p:set>
                      <p:cBhvr>
                        <p:cTn dur="1" fill="hold">
                          <p:stCondLst>
                            <p:cond delay="0"/>
                          </p:stCondLst>
                        </p:cTn>
                        <p:tgtEl>
                          <p:spTgt spid="136"/>
                        </p:tgtEl>
                        <p:attrNameLst>
                          <p:attrName>style.visibility</p:attrName>
                        </p:attrNameLst>
                      </p:cBhvr>
                      <p:to>
                        <p:strVal val="visible"/>
                      </p:to>
                    </p:set>
                    <p:animEffect transition="in" filter="fade">
                      <p:cBhvr>
                        <p:cTn dur="400"/>
                        <p:tgtEl>
                          <p:spTgt spid="136"/>
                        </p:tgtEl>
                      </p:cBhvr>
                    </p:animEffect>
                    <p:anim calcmode="lin" valueType="num">
                      <p:cBhvr>
                        <p:cTn dur="400" fill="hold"/>
                        <p:tgtEl>
                          <p:spTgt spid="136"/>
                        </p:tgtEl>
                        <p:attrNameLst>
                          <p:attrName>ppt_x</p:attrName>
                        </p:attrNameLst>
                      </p:cBhvr>
                      <p:tavLst>
                        <p:tav tm="0">
                          <p:val>
                            <p:strVal val="#ppt_x"/>
                          </p:val>
                        </p:tav>
                        <p:tav tm="100000">
                          <p:val>
                            <p:strVal val="#ppt_x"/>
                          </p:val>
                        </p:tav>
                      </p:tavLst>
                    </p:anim>
                    <p:anim calcmode="lin" valueType="num">
                      <p:cBhvr>
                        <p:cTn dur="400" fill="hold"/>
                        <p:tgtEl>
                          <p:spTgt spid="136"/>
                        </p:tgtEl>
                        <p:attrNameLst>
                          <p:attrName>ppt_y</p:attrName>
                        </p:attrNameLst>
                      </p:cBhvr>
                      <p:tavLst>
                        <p:tav tm="0">
                          <p:val>
                            <p:strVal val="#ppt_y+.1"/>
                          </p:val>
                        </p:tav>
                        <p:tav tm="100000">
                          <p:val>
                            <p:strVal val="#ppt_y"/>
                          </p:val>
                        </p:tav>
                      </p:tavLst>
                    </p:anim>
                  </p:childTnLst>
                </p:cTn>
              </p:par>
            </p:tnLst>
          </p:tmpl>
        </p:tmplLst>
      </p:bldP>
      <p:bldP spid="139" grpId="0" build="p">
        <p:tmplLst>
          <p:tmpl lvl="1">
            <p:tnLst>
              <p:par>
                <p:cTn presetID="42" presetClass="entr" presetSubtype="0" fill="hold" nodeType="withEffect">
                  <p:stCondLst>
                    <p:cond delay="200"/>
                  </p:stCondLst>
                  <p:childTnLst>
                    <p:set>
                      <p:cBhvr>
                        <p:cTn dur="1" fill="hold">
                          <p:stCondLst>
                            <p:cond delay="0"/>
                          </p:stCondLst>
                        </p:cTn>
                        <p:tgtEl>
                          <p:spTgt spid="139"/>
                        </p:tgtEl>
                        <p:attrNameLst>
                          <p:attrName>style.visibility</p:attrName>
                        </p:attrNameLst>
                      </p:cBhvr>
                      <p:to>
                        <p:strVal val="visible"/>
                      </p:to>
                    </p:set>
                    <p:animEffect transition="in" filter="fade">
                      <p:cBhvr>
                        <p:cTn dur="500"/>
                        <p:tgtEl>
                          <p:spTgt spid="139"/>
                        </p:tgtEl>
                      </p:cBhvr>
                    </p:animEffect>
                    <p:anim calcmode="lin" valueType="num">
                      <p:cBhvr>
                        <p:cTn dur="500" fill="hold"/>
                        <p:tgtEl>
                          <p:spTgt spid="139"/>
                        </p:tgtEl>
                        <p:attrNameLst>
                          <p:attrName>ppt_x</p:attrName>
                        </p:attrNameLst>
                      </p:cBhvr>
                      <p:tavLst>
                        <p:tav tm="0">
                          <p:val>
                            <p:strVal val="#ppt_x"/>
                          </p:val>
                        </p:tav>
                        <p:tav tm="100000">
                          <p:val>
                            <p:strVal val="#ppt_x"/>
                          </p:val>
                        </p:tav>
                      </p:tavLst>
                    </p:anim>
                    <p:anim calcmode="lin" valueType="num">
                      <p:cBhvr>
                        <p:cTn dur="500" fill="hold"/>
                        <p:tgtEl>
                          <p:spTgt spid="139"/>
                        </p:tgtEl>
                        <p:attrNameLst>
                          <p:attrName>ppt_y</p:attrName>
                        </p:attrNameLst>
                      </p:cBhvr>
                      <p:tavLst>
                        <p:tav tm="0">
                          <p:val>
                            <p:strVal val="#ppt_y+.1"/>
                          </p:val>
                        </p:tav>
                        <p:tav tm="100000">
                          <p:val>
                            <p:strVal val="#ppt_y"/>
                          </p:val>
                        </p:tav>
                      </p:tavLst>
                    </p:anim>
                  </p:childTnLst>
                </p:cTn>
              </p:par>
            </p:tnLst>
          </p:tmpl>
        </p:tmplLst>
      </p:bldP>
      <p:bldP spid="140" grpId="0" build="p">
        <p:tmplLst>
          <p:tmpl lvl="1">
            <p:tnLst>
              <p:par>
                <p:cTn presetID="10" presetClass="entr" presetSubtype="0" fill="hold" nodeType="withEffect">
                  <p:stCondLst>
                    <p:cond delay="800"/>
                  </p:stCondLst>
                  <p:childTnLst>
                    <p:set>
                      <p:cBhvr>
                        <p:cTn dur="1" fill="hold">
                          <p:stCondLst>
                            <p:cond delay="0"/>
                          </p:stCondLst>
                        </p:cTn>
                        <p:tgtEl>
                          <p:spTgt spid="140"/>
                        </p:tgtEl>
                        <p:attrNameLst>
                          <p:attrName>style.visibility</p:attrName>
                        </p:attrNameLst>
                      </p:cBhvr>
                      <p:to>
                        <p:strVal val="visible"/>
                      </p:to>
                    </p:set>
                    <p:animEffect transition="in" filter="fade">
                      <p:cBhvr>
                        <p:cTn dur="500"/>
                        <p:tgtEl>
                          <p:spTgt spid="140"/>
                        </p:tgtEl>
                      </p:cBhvr>
                    </p:animEffect>
                  </p:childTnLst>
                </p:cTn>
              </p:par>
            </p:tnLst>
          </p:tmpl>
        </p:tmplLst>
      </p:bldP>
      <p:bldP spid="145" grpId="0" animBg="1"/>
      <p:bldP spid="146" grpId="0" build="p">
        <p:tmplLst>
          <p:tmpl lvl="1">
            <p:tnLst>
              <p:par>
                <p:cTn presetID="53" presetClass="entr" presetSubtype="16" fill="hold" nodeType="afterEffect">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p:cTn dur="300" fill="hold"/>
                        <p:tgtEl>
                          <p:spTgt spid="146"/>
                        </p:tgtEl>
                        <p:attrNameLst>
                          <p:attrName>ppt_w</p:attrName>
                        </p:attrNameLst>
                      </p:cBhvr>
                      <p:tavLst>
                        <p:tav tm="0">
                          <p:val>
                            <p:fltVal val="0"/>
                          </p:val>
                        </p:tav>
                        <p:tav tm="100000">
                          <p:val>
                            <p:strVal val="#ppt_w"/>
                          </p:val>
                        </p:tav>
                      </p:tavLst>
                    </p:anim>
                    <p:anim calcmode="lin" valueType="num">
                      <p:cBhvr>
                        <p:cTn dur="300" fill="hold"/>
                        <p:tgtEl>
                          <p:spTgt spid="146"/>
                        </p:tgtEl>
                        <p:attrNameLst>
                          <p:attrName>ppt_h</p:attrName>
                        </p:attrNameLst>
                      </p:cBhvr>
                      <p:tavLst>
                        <p:tav tm="0">
                          <p:val>
                            <p:fltVal val="0"/>
                          </p:val>
                        </p:tav>
                        <p:tav tm="100000">
                          <p:val>
                            <p:strVal val="#ppt_h"/>
                          </p:val>
                        </p:tav>
                      </p:tavLst>
                    </p:anim>
                    <p:animEffect transition="in" filter="fade">
                      <p:cBhvr>
                        <p:cTn dur="300"/>
                        <p:tgtEl>
                          <p:spTgt spid="146"/>
                        </p:tgtEl>
                      </p:cBhvr>
                    </p:animEffect>
                  </p:childTnLst>
                </p:cTn>
              </p:par>
            </p:tnLst>
          </p:tmpl>
        </p:tmplLst>
      </p:bldP>
      <p:bldP spid="149" grpId="0" build="p">
        <p:tmplLst>
          <p:tmpl lvl="1">
            <p:tnLst>
              <p:par>
                <p:cTn presetID="42" presetClass="entr" presetSubtype="0" fill="hold" nodeType="withEffect">
                  <p:stCondLst>
                    <p:cond delay="200"/>
                  </p:stCondLst>
                  <p:childTnLst>
                    <p:set>
                      <p:cBhvr>
                        <p:cTn dur="1" fill="hold">
                          <p:stCondLst>
                            <p:cond delay="0"/>
                          </p:stCondLst>
                        </p:cTn>
                        <p:tgtEl>
                          <p:spTgt spid="149"/>
                        </p:tgtEl>
                        <p:attrNameLst>
                          <p:attrName>style.visibility</p:attrName>
                        </p:attrNameLst>
                      </p:cBhvr>
                      <p:to>
                        <p:strVal val="visible"/>
                      </p:to>
                    </p:set>
                    <p:animEffect transition="in" filter="fade">
                      <p:cBhvr>
                        <p:cTn dur="400"/>
                        <p:tgtEl>
                          <p:spTgt spid="149"/>
                        </p:tgtEl>
                      </p:cBhvr>
                    </p:animEffect>
                    <p:anim calcmode="lin" valueType="num">
                      <p:cBhvr>
                        <p:cTn dur="400" fill="hold"/>
                        <p:tgtEl>
                          <p:spTgt spid="149"/>
                        </p:tgtEl>
                        <p:attrNameLst>
                          <p:attrName>ppt_x</p:attrName>
                        </p:attrNameLst>
                      </p:cBhvr>
                      <p:tavLst>
                        <p:tav tm="0">
                          <p:val>
                            <p:strVal val="#ppt_x"/>
                          </p:val>
                        </p:tav>
                        <p:tav tm="100000">
                          <p:val>
                            <p:strVal val="#ppt_x"/>
                          </p:val>
                        </p:tav>
                      </p:tavLst>
                    </p:anim>
                    <p:anim calcmode="lin" valueType="num">
                      <p:cBhvr>
                        <p:cTn dur="400" fill="hold"/>
                        <p:tgtEl>
                          <p:spTgt spid="149"/>
                        </p:tgtEl>
                        <p:attrNameLst>
                          <p:attrName>ppt_y</p:attrName>
                        </p:attrNameLst>
                      </p:cBhvr>
                      <p:tavLst>
                        <p:tav tm="0">
                          <p:val>
                            <p:strVal val="#ppt_y+.1"/>
                          </p:val>
                        </p:tav>
                        <p:tav tm="100000">
                          <p:val>
                            <p:strVal val="#ppt_y"/>
                          </p:val>
                        </p:tav>
                      </p:tavLst>
                    </p:anim>
                  </p:childTnLst>
                </p:cTn>
              </p:par>
            </p:tnLst>
          </p:tmpl>
        </p:tmplLst>
      </p:bldP>
      <p:bldP spid="151" grpId="0" build="p">
        <p:tmplLst>
          <p:tmpl lvl="1">
            <p:tnLst>
              <p:par>
                <p:cTn presetID="42" presetClass="entr" presetSubtype="0" fill="hold" nodeType="withEffect">
                  <p:stCondLst>
                    <p:cond delay="200"/>
                  </p:stCondLst>
                  <p:childTnLst>
                    <p:set>
                      <p:cBhvr>
                        <p:cTn dur="1" fill="hold">
                          <p:stCondLst>
                            <p:cond delay="0"/>
                          </p:stCondLst>
                        </p:cTn>
                        <p:tgtEl>
                          <p:spTgt spid="151"/>
                        </p:tgtEl>
                        <p:attrNameLst>
                          <p:attrName>style.visibility</p:attrName>
                        </p:attrNameLst>
                      </p:cBhvr>
                      <p:to>
                        <p:strVal val="visible"/>
                      </p:to>
                    </p:set>
                    <p:animEffect transition="in" filter="fade">
                      <p:cBhvr>
                        <p:cTn dur="500"/>
                        <p:tgtEl>
                          <p:spTgt spid="151"/>
                        </p:tgtEl>
                      </p:cBhvr>
                    </p:animEffect>
                    <p:anim calcmode="lin" valueType="num">
                      <p:cBhvr>
                        <p:cTn dur="500" fill="hold"/>
                        <p:tgtEl>
                          <p:spTgt spid="151"/>
                        </p:tgtEl>
                        <p:attrNameLst>
                          <p:attrName>ppt_x</p:attrName>
                        </p:attrNameLst>
                      </p:cBhvr>
                      <p:tavLst>
                        <p:tav tm="0">
                          <p:val>
                            <p:strVal val="#ppt_x"/>
                          </p:val>
                        </p:tav>
                        <p:tav tm="100000">
                          <p:val>
                            <p:strVal val="#ppt_x"/>
                          </p:val>
                        </p:tav>
                      </p:tavLst>
                    </p:anim>
                    <p:anim calcmode="lin" valueType="num">
                      <p:cBhvr>
                        <p:cTn dur="500" fill="hold"/>
                        <p:tgtEl>
                          <p:spTgt spid="151"/>
                        </p:tgtEl>
                        <p:attrNameLst>
                          <p:attrName>ppt_y</p:attrName>
                        </p:attrNameLst>
                      </p:cBhvr>
                      <p:tavLst>
                        <p:tav tm="0">
                          <p:val>
                            <p:strVal val="#ppt_y+.1"/>
                          </p:val>
                        </p:tav>
                        <p:tav tm="100000">
                          <p:val>
                            <p:strVal val="#ppt_y"/>
                          </p:val>
                        </p:tav>
                      </p:tavLst>
                    </p:anim>
                  </p:childTnLst>
                </p:cTn>
              </p:par>
            </p:tnLst>
          </p:tmpl>
        </p:tmplLst>
      </p:bldP>
      <p:bldP spid="152" grpId="0" build="p">
        <p:tmplLst>
          <p:tmpl lvl="1">
            <p:tnLst>
              <p:par>
                <p:cTn presetID="10" presetClass="entr" presetSubtype="0" fill="hold" nodeType="withEffect">
                  <p:stCondLst>
                    <p:cond delay="800"/>
                  </p:stCondLst>
                  <p:childTnLst>
                    <p:set>
                      <p:cBhvr>
                        <p:cTn dur="1" fill="hold">
                          <p:stCondLst>
                            <p:cond delay="0"/>
                          </p:stCondLst>
                        </p:cTn>
                        <p:tgtEl>
                          <p:spTgt spid="152"/>
                        </p:tgtEl>
                        <p:attrNameLst>
                          <p:attrName>style.visibility</p:attrName>
                        </p:attrNameLst>
                      </p:cBhvr>
                      <p:to>
                        <p:strVal val="visible"/>
                      </p:to>
                    </p:set>
                    <p:animEffect transition="in" filter="fade">
                      <p:cBhvr>
                        <p:cTn dur="500"/>
                        <p:tgtEl>
                          <p:spTgt spid="152"/>
                        </p:tgtEl>
                      </p:cBhvr>
                    </p:animEffect>
                  </p:childTnLst>
                </p:cTn>
              </p:par>
            </p:tnLst>
          </p:tmpl>
        </p:tmplLst>
      </p:bldP>
      <p:bldP spid="155" grpId="0" animBg="1"/>
      <p:bldP spid="156" grpId="0" build="p">
        <p:tmplLst>
          <p:tmpl lvl="1">
            <p:tnLst>
              <p:par>
                <p:cTn presetID="53" presetClass="entr" presetSubtype="16" fill="hold" nodeType="afterEffect">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p:cTn dur="300" fill="hold"/>
                        <p:tgtEl>
                          <p:spTgt spid="156"/>
                        </p:tgtEl>
                        <p:attrNameLst>
                          <p:attrName>ppt_w</p:attrName>
                        </p:attrNameLst>
                      </p:cBhvr>
                      <p:tavLst>
                        <p:tav tm="0">
                          <p:val>
                            <p:fltVal val="0"/>
                          </p:val>
                        </p:tav>
                        <p:tav tm="100000">
                          <p:val>
                            <p:strVal val="#ppt_w"/>
                          </p:val>
                        </p:tav>
                      </p:tavLst>
                    </p:anim>
                    <p:anim calcmode="lin" valueType="num">
                      <p:cBhvr>
                        <p:cTn dur="300" fill="hold"/>
                        <p:tgtEl>
                          <p:spTgt spid="156"/>
                        </p:tgtEl>
                        <p:attrNameLst>
                          <p:attrName>ppt_h</p:attrName>
                        </p:attrNameLst>
                      </p:cBhvr>
                      <p:tavLst>
                        <p:tav tm="0">
                          <p:val>
                            <p:fltVal val="0"/>
                          </p:val>
                        </p:tav>
                        <p:tav tm="100000">
                          <p:val>
                            <p:strVal val="#ppt_h"/>
                          </p:val>
                        </p:tav>
                      </p:tavLst>
                    </p:anim>
                    <p:animEffect transition="in" filter="fade">
                      <p:cBhvr>
                        <p:cTn dur="300"/>
                        <p:tgtEl>
                          <p:spTgt spid="156"/>
                        </p:tgtEl>
                      </p:cBhvr>
                    </p:animEffect>
                  </p:childTnLst>
                </p:cTn>
              </p:par>
            </p:tnLst>
          </p:tmpl>
        </p:tmplLst>
      </p:bldP>
      <p:bldP spid="157" grpId="0" build="p">
        <p:tmplLst>
          <p:tmpl lvl="1">
            <p:tnLst>
              <p:par>
                <p:cTn presetID="42" presetClass="entr" presetSubtype="0" fill="hold" nodeType="withEffect">
                  <p:stCondLst>
                    <p:cond delay="200"/>
                  </p:stCondLst>
                  <p:childTnLst>
                    <p:set>
                      <p:cBhvr>
                        <p:cTn dur="1" fill="hold">
                          <p:stCondLst>
                            <p:cond delay="0"/>
                          </p:stCondLst>
                        </p:cTn>
                        <p:tgtEl>
                          <p:spTgt spid="157"/>
                        </p:tgtEl>
                        <p:attrNameLst>
                          <p:attrName>style.visibility</p:attrName>
                        </p:attrNameLst>
                      </p:cBhvr>
                      <p:to>
                        <p:strVal val="visible"/>
                      </p:to>
                    </p:set>
                    <p:animEffect transition="in" filter="fade">
                      <p:cBhvr>
                        <p:cTn dur="400"/>
                        <p:tgtEl>
                          <p:spTgt spid="157"/>
                        </p:tgtEl>
                      </p:cBhvr>
                    </p:animEffect>
                    <p:anim calcmode="lin" valueType="num">
                      <p:cBhvr>
                        <p:cTn dur="400" fill="hold"/>
                        <p:tgtEl>
                          <p:spTgt spid="157"/>
                        </p:tgtEl>
                        <p:attrNameLst>
                          <p:attrName>ppt_x</p:attrName>
                        </p:attrNameLst>
                      </p:cBhvr>
                      <p:tavLst>
                        <p:tav tm="0">
                          <p:val>
                            <p:strVal val="#ppt_x"/>
                          </p:val>
                        </p:tav>
                        <p:tav tm="100000">
                          <p:val>
                            <p:strVal val="#ppt_x"/>
                          </p:val>
                        </p:tav>
                      </p:tavLst>
                    </p:anim>
                    <p:anim calcmode="lin" valueType="num">
                      <p:cBhvr>
                        <p:cTn dur="400" fill="hold"/>
                        <p:tgtEl>
                          <p:spTgt spid="157"/>
                        </p:tgtEl>
                        <p:attrNameLst>
                          <p:attrName>ppt_y</p:attrName>
                        </p:attrNameLst>
                      </p:cBhvr>
                      <p:tavLst>
                        <p:tav tm="0">
                          <p:val>
                            <p:strVal val="#ppt_y+.1"/>
                          </p:val>
                        </p:tav>
                        <p:tav tm="100000">
                          <p:val>
                            <p:strVal val="#ppt_y"/>
                          </p:val>
                        </p:tav>
                      </p:tavLst>
                    </p:anim>
                  </p:childTnLst>
                </p:cTn>
              </p:par>
            </p:tnLst>
          </p:tmpl>
        </p:tmplLst>
      </p:bldP>
      <p:bldP spid="158" grpId="0" build="p">
        <p:tmplLst>
          <p:tmpl lvl="1">
            <p:tnLst>
              <p:par>
                <p:cTn presetID="42" presetClass="entr" presetSubtype="0" fill="hold" nodeType="withEffect">
                  <p:stCondLst>
                    <p:cond delay="200"/>
                  </p:stCondLst>
                  <p:childTnLst>
                    <p:set>
                      <p:cBhvr>
                        <p:cTn dur="1" fill="hold">
                          <p:stCondLst>
                            <p:cond delay="0"/>
                          </p:stCondLst>
                        </p:cTn>
                        <p:tgtEl>
                          <p:spTgt spid="158"/>
                        </p:tgtEl>
                        <p:attrNameLst>
                          <p:attrName>style.visibility</p:attrName>
                        </p:attrNameLst>
                      </p:cBhvr>
                      <p:to>
                        <p:strVal val="visible"/>
                      </p:to>
                    </p:set>
                    <p:animEffect transition="in" filter="fade">
                      <p:cBhvr>
                        <p:cTn dur="500"/>
                        <p:tgtEl>
                          <p:spTgt spid="158"/>
                        </p:tgtEl>
                      </p:cBhvr>
                    </p:animEffect>
                    <p:anim calcmode="lin" valueType="num">
                      <p:cBhvr>
                        <p:cTn dur="500" fill="hold"/>
                        <p:tgtEl>
                          <p:spTgt spid="158"/>
                        </p:tgtEl>
                        <p:attrNameLst>
                          <p:attrName>ppt_x</p:attrName>
                        </p:attrNameLst>
                      </p:cBhvr>
                      <p:tavLst>
                        <p:tav tm="0">
                          <p:val>
                            <p:strVal val="#ppt_x"/>
                          </p:val>
                        </p:tav>
                        <p:tav tm="100000">
                          <p:val>
                            <p:strVal val="#ppt_x"/>
                          </p:val>
                        </p:tav>
                      </p:tavLst>
                    </p:anim>
                    <p:anim calcmode="lin" valueType="num">
                      <p:cBhvr>
                        <p:cTn dur="500" fill="hold"/>
                        <p:tgtEl>
                          <p:spTgt spid="158"/>
                        </p:tgtEl>
                        <p:attrNameLst>
                          <p:attrName>ppt_y</p:attrName>
                        </p:attrNameLst>
                      </p:cBhvr>
                      <p:tavLst>
                        <p:tav tm="0">
                          <p:val>
                            <p:strVal val="#ppt_y+.1"/>
                          </p:val>
                        </p:tav>
                        <p:tav tm="100000">
                          <p:val>
                            <p:strVal val="#ppt_y"/>
                          </p:val>
                        </p:tav>
                      </p:tavLst>
                    </p:anim>
                  </p:childTnLst>
                </p:cTn>
              </p:par>
            </p:tnLst>
          </p:tmpl>
        </p:tmplLst>
      </p:bldP>
      <p:bldP spid="159" grpId="0" build="p">
        <p:tmplLst>
          <p:tmpl lvl="1">
            <p:tnLst>
              <p:par>
                <p:cTn presetID="10" presetClass="entr" presetSubtype="0" fill="hold" nodeType="withEffect">
                  <p:stCondLst>
                    <p:cond delay="800"/>
                  </p:stCondLst>
                  <p:childTnLst>
                    <p:set>
                      <p:cBhvr>
                        <p:cTn dur="1" fill="hold">
                          <p:stCondLst>
                            <p:cond delay="0"/>
                          </p:stCondLst>
                        </p:cTn>
                        <p:tgtEl>
                          <p:spTgt spid="159"/>
                        </p:tgtEl>
                        <p:attrNameLst>
                          <p:attrName>style.visibility</p:attrName>
                        </p:attrNameLst>
                      </p:cBhvr>
                      <p:to>
                        <p:strVal val="visible"/>
                      </p:to>
                    </p:set>
                    <p:animEffect transition="in" filter="fade">
                      <p:cBhvr>
                        <p:cTn dur="500"/>
                        <p:tgtEl>
                          <p:spTgt spid="15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ic list 5">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20" name="Group 19"/>
          <p:cNvGrpSpPr/>
          <p:nvPr userDrawn="1"/>
        </p:nvGrpSpPr>
        <p:grpSpPr>
          <a:xfrm>
            <a:off x="101309" y="385540"/>
            <a:ext cx="383999" cy="342172"/>
            <a:chOff x="5270500" y="1460500"/>
            <a:chExt cx="1701800" cy="2705100"/>
          </a:xfrm>
        </p:grpSpPr>
        <p:sp>
          <p:nvSpPr>
            <p:cNvPr id="21" name="Rounded Rectangle 20"/>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2" name="Rounded Rectangle 21"/>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3" name="Rounded Rectangle 22"/>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57" name="Text Placeholder 7"/>
          <p:cNvSpPr>
            <a:spLocks noGrp="1"/>
          </p:cNvSpPr>
          <p:nvPr>
            <p:ph type="body" sz="quarter" idx="39" hasCustomPrompt="1"/>
          </p:nvPr>
        </p:nvSpPr>
        <p:spPr>
          <a:xfrm>
            <a:off x="623715" y="1730116"/>
            <a:ext cx="704141" cy="674519"/>
          </a:xfrm>
          <a:prstGeom prst="rect">
            <a:avLst/>
          </a:prstGeom>
        </p:spPr>
        <p:txBody>
          <a:bodyPr vert="horz" lIns="0" tIns="103884" rIns="0" bIns="103884" anchor="ctr"/>
          <a:lstStyle>
            <a:lvl1pPr marL="0" indent="0" algn="l">
              <a:lnSpc>
                <a:spcPct val="100000"/>
              </a:lnSpc>
              <a:spcBef>
                <a:spcPts val="0"/>
              </a:spcBef>
              <a:buNone/>
              <a:defRPr sz="3600" b="1">
                <a:solidFill>
                  <a:schemeClr val="accent1">
                    <a:lumMod val="60000"/>
                    <a:lumOff val="40000"/>
                  </a:schemeClr>
                </a:solidFill>
                <a:latin typeface="FontAwesome"/>
                <a:cs typeface="FontAwesome"/>
              </a:defRPr>
            </a:lvl1pPr>
          </a:lstStyle>
          <a:p>
            <a:pPr lvl="0"/>
            <a:r>
              <a:rPr lang="es-ES_tradnl" dirty="0" err="1"/>
              <a:t>ico</a:t>
            </a:r>
            <a:endParaRPr lang="es-ES_tradnl" dirty="0"/>
          </a:p>
        </p:txBody>
      </p:sp>
      <p:sp>
        <p:nvSpPr>
          <p:cNvPr id="58" name="Text Placeholder 7"/>
          <p:cNvSpPr>
            <a:spLocks noGrp="1"/>
          </p:cNvSpPr>
          <p:nvPr>
            <p:ph type="body" sz="quarter" idx="19" hasCustomPrompt="1"/>
          </p:nvPr>
        </p:nvSpPr>
        <p:spPr>
          <a:xfrm>
            <a:off x="1327856" y="2143841"/>
            <a:ext cx="2346677" cy="260794"/>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59" name="Text Placeholder 2"/>
          <p:cNvSpPr>
            <a:spLocks noGrp="1"/>
          </p:cNvSpPr>
          <p:nvPr>
            <p:ph type="body" sz="quarter" idx="16" hasCustomPrompt="1"/>
          </p:nvPr>
        </p:nvSpPr>
        <p:spPr>
          <a:xfrm>
            <a:off x="603256" y="2563390"/>
            <a:ext cx="3071281" cy="2343890"/>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a:t>
            </a:r>
            <a:r>
              <a:rPr lang="en-US" dirty="0"/>
              <a:t> </a:t>
            </a:r>
            <a:r>
              <a:rPr lang="en-US" dirty="0" err="1"/>
              <a:t>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males </a:t>
            </a:r>
            <a:r>
              <a:rPr lang="en-US" dirty="0" err="1"/>
              <a:t>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60" name="Text Placeholder 7"/>
          <p:cNvSpPr>
            <a:spLocks noGrp="1"/>
          </p:cNvSpPr>
          <p:nvPr>
            <p:ph type="body" sz="quarter" idx="55" hasCustomPrompt="1"/>
          </p:nvPr>
        </p:nvSpPr>
        <p:spPr>
          <a:xfrm>
            <a:off x="1327856" y="1724596"/>
            <a:ext cx="2346677" cy="431780"/>
          </a:xfrm>
          <a:prstGeom prst="rect">
            <a:avLst/>
          </a:prstGeom>
        </p:spPr>
        <p:txBody>
          <a:bodyPr vert="horz" lIns="0" tIns="40504" rIns="0" bIns="40504" anchor="ctr"/>
          <a:lstStyle>
            <a:lvl1pPr marL="0" indent="0" algn="l">
              <a:lnSpc>
                <a:spcPct val="100000"/>
              </a:lnSpc>
              <a:spcBef>
                <a:spcPts val="0"/>
              </a:spcBef>
              <a:buNone/>
              <a:defRPr sz="2400" b="1">
                <a:solidFill>
                  <a:schemeClr val="bg1"/>
                </a:solidFill>
                <a:latin typeface="Lato Light"/>
                <a:cs typeface="Lato Light"/>
              </a:defRPr>
            </a:lvl1pPr>
          </a:lstStyle>
          <a:p>
            <a:pPr lvl="0"/>
            <a:r>
              <a:rPr lang="es-ES_tradnl" dirty="0" err="1"/>
              <a:t>Chort</a:t>
            </a:r>
            <a:r>
              <a:rPr lang="es-ES_tradnl" dirty="0"/>
              <a:t> </a:t>
            </a:r>
            <a:r>
              <a:rPr lang="es-ES_tradnl" dirty="0" err="1"/>
              <a:t>title</a:t>
            </a:r>
            <a:endParaRPr lang="es-ES_tradnl" dirty="0"/>
          </a:p>
        </p:txBody>
      </p:sp>
      <p:sp>
        <p:nvSpPr>
          <p:cNvPr id="61" name="Rounded Rectangle 60"/>
          <p:cNvSpPr/>
          <p:nvPr userDrawn="1"/>
        </p:nvSpPr>
        <p:spPr>
          <a:xfrm>
            <a:off x="4002264" y="1703191"/>
            <a:ext cx="144000" cy="3204089"/>
          </a:xfrm>
          <a:prstGeom prst="roundRect">
            <a:avLst>
              <a:gd name="adj" fmla="val 50000"/>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 Placeholder 7"/>
          <p:cNvSpPr>
            <a:spLocks noGrp="1"/>
          </p:cNvSpPr>
          <p:nvPr>
            <p:ph type="body" sz="quarter" idx="56" hasCustomPrompt="1"/>
          </p:nvPr>
        </p:nvSpPr>
        <p:spPr>
          <a:xfrm>
            <a:off x="4535315" y="1730116"/>
            <a:ext cx="704141" cy="674519"/>
          </a:xfrm>
          <a:prstGeom prst="rect">
            <a:avLst/>
          </a:prstGeom>
        </p:spPr>
        <p:txBody>
          <a:bodyPr vert="horz" lIns="0" tIns="103884" rIns="0" bIns="103884" anchor="ctr"/>
          <a:lstStyle>
            <a:lvl1pPr marL="0" indent="0" algn="l">
              <a:lnSpc>
                <a:spcPct val="100000"/>
              </a:lnSpc>
              <a:spcBef>
                <a:spcPts val="0"/>
              </a:spcBef>
              <a:buNone/>
              <a:defRPr sz="3600" b="1">
                <a:solidFill>
                  <a:schemeClr val="accent2"/>
                </a:solidFill>
                <a:latin typeface="FontAwesome"/>
                <a:cs typeface="FontAwesome"/>
              </a:defRPr>
            </a:lvl1pPr>
          </a:lstStyle>
          <a:p>
            <a:pPr lvl="0"/>
            <a:r>
              <a:rPr lang="es-ES_tradnl" dirty="0" err="1"/>
              <a:t>ico</a:t>
            </a:r>
            <a:endParaRPr lang="es-ES_tradnl" dirty="0"/>
          </a:p>
        </p:txBody>
      </p:sp>
      <p:sp>
        <p:nvSpPr>
          <p:cNvPr id="63" name="Text Placeholder 7"/>
          <p:cNvSpPr>
            <a:spLocks noGrp="1"/>
          </p:cNvSpPr>
          <p:nvPr>
            <p:ph type="body" sz="quarter" idx="57" hasCustomPrompt="1"/>
          </p:nvPr>
        </p:nvSpPr>
        <p:spPr>
          <a:xfrm>
            <a:off x="5239456" y="2143841"/>
            <a:ext cx="2346677" cy="260794"/>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64" name="Text Placeholder 2"/>
          <p:cNvSpPr>
            <a:spLocks noGrp="1"/>
          </p:cNvSpPr>
          <p:nvPr>
            <p:ph type="body" sz="quarter" idx="58" hasCustomPrompt="1"/>
          </p:nvPr>
        </p:nvSpPr>
        <p:spPr>
          <a:xfrm>
            <a:off x="4514856" y="2563390"/>
            <a:ext cx="3071281" cy="2343890"/>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a:t>
            </a:r>
            <a:r>
              <a:rPr lang="en-US" dirty="0"/>
              <a:t> </a:t>
            </a:r>
            <a:r>
              <a:rPr lang="en-US" dirty="0" err="1"/>
              <a:t>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males </a:t>
            </a:r>
            <a:r>
              <a:rPr lang="en-US" dirty="0" err="1"/>
              <a:t>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65" name="Text Placeholder 7"/>
          <p:cNvSpPr>
            <a:spLocks noGrp="1"/>
          </p:cNvSpPr>
          <p:nvPr>
            <p:ph type="body" sz="quarter" idx="59" hasCustomPrompt="1"/>
          </p:nvPr>
        </p:nvSpPr>
        <p:spPr>
          <a:xfrm>
            <a:off x="5239456" y="1724596"/>
            <a:ext cx="2346677" cy="431780"/>
          </a:xfrm>
          <a:prstGeom prst="rect">
            <a:avLst/>
          </a:prstGeom>
        </p:spPr>
        <p:txBody>
          <a:bodyPr vert="horz" lIns="0" tIns="40504" rIns="0" bIns="40504" anchor="ctr"/>
          <a:lstStyle>
            <a:lvl1pPr marL="0" indent="0" algn="l">
              <a:lnSpc>
                <a:spcPct val="100000"/>
              </a:lnSpc>
              <a:spcBef>
                <a:spcPts val="0"/>
              </a:spcBef>
              <a:buNone/>
              <a:defRPr sz="2400" b="1">
                <a:solidFill>
                  <a:schemeClr val="bg1"/>
                </a:solidFill>
                <a:latin typeface="Lato Light"/>
                <a:cs typeface="Lato Light"/>
              </a:defRPr>
            </a:lvl1pPr>
          </a:lstStyle>
          <a:p>
            <a:pPr lvl="0"/>
            <a:r>
              <a:rPr lang="es-ES_tradnl" dirty="0" err="1"/>
              <a:t>Chort</a:t>
            </a:r>
            <a:r>
              <a:rPr lang="es-ES_tradnl" dirty="0"/>
              <a:t> </a:t>
            </a:r>
            <a:r>
              <a:rPr lang="es-ES_tradnl" dirty="0" err="1"/>
              <a:t>title</a:t>
            </a:r>
            <a:endParaRPr lang="es-ES_tradnl" dirty="0"/>
          </a:p>
        </p:txBody>
      </p:sp>
      <p:sp>
        <p:nvSpPr>
          <p:cNvPr id="66" name="Rounded Rectangle 65"/>
          <p:cNvSpPr/>
          <p:nvPr userDrawn="1"/>
        </p:nvSpPr>
        <p:spPr>
          <a:xfrm>
            <a:off x="7998531" y="1703191"/>
            <a:ext cx="144000" cy="3204089"/>
          </a:xfrm>
          <a:prstGeom prst="roundRect">
            <a:avLst>
              <a:gd name="adj" fmla="val 50000"/>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67" name="Text Placeholder 7"/>
          <p:cNvSpPr>
            <a:spLocks noGrp="1"/>
          </p:cNvSpPr>
          <p:nvPr>
            <p:ph type="body" sz="quarter" idx="60" hasCustomPrompt="1"/>
          </p:nvPr>
        </p:nvSpPr>
        <p:spPr>
          <a:xfrm>
            <a:off x="8508299" y="1730116"/>
            <a:ext cx="704141" cy="674519"/>
          </a:xfrm>
          <a:prstGeom prst="rect">
            <a:avLst/>
          </a:prstGeom>
        </p:spPr>
        <p:txBody>
          <a:bodyPr vert="horz" lIns="0" tIns="103884" rIns="0" bIns="103884" anchor="ctr"/>
          <a:lstStyle>
            <a:lvl1pPr marL="0" indent="0" algn="l">
              <a:lnSpc>
                <a:spcPct val="100000"/>
              </a:lnSpc>
              <a:spcBef>
                <a:spcPts val="0"/>
              </a:spcBef>
              <a:buNone/>
              <a:defRPr sz="3600" b="1">
                <a:solidFill>
                  <a:schemeClr val="accent3"/>
                </a:solidFill>
                <a:latin typeface="FontAwesome"/>
                <a:cs typeface="FontAwesome"/>
              </a:defRPr>
            </a:lvl1pPr>
          </a:lstStyle>
          <a:p>
            <a:pPr lvl="0"/>
            <a:r>
              <a:rPr lang="es-ES_tradnl" dirty="0" err="1"/>
              <a:t>ico</a:t>
            </a:r>
            <a:endParaRPr lang="es-ES_tradnl" dirty="0"/>
          </a:p>
        </p:txBody>
      </p:sp>
      <p:sp>
        <p:nvSpPr>
          <p:cNvPr id="68" name="Text Placeholder 7"/>
          <p:cNvSpPr>
            <a:spLocks noGrp="1"/>
          </p:cNvSpPr>
          <p:nvPr>
            <p:ph type="body" sz="quarter" idx="61" hasCustomPrompt="1"/>
          </p:nvPr>
        </p:nvSpPr>
        <p:spPr>
          <a:xfrm>
            <a:off x="9212440" y="2143841"/>
            <a:ext cx="2346677" cy="260794"/>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69" name="Text Placeholder 2"/>
          <p:cNvSpPr>
            <a:spLocks noGrp="1"/>
          </p:cNvSpPr>
          <p:nvPr>
            <p:ph type="body" sz="quarter" idx="62" hasCustomPrompt="1"/>
          </p:nvPr>
        </p:nvSpPr>
        <p:spPr>
          <a:xfrm>
            <a:off x="8487840" y="2563390"/>
            <a:ext cx="3071281" cy="2343890"/>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a:t>
            </a:r>
            <a:r>
              <a:rPr lang="en-US" dirty="0"/>
              <a:t> </a:t>
            </a:r>
            <a:r>
              <a:rPr lang="en-US" dirty="0" err="1"/>
              <a:t>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males </a:t>
            </a:r>
            <a:r>
              <a:rPr lang="en-US" dirty="0" err="1"/>
              <a:t>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70" name="Text Placeholder 7"/>
          <p:cNvSpPr>
            <a:spLocks noGrp="1"/>
          </p:cNvSpPr>
          <p:nvPr>
            <p:ph type="body" sz="quarter" idx="63" hasCustomPrompt="1"/>
          </p:nvPr>
        </p:nvSpPr>
        <p:spPr>
          <a:xfrm>
            <a:off x="9212440" y="1724596"/>
            <a:ext cx="2346677" cy="431780"/>
          </a:xfrm>
          <a:prstGeom prst="rect">
            <a:avLst/>
          </a:prstGeom>
        </p:spPr>
        <p:txBody>
          <a:bodyPr vert="horz" lIns="0" tIns="40504" rIns="0" bIns="40504" anchor="ctr"/>
          <a:lstStyle>
            <a:lvl1pPr marL="0" indent="0" algn="l">
              <a:lnSpc>
                <a:spcPct val="100000"/>
              </a:lnSpc>
              <a:spcBef>
                <a:spcPts val="0"/>
              </a:spcBef>
              <a:buNone/>
              <a:defRPr sz="2400" b="1">
                <a:solidFill>
                  <a:schemeClr val="bg1"/>
                </a:solidFill>
                <a:latin typeface="Lato Light"/>
                <a:cs typeface="Lato Light"/>
              </a:defRPr>
            </a:lvl1pPr>
          </a:lstStyle>
          <a:p>
            <a:pPr lvl="0"/>
            <a:r>
              <a:rPr lang="es-ES_tradnl" dirty="0" err="1"/>
              <a:t>Chort</a:t>
            </a:r>
            <a:r>
              <a:rPr lang="es-ES_tradnl" dirty="0"/>
              <a:t> </a:t>
            </a:r>
            <a:r>
              <a:rPr lang="es-ES_tradnl" dirty="0" err="1"/>
              <a:t>title</a:t>
            </a:r>
            <a:endParaRPr lang="es-ES_tradnl" dirty="0"/>
          </a:p>
        </p:txBody>
      </p:sp>
      <p:sp>
        <p:nvSpPr>
          <p:cNvPr id="71" name="Text Placeholder 2"/>
          <p:cNvSpPr>
            <a:spLocks noGrp="1"/>
          </p:cNvSpPr>
          <p:nvPr>
            <p:ph type="body" sz="quarter" idx="64" hasCustomPrompt="1"/>
          </p:nvPr>
        </p:nvSpPr>
        <p:spPr>
          <a:xfrm>
            <a:off x="591965" y="556377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72" name="Text Placeholder 7"/>
          <p:cNvSpPr>
            <a:spLocks noGrp="1"/>
          </p:cNvSpPr>
          <p:nvPr>
            <p:ph type="body" sz="quarter" idx="18" hasCustomPrompt="1"/>
          </p:nvPr>
        </p:nvSpPr>
        <p:spPr>
          <a:xfrm>
            <a:off x="569384" y="5109393"/>
            <a:ext cx="1099608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spTree>
    <p:extLst>
      <p:ext uri="{BB962C8B-B14F-4D97-AF65-F5344CB8AC3E}">
        <p14:creationId xmlns:p14="http://schemas.microsoft.com/office/powerpoint/2010/main" val="205908441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57">
                                            <p:txEl>
                                              <p:pRg st="0" end="0"/>
                                            </p:txEl>
                                          </p:spTgt>
                                        </p:tgtEl>
                                        <p:attrNameLst>
                                          <p:attrName>style.visibility</p:attrName>
                                        </p:attrNameLst>
                                      </p:cBhvr>
                                      <p:to>
                                        <p:strVal val="visible"/>
                                      </p:to>
                                    </p:set>
                                    <p:anim calcmode="lin" valueType="num">
                                      <p:cBhvr>
                                        <p:cTn id="21" dur="3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22" dur="3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23" dur="300"/>
                                        <p:tgtEl>
                                          <p:spTgt spid="57">
                                            <p:txEl>
                                              <p:pRg st="0" end="0"/>
                                            </p:txEl>
                                          </p:spTgt>
                                        </p:tgtEl>
                                      </p:cBhvr>
                                    </p:animEffect>
                                  </p:childTnLst>
                                </p:cTn>
                              </p:par>
                              <p:par>
                                <p:cTn id="24" presetID="42" presetClass="entr" presetSubtype="0" fill="hold" grpId="0" nodeType="withEffect">
                                  <p:stCondLst>
                                    <p:cond delay="200"/>
                                  </p:stCondLst>
                                  <p:childTnLst>
                                    <p:set>
                                      <p:cBhvr>
                                        <p:cTn id="25" dur="1" fill="hold">
                                          <p:stCondLst>
                                            <p:cond delay="0"/>
                                          </p:stCondLst>
                                        </p:cTn>
                                        <p:tgtEl>
                                          <p:spTgt spid="58">
                                            <p:txEl>
                                              <p:pRg st="0" end="0"/>
                                            </p:txEl>
                                          </p:spTgt>
                                        </p:tgtEl>
                                        <p:attrNameLst>
                                          <p:attrName>style.visibility</p:attrName>
                                        </p:attrNameLst>
                                      </p:cBhvr>
                                      <p:to>
                                        <p:strVal val="visible"/>
                                      </p:to>
                                    </p:set>
                                    <p:animEffect transition="in" filter="fade">
                                      <p:cBhvr>
                                        <p:cTn id="26" dur="500"/>
                                        <p:tgtEl>
                                          <p:spTgt spid="58">
                                            <p:txEl>
                                              <p:pRg st="0" end="0"/>
                                            </p:txEl>
                                          </p:spTgt>
                                        </p:tgtEl>
                                      </p:cBhvr>
                                    </p:animEffect>
                                    <p:anim calcmode="lin" valueType="num">
                                      <p:cBhvr>
                                        <p:cTn id="2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58">
                                            <p:txEl>
                                              <p:pRg st="0" end="0"/>
                                            </p:txEl>
                                          </p:spTgt>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800"/>
                                  </p:stCondLst>
                                  <p:childTnLst>
                                    <p:set>
                                      <p:cBhvr>
                                        <p:cTn id="30" dur="1" fill="hold">
                                          <p:stCondLst>
                                            <p:cond delay="0"/>
                                          </p:stCondLst>
                                        </p:cTn>
                                        <p:tgtEl>
                                          <p:spTgt spid="59">
                                            <p:txEl>
                                              <p:pRg st="0" end="0"/>
                                            </p:txEl>
                                          </p:spTgt>
                                        </p:tgtEl>
                                        <p:attrNameLst>
                                          <p:attrName>style.visibility</p:attrName>
                                        </p:attrNameLst>
                                      </p:cBhvr>
                                      <p:to>
                                        <p:strVal val="visible"/>
                                      </p:to>
                                    </p:set>
                                    <p:animEffect transition="in" filter="fade">
                                      <p:cBhvr>
                                        <p:cTn id="31" dur="500"/>
                                        <p:tgtEl>
                                          <p:spTgt spid="59">
                                            <p:txEl>
                                              <p:pRg st="0" end="0"/>
                                            </p:txEl>
                                          </p:spTgt>
                                        </p:tgtEl>
                                      </p:cBhvr>
                                    </p:animEffect>
                                  </p:childTnLst>
                                </p:cTn>
                              </p:par>
                              <p:par>
                                <p:cTn id="32" presetID="42" presetClass="entr" presetSubtype="0" fill="hold" grpId="0" nodeType="withEffect">
                                  <p:stCondLst>
                                    <p:cond delay="200"/>
                                  </p:stCondLst>
                                  <p:childTnLst>
                                    <p:set>
                                      <p:cBhvr>
                                        <p:cTn id="33" dur="1" fill="hold">
                                          <p:stCondLst>
                                            <p:cond delay="0"/>
                                          </p:stCondLst>
                                        </p:cTn>
                                        <p:tgtEl>
                                          <p:spTgt spid="60">
                                            <p:txEl>
                                              <p:pRg st="0" end="0"/>
                                            </p:txEl>
                                          </p:spTgt>
                                        </p:tgtEl>
                                        <p:attrNameLst>
                                          <p:attrName>style.visibility</p:attrName>
                                        </p:attrNameLst>
                                      </p:cBhvr>
                                      <p:to>
                                        <p:strVal val="visible"/>
                                      </p:to>
                                    </p:set>
                                    <p:animEffect transition="in" filter="fade">
                                      <p:cBhvr>
                                        <p:cTn id="34" dur="400"/>
                                        <p:tgtEl>
                                          <p:spTgt spid="60">
                                            <p:txEl>
                                              <p:pRg st="0" end="0"/>
                                            </p:txEl>
                                          </p:spTgt>
                                        </p:tgtEl>
                                      </p:cBhvr>
                                    </p:animEffect>
                                    <p:anim calcmode="lin" valueType="num">
                                      <p:cBhvr>
                                        <p:cTn id="35" dur="400" fill="hold"/>
                                        <p:tgtEl>
                                          <p:spTgt spid="60">
                                            <p:txEl>
                                              <p:pRg st="0" end="0"/>
                                            </p:txEl>
                                          </p:spTgt>
                                        </p:tgtEl>
                                        <p:attrNameLst>
                                          <p:attrName>ppt_x</p:attrName>
                                        </p:attrNameLst>
                                      </p:cBhvr>
                                      <p:tavLst>
                                        <p:tav tm="0">
                                          <p:val>
                                            <p:strVal val="#ppt_x"/>
                                          </p:val>
                                        </p:tav>
                                        <p:tav tm="100000">
                                          <p:val>
                                            <p:strVal val="#ppt_x"/>
                                          </p:val>
                                        </p:tav>
                                      </p:tavLst>
                                    </p:anim>
                                    <p:anim calcmode="lin" valueType="num">
                                      <p:cBhvr>
                                        <p:cTn id="36" dur="400" fill="hold"/>
                                        <p:tgtEl>
                                          <p:spTgt spid="60">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down)">
                                      <p:cBhvr>
                                        <p:cTn id="40" dur="500"/>
                                        <p:tgtEl>
                                          <p:spTgt spid="61"/>
                                        </p:tgtEl>
                                      </p:cBhvr>
                                    </p:animEffect>
                                  </p:childTnLst>
                                </p:cTn>
                              </p:par>
                            </p:childTnLst>
                          </p:cTn>
                        </p:par>
                        <p:par>
                          <p:cTn id="41" fill="hold">
                            <p:stCondLst>
                              <p:cond delay="1500"/>
                            </p:stCondLst>
                            <p:childTnLst>
                              <p:par>
                                <p:cTn id="42" presetID="53" presetClass="entr" presetSubtype="16" fill="hold" grpId="0" nodeType="afterEffect">
                                  <p:stCondLst>
                                    <p:cond delay="0"/>
                                  </p:stCondLst>
                                  <p:childTnLst>
                                    <p:set>
                                      <p:cBhvr>
                                        <p:cTn id="43" dur="1" fill="hold">
                                          <p:stCondLst>
                                            <p:cond delay="0"/>
                                          </p:stCondLst>
                                        </p:cTn>
                                        <p:tgtEl>
                                          <p:spTgt spid="62">
                                            <p:txEl>
                                              <p:pRg st="0" end="0"/>
                                            </p:txEl>
                                          </p:spTgt>
                                        </p:tgtEl>
                                        <p:attrNameLst>
                                          <p:attrName>style.visibility</p:attrName>
                                        </p:attrNameLst>
                                      </p:cBhvr>
                                      <p:to>
                                        <p:strVal val="visible"/>
                                      </p:to>
                                    </p:set>
                                    <p:anim calcmode="lin" valueType="num">
                                      <p:cBhvr>
                                        <p:cTn id="44" dur="300" fill="hold"/>
                                        <p:tgtEl>
                                          <p:spTgt spid="62">
                                            <p:txEl>
                                              <p:pRg st="0" end="0"/>
                                            </p:txEl>
                                          </p:spTgt>
                                        </p:tgtEl>
                                        <p:attrNameLst>
                                          <p:attrName>ppt_w</p:attrName>
                                        </p:attrNameLst>
                                      </p:cBhvr>
                                      <p:tavLst>
                                        <p:tav tm="0">
                                          <p:val>
                                            <p:fltVal val="0"/>
                                          </p:val>
                                        </p:tav>
                                        <p:tav tm="100000">
                                          <p:val>
                                            <p:strVal val="#ppt_w"/>
                                          </p:val>
                                        </p:tav>
                                      </p:tavLst>
                                    </p:anim>
                                    <p:anim calcmode="lin" valueType="num">
                                      <p:cBhvr>
                                        <p:cTn id="45" dur="300" fill="hold"/>
                                        <p:tgtEl>
                                          <p:spTgt spid="62">
                                            <p:txEl>
                                              <p:pRg st="0" end="0"/>
                                            </p:txEl>
                                          </p:spTgt>
                                        </p:tgtEl>
                                        <p:attrNameLst>
                                          <p:attrName>ppt_h</p:attrName>
                                        </p:attrNameLst>
                                      </p:cBhvr>
                                      <p:tavLst>
                                        <p:tav tm="0">
                                          <p:val>
                                            <p:fltVal val="0"/>
                                          </p:val>
                                        </p:tav>
                                        <p:tav tm="100000">
                                          <p:val>
                                            <p:strVal val="#ppt_h"/>
                                          </p:val>
                                        </p:tav>
                                      </p:tavLst>
                                    </p:anim>
                                    <p:animEffect transition="in" filter="fade">
                                      <p:cBhvr>
                                        <p:cTn id="46" dur="300"/>
                                        <p:tgtEl>
                                          <p:spTgt spid="62">
                                            <p:txEl>
                                              <p:pRg st="0" end="0"/>
                                            </p:txEl>
                                          </p:spTgt>
                                        </p:tgtEl>
                                      </p:cBhvr>
                                    </p:animEffect>
                                  </p:childTnLst>
                                </p:cTn>
                              </p:par>
                              <p:par>
                                <p:cTn id="47" presetID="42" presetClass="entr" presetSubtype="0" fill="hold" grpId="0" nodeType="withEffect">
                                  <p:stCondLst>
                                    <p:cond delay="200"/>
                                  </p:stCondLst>
                                  <p:childTnLst>
                                    <p:set>
                                      <p:cBhvr>
                                        <p:cTn id="48" dur="1" fill="hold">
                                          <p:stCondLst>
                                            <p:cond delay="0"/>
                                          </p:stCondLst>
                                        </p:cTn>
                                        <p:tgtEl>
                                          <p:spTgt spid="63">
                                            <p:txEl>
                                              <p:pRg st="0" end="0"/>
                                            </p:txEl>
                                          </p:spTgt>
                                        </p:tgtEl>
                                        <p:attrNameLst>
                                          <p:attrName>style.visibility</p:attrName>
                                        </p:attrNameLst>
                                      </p:cBhvr>
                                      <p:to>
                                        <p:strVal val="visible"/>
                                      </p:to>
                                    </p:set>
                                    <p:animEffect transition="in" filter="fade">
                                      <p:cBhvr>
                                        <p:cTn id="49" dur="500"/>
                                        <p:tgtEl>
                                          <p:spTgt spid="63">
                                            <p:txEl>
                                              <p:pRg st="0" end="0"/>
                                            </p:txEl>
                                          </p:spTgt>
                                        </p:tgtEl>
                                      </p:cBhvr>
                                    </p:animEffect>
                                    <p:anim calcmode="lin" valueType="num">
                                      <p:cBhvr>
                                        <p:cTn id="50"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p:cTn id="51" dur="500" fill="hold"/>
                                        <p:tgtEl>
                                          <p:spTgt spid="63">
                                            <p:txEl>
                                              <p:pRg st="0" end="0"/>
                                            </p:txEl>
                                          </p:spTgt>
                                        </p:tgtEl>
                                        <p:attrNameLst>
                                          <p:attrName>ppt_y</p:attrName>
                                        </p:attrNameLst>
                                      </p:cBhvr>
                                      <p:tavLst>
                                        <p:tav tm="0">
                                          <p:val>
                                            <p:strVal val="#ppt_y+.1"/>
                                          </p:val>
                                        </p:tav>
                                        <p:tav tm="100000">
                                          <p:val>
                                            <p:strVal val="#ppt_y"/>
                                          </p:val>
                                        </p:tav>
                                      </p:tavLst>
                                    </p:anim>
                                  </p:childTnLst>
                                </p:cTn>
                              </p:par>
                              <p:par>
                                <p:cTn id="52" presetID="10" presetClass="entr" presetSubtype="0" fill="hold" grpId="0" nodeType="withEffect">
                                  <p:stCondLst>
                                    <p:cond delay="800"/>
                                  </p:stCondLst>
                                  <p:childTnLst>
                                    <p:set>
                                      <p:cBhvr>
                                        <p:cTn id="53" dur="1" fill="hold">
                                          <p:stCondLst>
                                            <p:cond delay="0"/>
                                          </p:stCondLst>
                                        </p:cTn>
                                        <p:tgtEl>
                                          <p:spTgt spid="64">
                                            <p:txEl>
                                              <p:pRg st="0" end="0"/>
                                            </p:txEl>
                                          </p:spTgt>
                                        </p:tgtEl>
                                        <p:attrNameLst>
                                          <p:attrName>style.visibility</p:attrName>
                                        </p:attrNameLst>
                                      </p:cBhvr>
                                      <p:to>
                                        <p:strVal val="visible"/>
                                      </p:to>
                                    </p:set>
                                    <p:animEffect transition="in" filter="fade">
                                      <p:cBhvr>
                                        <p:cTn id="54" dur="500"/>
                                        <p:tgtEl>
                                          <p:spTgt spid="64">
                                            <p:txEl>
                                              <p:pRg st="0" end="0"/>
                                            </p:txEl>
                                          </p:spTgt>
                                        </p:tgtEl>
                                      </p:cBhvr>
                                    </p:animEffect>
                                  </p:childTnLst>
                                </p:cTn>
                              </p:par>
                              <p:par>
                                <p:cTn id="55" presetID="42" presetClass="entr" presetSubtype="0" fill="hold" grpId="0" nodeType="withEffect">
                                  <p:stCondLst>
                                    <p:cond delay="200"/>
                                  </p:stCondLst>
                                  <p:childTnLst>
                                    <p:set>
                                      <p:cBhvr>
                                        <p:cTn id="56" dur="1" fill="hold">
                                          <p:stCondLst>
                                            <p:cond delay="0"/>
                                          </p:stCondLst>
                                        </p:cTn>
                                        <p:tgtEl>
                                          <p:spTgt spid="65">
                                            <p:txEl>
                                              <p:pRg st="0" end="0"/>
                                            </p:txEl>
                                          </p:spTgt>
                                        </p:tgtEl>
                                        <p:attrNameLst>
                                          <p:attrName>style.visibility</p:attrName>
                                        </p:attrNameLst>
                                      </p:cBhvr>
                                      <p:to>
                                        <p:strVal val="visible"/>
                                      </p:to>
                                    </p:set>
                                    <p:animEffect transition="in" filter="fade">
                                      <p:cBhvr>
                                        <p:cTn id="57" dur="400"/>
                                        <p:tgtEl>
                                          <p:spTgt spid="65">
                                            <p:txEl>
                                              <p:pRg st="0" end="0"/>
                                            </p:txEl>
                                          </p:spTgt>
                                        </p:tgtEl>
                                      </p:cBhvr>
                                    </p:animEffect>
                                    <p:anim calcmode="lin" valueType="num">
                                      <p:cBhvr>
                                        <p:cTn id="58" dur="400" fill="hold"/>
                                        <p:tgtEl>
                                          <p:spTgt spid="65">
                                            <p:txEl>
                                              <p:pRg st="0" end="0"/>
                                            </p:txEl>
                                          </p:spTgt>
                                        </p:tgtEl>
                                        <p:attrNameLst>
                                          <p:attrName>ppt_x</p:attrName>
                                        </p:attrNameLst>
                                      </p:cBhvr>
                                      <p:tavLst>
                                        <p:tav tm="0">
                                          <p:val>
                                            <p:strVal val="#ppt_x"/>
                                          </p:val>
                                        </p:tav>
                                        <p:tav tm="100000">
                                          <p:val>
                                            <p:strVal val="#ppt_x"/>
                                          </p:val>
                                        </p:tav>
                                      </p:tavLst>
                                    </p:anim>
                                    <p:anim calcmode="lin" valueType="num">
                                      <p:cBhvr>
                                        <p:cTn id="59" dur="400" fill="hold"/>
                                        <p:tgtEl>
                                          <p:spTgt spid="65">
                                            <p:txEl>
                                              <p:pRg st="0" end="0"/>
                                            </p:txEl>
                                          </p:spTgt>
                                        </p:tgtEl>
                                        <p:attrNameLst>
                                          <p:attrName>ppt_y</p:attrName>
                                        </p:attrNameLst>
                                      </p:cBhvr>
                                      <p:tavLst>
                                        <p:tav tm="0">
                                          <p:val>
                                            <p:strVal val="#ppt_y+.1"/>
                                          </p:val>
                                        </p:tav>
                                        <p:tav tm="100000">
                                          <p:val>
                                            <p:strVal val="#ppt_y"/>
                                          </p:val>
                                        </p:tav>
                                      </p:tavLst>
                                    </p:anim>
                                  </p:childTnLst>
                                </p:cTn>
                              </p:par>
                            </p:childTnLst>
                          </p:cTn>
                        </p:par>
                        <p:par>
                          <p:cTn id="60" fill="hold">
                            <p:stCondLst>
                              <p:cond delay="2000"/>
                            </p:stCondLst>
                            <p:childTnLst>
                              <p:par>
                                <p:cTn id="61" presetID="22" presetClass="entr" presetSubtype="4" fill="hold" grpId="0" nodeType="after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wipe(down)">
                                      <p:cBhvr>
                                        <p:cTn id="63" dur="500"/>
                                        <p:tgtEl>
                                          <p:spTgt spid="66"/>
                                        </p:tgtEl>
                                      </p:cBhvr>
                                    </p:animEffect>
                                  </p:childTnLst>
                                </p:cTn>
                              </p:par>
                            </p:childTnLst>
                          </p:cTn>
                        </p:par>
                        <p:par>
                          <p:cTn id="64" fill="hold">
                            <p:stCondLst>
                              <p:cond delay="2500"/>
                            </p:stCondLst>
                            <p:childTnLst>
                              <p:par>
                                <p:cTn id="65" presetID="53" presetClass="entr" presetSubtype="16" fill="hold" grpId="0" nodeType="afterEffect">
                                  <p:stCondLst>
                                    <p:cond delay="0"/>
                                  </p:stCondLst>
                                  <p:childTnLst>
                                    <p:set>
                                      <p:cBhvr>
                                        <p:cTn id="66" dur="1" fill="hold">
                                          <p:stCondLst>
                                            <p:cond delay="0"/>
                                          </p:stCondLst>
                                        </p:cTn>
                                        <p:tgtEl>
                                          <p:spTgt spid="67">
                                            <p:txEl>
                                              <p:pRg st="0" end="0"/>
                                            </p:txEl>
                                          </p:spTgt>
                                        </p:tgtEl>
                                        <p:attrNameLst>
                                          <p:attrName>style.visibility</p:attrName>
                                        </p:attrNameLst>
                                      </p:cBhvr>
                                      <p:to>
                                        <p:strVal val="visible"/>
                                      </p:to>
                                    </p:set>
                                    <p:anim calcmode="lin" valueType="num">
                                      <p:cBhvr>
                                        <p:cTn id="67" dur="300" fill="hold"/>
                                        <p:tgtEl>
                                          <p:spTgt spid="67">
                                            <p:txEl>
                                              <p:pRg st="0" end="0"/>
                                            </p:txEl>
                                          </p:spTgt>
                                        </p:tgtEl>
                                        <p:attrNameLst>
                                          <p:attrName>ppt_w</p:attrName>
                                        </p:attrNameLst>
                                      </p:cBhvr>
                                      <p:tavLst>
                                        <p:tav tm="0">
                                          <p:val>
                                            <p:fltVal val="0"/>
                                          </p:val>
                                        </p:tav>
                                        <p:tav tm="100000">
                                          <p:val>
                                            <p:strVal val="#ppt_w"/>
                                          </p:val>
                                        </p:tav>
                                      </p:tavLst>
                                    </p:anim>
                                    <p:anim calcmode="lin" valueType="num">
                                      <p:cBhvr>
                                        <p:cTn id="68" dur="300" fill="hold"/>
                                        <p:tgtEl>
                                          <p:spTgt spid="67">
                                            <p:txEl>
                                              <p:pRg st="0" end="0"/>
                                            </p:txEl>
                                          </p:spTgt>
                                        </p:tgtEl>
                                        <p:attrNameLst>
                                          <p:attrName>ppt_h</p:attrName>
                                        </p:attrNameLst>
                                      </p:cBhvr>
                                      <p:tavLst>
                                        <p:tav tm="0">
                                          <p:val>
                                            <p:fltVal val="0"/>
                                          </p:val>
                                        </p:tav>
                                        <p:tav tm="100000">
                                          <p:val>
                                            <p:strVal val="#ppt_h"/>
                                          </p:val>
                                        </p:tav>
                                      </p:tavLst>
                                    </p:anim>
                                    <p:animEffect transition="in" filter="fade">
                                      <p:cBhvr>
                                        <p:cTn id="69" dur="300"/>
                                        <p:tgtEl>
                                          <p:spTgt spid="67">
                                            <p:txEl>
                                              <p:pRg st="0" end="0"/>
                                            </p:txEl>
                                          </p:spTgt>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68">
                                            <p:txEl>
                                              <p:pRg st="0" end="0"/>
                                            </p:txEl>
                                          </p:spTgt>
                                        </p:tgtEl>
                                        <p:attrNameLst>
                                          <p:attrName>style.visibility</p:attrName>
                                        </p:attrNameLst>
                                      </p:cBhvr>
                                      <p:to>
                                        <p:strVal val="visible"/>
                                      </p:to>
                                    </p:set>
                                    <p:animEffect transition="in" filter="fade">
                                      <p:cBhvr>
                                        <p:cTn id="72" dur="500"/>
                                        <p:tgtEl>
                                          <p:spTgt spid="68">
                                            <p:txEl>
                                              <p:pRg st="0" end="0"/>
                                            </p:txEl>
                                          </p:spTgt>
                                        </p:tgtEl>
                                      </p:cBhvr>
                                    </p:animEffect>
                                    <p:anim calcmode="lin" valueType="num">
                                      <p:cBhvr>
                                        <p:cTn id="73"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68">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69">
                                            <p:txEl>
                                              <p:pRg st="0" end="0"/>
                                            </p:txEl>
                                          </p:spTgt>
                                        </p:tgtEl>
                                        <p:attrNameLst>
                                          <p:attrName>style.visibility</p:attrName>
                                        </p:attrNameLst>
                                      </p:cBhvr>
                                      <p:to>
                                        <p:strVal val="visible"/>
                                      </p:to>
                                    </p:set>
                                    <p:animEffect transition="in" filter="fade">
                                      <p:cBhvr>
                                        <p:cTn id="77" dur="500"/>
                                        <p:tgtEl>
                                          <p:spTgt spid="69">
                                            <p:txEl>
                                              <p:pRg st="0" end="0"/>
                                            </p:txEl>
                                          </p:spTgt>
                                        </p:tgtEl>
                                      </p:cBhvr>
                                    </p:animEffect>
                                  </p:childTnLst>
                                </p:cTn>
                              </p:par>
                              <p:par>
                                <p:cTn id="78" presetID="42" presetClass="entr" presetSubtype="0" fill="hold" grpId="0" nodeType="withEffect">
                                  <p:stCondLst>
                                    <p:cond delay="200"/>
                                  </p:stCondLst>
                                  <p:childTnLst>
                                    <p:set>
                                      <p:cBhvr>
                                        <p:cTn id="79" dur="1" fill="hold">
                                          <p:stCondLst>
                                            <p:cond delay="0"/>
                                          </p:stCondLst>
                                        </p:cTn>
                                        <p:tgtEl>
                                          <p:spTgt spid="70">
                                            <p:txEl>
                                              <p:pRg st="0" end="0"/>
                                            </p:txEl>
                                          </p:spTgt>
                                        </p:tgtEl>
                                        <p:attrNameLst>
                                          <p:attrName>style.visibility</p:attrName>
                                        </p:attrNameLst>
                                      </p:cBhvr>
                                      <p:to>
                                        <p:strVal val="visible"/>
                                      </p:to>
                                    </p:set>
                                    <p:animEffect transition="in" filter="fade">
                                      <p:cBhvr>
                                        <p:cTn id="80" dur="400"/>
                                        <p:tgtEl>
                                          <p:spTgt spid="70">
                                            <p:txEl>
                                              <p:pRg st="0" end="0"/>
                                            </p:txEl>
                                          </p:spTgt>
                                        </p:tgtEl>
                                      </p:cBhvr>
                                    </p:animEffect>
                                    <p:anim calcmode="lin" valueType="num">
                                      <p:cBhvr>
                                        <p:cTn id="81" dur="400" fill="hold"/>
                                        <p:tgtEl>
                                          <p:spTgt spid="70">
                                            <p:txEl>
                                              <p:pRg st="0" end="0"/>
                                            </p:txEl>
                                          </p:spTgt>
                                        </p:tgtEl>
                                        <p:attrNameLst>
                                          <p:attrName>ppt_x</p:attrName>
                                        </p:attrNameLst>
                                      </p:cBhvr>
                                      <p:tavLst>
                                        <p:tav tm="0">
                                          <p:val>
                                            <p:strVal val="#ppt_x"/>
                                          </p:val>
                                        </p:tav>
                                        <p:tav tm="100000">
                                          <p:val>
                                            <p:strVal val="#ppt_x"/>
                                          </p:val>
                                        </p:tav>
                                      </p:tavLst>
                                    </p:anim>
                                    <p:anim calcmode="lin" valueType="num">
                                      <p:cBhvr>
                                        <p:cTn id="82" dur="400" fill="hold"/>
                                        <p:tgtEl>
                                          <p:spTgt spid="70">
                                            <p:txEl>
                                              <p:pRg st="0" end="0"/>
                                            </p:txEl>
                                          </p:spTgt>
                                        </p:tgtEl>
                                        <p:attrNameLst>
                                          <p:attrName>ppt_y</p:attrName>
                                        </p:attrNameLst>
                                      </p:cBhvr>
                                      <p:tavLst>
                                        <p:tav tm="0">
                                          <p:val>
                                            <p:strVal val="#ppt_y+.1"/>
                                          </p:val>
                                        </p:tav>
                                        <p:tav tm="100000">
                                          <p:val>
                                            <p:strVal val="#ppt_y"/>
                                          </p:val>
                                        </p:tav>
                                      </p:tavLst>
                                    </p:anim>
                                  </p:childTnLst>
                                </p:cTn>
                              </p:par>
                              <p:par>
                                <p:cTn id="83" presetID="10" presetClass="entr" presetSubtype="0" fill="hold" grpId="0" nodeType="withEffect">
                                  <p:stCondLst>
                                    <p:cond delay="800"/>
                                  </p:stCondLst>
                                  <p:childTnLst>
                                    <p:set>
                                      <p:cBhvr>
                                        <p:cTn id="84" dur="1" fill="hold">
                                          <p:stCondLst>
                                            <p:cond delay="0"/>
                                          </p:stCondLst>
                                        </p:cTn>
                                        <p:tgtEl>
                                          <p:spTgt spid="71">
                                            <p:txEl>
                                              <p:pRg st="0" end="0"/>
                                            </p:txEl>
                                          </p:spTgt>
                                        </p:tgtEl>
                                        <p:attrNameLst>
                                          <p:attrName>style.visibility</p:attrName>
                                        </p:attrNameLst>
                                      </p:cBhvr>
                                      <p:to>
                                        <p:strVal val="visible"/>
                                      </p:to>
                                    </p:set>
                                    <p:animEffect transition="in" filter="fade">
                                      <p:cBhvr>
                                        <p:cTn id="85" dur="500"/>
                                        <p:tgtEl>
                                          <p:spTgt spid="71">
                                            <p:txEl>
                                              <p:pRg st="0" end="0"/>
                                            </p:txEl>
                                          </p:spTgt>
                                        </p:tgtEl>
                                      </p:cBhvr>
                                    </p:animEffect>
                                  </p:childTnLst>
                                </p:cTn>
                              </p:par>
                              <p:par>
                                <p:cTn id="86" presetID="42" presetClass="entr" presetSubtype="0" fill="hold" grpId="0" nodeType="withEffect">
                                  <p:stCondLst>
                                    <p:cond delay="200"/>
                                  </p:stCondLst>
                                  <p:childTnLst>
                                    <p:set>
                                      <p:cBhvr>
                                        <p:cTn id="87" dur="1" fill="hold">
                                          <p:stCondLst>
                                            <p:cond delay="0"/>
                                          </p:stCondLst>
                                        </p:cTn>
                                        <p:tgtEl>
                                          <p:spTgt spid="72">
                                            <p:txEl>
                                              <p:pRg st="0" end="0"/>
                                            </p:txEl>
                                          </p:spTgt>
                                        </p:tgtEl>
                                        <p:attrNameLst>
                                          <p:attrName>style.visibility</p:attrName>
                                        </p:attrNameLst>
                                      </p:cBhvr>
                                      <p:to>
                                        <p:strVal val="visible"/>
                                      </p:to>
                                    </p:set>
                                    <p:animEffect transition="in" filter="fade">
                                      <p:cBhvr>
                                        <p:cTn id="88" dur="400"/>
                                        <p:tgtEl>
                                          <p:spTgt spid="72">
                                            <p:txEl>
                                              <p:pRg st="0" end="0"/>
                                            </p:txEl>
                                          </p:spTgt>
                                        </p:tgtEl>
                                      </p:cBhvr>
                                    </p:animEffect>
                                    <p:anim calcmode="lin" valueType="num">
                                      <p:cBhvr>
                                        <p:cTn id="89" dur="4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90" dur="400" fill="hold"/>
                                        <p:tgtEl>
                                          <p:spTgt spid="7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57" grpId="0"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300" fill="hold"/>
                        <p:tgtEl>
                          <p:spTgt spid="57"/>
                        </p:tgtEl>
                        <p:attrNameLst>
                          <p:attrName>ppt_w</p:attrName>
                        </p:attrNameLst>
                      </p:cBhvr>
                      <p:tavLst>
                        <p:tav tm="0">
                          <p:val>
                            <p:fltVal val="0"/>
                          </p:val>
                        </p:tav>
                        <p:tav tm="100000">
                          <p:val>
                            <p:strVal val="#ppt_w"/>
                          </p:val>
                        </p:tav>
                      </p:tavLst>
                    </p:anim>
                    <p:anim calcmode="lin" valueType="num">
                      <p:cBhvr>
                        <p:cTn dur="300" fill="hold"/>
                        <p:tgtEl>
                          <p:spTgt spid="57"/>
                        </p:tgtEl>
                        <p:attrNameLst>
                          <p:attrName>ppt_h</p:attrName>
                        </p:attrNameLst>
                      </p:cBhvr>
                      <p:tavLst>
                        <p:tav tm="0">
                          <p:val>
                            <p:fltVal val="0"/>
                          </p:val>
                        </p:tav>
                        <p:tav tm="100000">
                          <p:val>
                            <p:strVal val="#ppt_h"/>
                          </p:val>
                        </p:tav>
                      </p:tavLst>
                    </p:anim>
                    <p:animEffect transition="in" filter="fade">
                      <p:cBhvr>
                        <p:cTn dur="300"/>
                        <p:tgtEl>
                          <p:spTgt spid="57"/>
                        </p:tgtEl>
                      </p:cBhvr>
                    </p:animEffect>
                  </p:childTnLst>
                </p:cTn>
              </p:par>
            </p:tnLst>
          </p:tmpl>
        </p:tmplLst>
      </p:bldP>
      <p:bldP spid="58" grpId="0" build="p">
        <p:tmplLst>
          <p:tmpl lvl="1">
            <p:tnLst>
              <p:par>
                <p:cTn presetID="42" presetClass="entr" presetSubtype="0" fill="hold" nodeType="withEffect">
                  <p:stCondLst>
                    <p:cond delay="2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anim calcmode="lin" valueType="num">
                      <p:cBhvr>
                        <p:cTn dur="500" fill="hold"/>
                        <p:tgtEl>
                          <p:spTgt spid="58"/>
                        </p:tgtEl>
                        <p:attrNameLst>
                          <p:attrName>ppt_x</p:attrName>
                        </p:attrNameLst>
                      </p:cBhvr>
                      <p:tavLst>
                        <p:tav tm="0">
                          <p:val>
                            <p:strVal val="#ppt_x"/>
                          </p:val>
                        </p:tav>
                        <p:tav tm="100000">
                          <p:val>
                            <p:strVal val="#ppt_x"/>
                          </p:val>
                        </p:tav>
                      </p:tavLst>
                    </p:anim>
                    <p:anim calcmode="lin" valueType="num">
                      <p:cBhvr>
                        <p:cTn dur="500" fill="hold"/>
                        <p:tgtEl>
                          <p:spTgt spid="58"/>
                        </p:tgtEl>
                        <p:attrNameLst>
                          <p:attrName>ppt_y</p:attrName>
                        </p:attrNameLst>
                      </p:cBhvr>
                      <p:tavLst>
                        <p:tav tm="0">
                          <p:val>
                            <p:strVal val="#ppt_y+.1"/>
                          </p:val>
                        </p:tav>
                        <p:tav tm="100000">
                          <p:val>
                            <p:strVal val="#ppt_y"/>
                          </p:val>
                        </p:tav>
                      </p:tavLst>
                    </p:anim>
                  </p:childTnLst>
                </p:cTn>
              </p:par>
            </p:tnLst>
          </p:tmpl>
        </p:tmplLst>
      </p:bldP>
      <p:bldP spid="59" grpId="0" build="p">
        <p:tmplLst>
          <p:tmpl lvl="1">
            <p:tnLst>
              <p:par>
                <p:cTn presetID="10" presetClass="entr" presetSubtype="0" fill="hold" nodeType="withEffect">
                  <p:stCondLst>
                    <p:cond delay="8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42" presetClass="entr" presetSubtype="0" fill="hold" nodeType="withEffect">
                  <p:stCondLst>
                    <p:cond delay="200"/>
                  </p:stCondLst>
                  <p:childTnLst>
                    <p:set>
                      <p:cBhvr>
                        <p:cTn dur="1" fill="hold">
                          <p:stCondLst>
                            <p:cond delay="0"/>
                          </p:stCondLst>
                        </p:cTn>
                        <p:tgtEl>
                          <p:spTgt spid="60"/>
                        </p:tgtEl>
                        <p:attrNameLst>
                          <p:attrName>style.visibility</p:attrName>
                        </p:attrNameLst>
                      </p:cBhvr>
                      <p:to>
                        <p:strVal val="visible"/>
                      </p:to>
                    </p:set>
                    <p:animEffect transition="in" filter="fade">
                      <p:cBhvr>
                        <p:cTn dur="400"/>
                        <p:tgtEl>
                          <p:spTgt spid="60"/>
                        </p:tgtEl>
                      </p:cBhvr>
                    </p:animEffect>
                    <p:anim calcmode="lin" valueType="num">
                      <p:cBhvr>
                        <p:cTn dur="400" fill="hold"/>
                        <p:tgtEl>
                          <p:spTgt spid="60"/>
                        </p:tgtEl>
                        <p:attrNameLst>
                          <p:attrName>ppt_x</p:attrName>
                        </p:attrNameLst>
                      </p:cBhvr>
                      <p:tavLst>
                        <p:tav tm="0">
                          <p:val>
                            <p:strVal val="#ppt_x"/>
                          </p:val>
                        </p:tav>
                        <p:tav tm="100000">
                          <p:val>
                            <p:strVal val="#ppt_x"/>
                          </p:val>
                        </p:tav>
                      </p:tavLst>
                    </p:anim>
                    <p:anim calcmode="lin" valueType="num">
                      <p:cBhvr>
                        <p:cTn dur="400" fill="hold"/>
                        <p:tgtEl>
                          <p:spTgt spid="60"/>
                        </p:tgtEl>
                        <p:attrNameLst>
                          <p:attrName>ppt_y</p:attrName>
                        </p:attrNameLst>
                      </p:cBhvr>
                      <p:tavLst>
                        <p:tav tm="0">
                          <p:val>
                            <p:strVal val="#ppt_y+.1"/>
                          </p:val>
                        </p:tav>
                        <p:tav tm="100000">
                          <p:val>
                            <p:strVal val="#ppt_y"/>
                          </p:val>
                        </p:tav>
                      </p:tavLst>
                    </p:anim>
                  </p:childTnLst>
                </p:cTn>
              </p:par>
            </p:tnLst>
          </p:tmpl>
        </p:tmplLst>
      </p:bldP>
      <p:bldP spid="61" grpId="0" animBg="1"/>
      <p:bldP spid="62" grpId="0" build="p">
        <p:tmplLst>
          <p:tmpl lvl="1">
            <p:tnLst>
              <p:par>
                <p:cTn presetID="53" presetClass="entr" presetSubtype="16"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p:cTn dur="300" fill="hold"/>
                        <p:tgtEl>
                          <p:spTgt spid="62"/>
                        </p:tgtEl>
                        <p:attrNameLst>
                          <p:attrName>ppt_w</p:attrName>
                        </p:attrNameLst>
                      </p:cBhvr>
                      <p:tavLst>
                        <p:tav tm="0">
                          <p:val>
                            <p:fltVal val="0"/>
                          </p:val>
                        </p:tav>
                        <p:tav tm="100000">
                          <p:val>
                            <p:strVal val="#ppt_w"/>
                          </p:val>
                        </p:tav>
                      </p:tavLst>
                    </p:anim>
                    <p:anim calcmode="lin" valueType="num">
                      <p:cBhvr>
                        <p:cTn dur="300" fill="hold"/>
                        <p:tgtEl>
                          <p:spTgt spid="62"/>
                        </p:tgtEl>
                        <p:attrNameLst>
                          <p:attrName>ppt_h</p:attrName>
                        </p:attrNameLst>
                      </p:cBhvr>
                      <p:tavLst>
                        <p:tav tm="0">
                          <p:val>
                            <p:fltVal val="0"/>
                          </p:val>
                        </p:tav>
                        <p:tav tm="100000">
                          <p:val>
                            <p:strVal val="#ppt_h"/>
                          </p:val>
                        </p:tav>
                      </p:tavLst>
                    </p:anim>
                    <p:animEffect transition="in" filter="fade">
                      <p:cBhvr>
                        <p:cTn dur="300"/>
                        <p:tgtEl>
                          <p:spTgt spid="62"/>
                        </p:tgtEl>
                      </p:cBhvr>
                    </p:animEffect>
                  </p:childTnLst>
                </p:cTn>
              </p:par>
            </p:tnLst>
          </p:tmpl>
        </p:tmplLst>
      </p:bldP>
      <p:bldP spid="63" grpId="0" build="p">
        <p:tmplLst>
          <p:tmpl lvl="1">
            <p:tnLst>
              <p:par>
                <p:cTn presetID="42" presetClass="entr" presetSubtype="0" fill="hold" nodeType="withEffect">
                  <p:stCondLst>
                    <p:cond delay="2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anim calcmode="lin" valueType="num">
                      <p:cBhvr>
                        <p:cTn dur="500" fill="hold"/>
                        <p:tgtEl>
                          <p:spTgt spid="63"/>
                        </p:tgtEl>
                        <p:attrNameLst>
                          <p:attrName>ppt_x</p:attrName>
                        </p:attrNameLst>
                      </p:cBhvr>
                      <p:tavLst>
                        <p:tav tm="0">
                          <p:val>
                            <p:strVal val="#ppt_x"/>
                          </p:val>
                        </p:tav>
                        <p:tav tm="100000">
                          <p:val>
                            <p:strVal val="#ppt_x"/>
                          </p:val>
                        </p:tav>
                      </p:tavLst>
                    </p:anim>
                    <p:anim calcmode="lin" valueType="num">
                      <p:cBhvr>
                        <p:cTn dur="500" fill="hold"/>
                        <p:tgtEl>
                          <p:spTgt spid="63"/>
                        </p:tgtEl>
                        <p:attrNameLst>
                          <p:attrName>ppt_y</p:attrName>
                        </p:attrNameLst>
                      </p:cBhvr>
                      <p:tavLst>
                        <p:tav tm="0">
                          <p:val>
                            <p:strVal val="#ppt_y+.1"/>
                          </p:val>
                        </p:tav>
                        <p:tav tm="100000">
                          <p:val>
                            <p:strVal val="#ppt_y"/>
                          </p:val>
                        </p:tav>
                      </p:tavLst>
                    </p:anim>
                  </p:childTnLst>
                </p:cTn>
              </p:par>
            </p:tnLst>
          </p:tmpl>
        </p:tmplLst>
      </p:bldP>
      <p:bldP spid="64" grpId="0" build="p">
        <p:tmplLst>
          <p:tmpl lvl="1">
            <p:tnLst>
              <p:par>
                <p:cTn presetID="10" presetClass="entr" presetSubtype="0" fill="hold" nodeType="withEffect">
                  <p:stCondLst>
                    <p:cond delay="8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42" presetClass="entr" presetSubtype="0" fill="hold" nodeType="withEffect">
                  <p:stCondLst>
                    <p:cond delay="200"/>
                  </p:stCondLst>
                  <p:childTnLst>
                    <p:set>
                      <p:cBhvr>
                        <p:cTn dur="1" fill="hold">
                          <p:stCondLst>
                            <p:cond delay="0"/>
                          </p:stCondLst>
                        </p:cTn>
                        <p:tgtEl>
                          <p:spTgt spid="65"/>
                        </p:tgtEl>
                        <p:attrNameLst>
                          <p:attrName>style.visibility</p:attrName>
                        </p:attrNameLst>
                      </p:cBhvr>
                      <p:to>
                        <p:strVal val="visible"/>
                      </p:to>
                    </p:set>
                    <p:animEffect transition="in" filter="fade">
                      <p:cBhvr>
                        <p:cTn dur="400"/>
                        <p:tgtEl>
                          <p:spTgt spid="65"/>
                        </p:tgtEl>
                      </p:cBhvr>
                    </p:animEffect>
                    <p:anim calcmode="lin" valueType="num">
                      <p:cBhvr>
                        <p:cTn dur="400" fill="hold"/>
                        <p:tgtEl>
                          <p:spTgt spid="65"/>
                        </p:tgtEl>
                        <p:attrNameLst>
                          <p:attrName>ppt_x</p:attrName>
                        </p:attrNameLst>
                      </p:cBhvr>
                      <p:tavLst>
                        <p:tav tm="0">
                          <p:val>
                            <p:strVal val="#ppt_x"/>
                          </p:val>
                        </p:tav>
                        <p:tav tm="100000">
                          <p:val>
                            <p:strVal val="#ppt_x"/>
                          </p:val>
                        </p:tav>
                      </p:tavLst>
                    </p:anim>
                    <p:anim calcmode="lin" valueType="num">
                      <p:cBhvr>
                        <p:cTn dur="400" fill="hold"/>
                        <p:tgtEl>
                          <p:spTgt spid="65"/>
                        </p:tgtEl>
                        <p:attrNameLst>
                          <p:attrName>ppt_y</p:attrName>
                        </p:attrNameLst>
                      </p:cBhvr>
                      <p:tavLst>
                        <p:tav tm="0">
                          <p:val>
                            <p:strVal val="#ppt_y+.1"/>
                          </p:val>
                        </p:tav>
                        <p:tav tm="100000">
                          <p:val>
                            <p:strVal val="#ppt_y"/>
                          </p:val>
                        </p:tav>
                      </p:tavLst>
                    </p:anim>
                  </p:childTnLst>
                </p:cTn>
              </p:par>
            </p:tnLst>
          </p:tmpl>
        </p:tmplLst>
      </p:bldP>
      <p:bldP spid="66" grpId="0" animBg="1"/>
      <p:bldP spid="67" grpId="0" build="p">
        <p:tmplLst>
          <p:tmpl lvl="1">
            <p:tnLst>
              <p:par>
                <p:cTn presetID="53" presetClass="entr" presetSubtype="16"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p:cTn dur="300" fill="hold"/>
                        <p:tgtEl>
                          <p:spTgt spid="67"/>
                        </p:tgtEl>
                        <p:attrNameLst>
                          <p:attrName>ppt_w</p:attrName>
                        </p:attrNameLst>
                      </p:cBhvr>
                      <p:tavLst>
                        <p:tav tm="0">
                          <p:val>
                            <p:fltVal val="0"/>
                          </p:val>
                        </p:tav>
                        <p:tav tm="100000">
                          <p:val>
                            <p:strVal val="#ppt_w"/>
                          </p:val>
                        </p:tav>
                      </p:tavLst>
                    </p:anim>
                    <p:anim calcmode="lin" valueType="num">
                      <p:cBhvr>
                        <p:cTn dur="300" fill="hold"/>
                        <p:tgtEl>
                          <p:spTgt spid="67"/>
                        </p:tgtEl>
                        <p:attrNameLst>
                          <p:attrName>ppt_h</p:attrName>
                        </p:attrNameLst>
                      </p:cBhvr>
                      <p:tavLst>
                        <p:tav tm="0">
                          <p:val>
                            <p:fltVal val="0"/>
                          </p:val>
                        </p:tav>
                        <p:tav tm="100000">
                          <p:val>
                            <p:strVal val="#ppt_h"/>
                          </p:val>
                        </p:tav>
                      </p:tavLst>
                    </p:anim>
                    <p:animEffect transition="in" filter="fade">
                      <p:cBhvr>
                        <p:cTn dur="300"/>
                        <p:tgtEl>
                          <p:spTgt spid="67"/>
                        </p:tgtEl>
                      </p:cBhvr>
                    </p:animEffect>
                  </p:childTnLst>
                </p:cTn>
              </p:par>
            </p:tnLst>
          </p:tmpl>
        </p:tmplLst>
      </p:bldP>
      <p:bldP spid="68" grpId="0" build="p">
        <p:tmplLst>
          <p:tmpl lvl="1">
            <p:tnLst>
              <p:par>
                <p:cTn presetID="42" presetClass="entr" presetSubtype="0" fill="hold" nodeType="withEffect">
                  <p:stCondLst>
                    <p:cond delay="20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anim calcmode="lin" valueType="num">
                      <p:cBhvr>
                        <p:cTn dur="500" fill="hold"/>
                        <p:tgtEl>
                          <p:spTgt spid="68"/>
                        </p:tgtEl>
                        <p:attrNameLst>
                          <p:attrName>ppt_x</p:attrName>
                        </p:attrNameLst>
                      </p:cBhvr>
                      <p:tavLst>
                        <p:tav tm="0">
                          <p:val>
                            <p:strVal val="#ppt_x"/>
                          </p:val>
                        </p:tav>
                        <p:tav tm="100000">
                          <p:val>
                            <p:strVal val="#ppt_x"/>
                          </p:val>
                        </p:tav>
                      </p:tavLst>
                    </p:anim>
                    <p:anim calcmode="lin" valueType="num">
                      <p:cBhvr>
                        <p:cTn dur="500" fill="hold"/>
                        <p:tgtEl>
                          <p:spTgt spid="68"/>
                        </p:tgtEl>
                        <p:attrNameLst>
                          <p:attrName>ppt_y</p:attrName>
                        </p:attrNameLst>
                      </p:cBhvr>
                      <p:tavLst>
                        <p:tav tm="0">
                          <p:val>
                            <p:strVal val="#ppt_y+.1"/>
                          </p:val>
                        </p:tav>
                        <p:tav tm="100000">
                          <p:val>
                            <p:strVal val="#ppt_y"/>
                          </p:val>
                        </p:tav>
                      </p:tavLst>
                    </p:anim>
                  </p:childTnLst>
                </p:cTn>
              </p:par>
            </p:tnLst>
          </p:tmpl>
        </p:tmplLst>
      </p:bldP>
      <p:bldP spid="69" grpId="0" build="p">
        <p:tmplLst>
          <p:tmpl lvl="1">
            <p:tnLst>
              <p:par>
                <p:cTn presetID="10" presetClass="entr" presetSubtype="0" fill="hold" nodeType="withEffect">
                  <p:stCondLst>
                    <p:cond delay="80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42" presetClass="entr" presetSubtype="0" fill="hold" nodeType="withEffect">
                  <p:stCondLst>
                    <p:cond delay="200"/>
                  </p:stCondLst>
                  <p:childTnLst>
                    <p:set>
                      <p:cBhvr>
                        <p:cTn dur="1" fill="hold">
                          <p:stCondLst>
                            <p:cond delay="0"/>
                          </p:stCondLst>
                        </p:cTn>
                        <p:tgtEl>
                          <p:spTgt spid="70"/>
                        </p:tgtEl>
                        <p:attrNameLst>
                          <p:attrName>style.visibility</p:attrName>
                        </p:attrNameLst>
                      </p:cBhvr>
                      <p:to>
                        <p:strVal val="visible"/>
                      </p:to>
                    </p:set>
                    <p:animEffect transition="in" filter="fade">
                      <p:cBhvr>
                        <p:cTn dur="400"/>
                        <p:tgtEl>
                          <p:spTgt spid="70"/>
                        </p:tgtEl>
                      </p:cBhvr>
                    </p:animEffect>
                    <p:anim calcmode="lin" valueType="num">
                      <p:cBhvr>
                        <p:cTn dur="400" fill="hold"/>
                        <p:tgtEl>
                          <p:spTgt spid="70"/>
                        </p:tgtEl>
                        <p:attrNameLst>
                          <p:attrName>ppt_x</p:attrName>
                        </p:attrNameLst>
                      </p:cBhvr>
                      <p:tavLst>
                        <p:tav tm="0">
                          <p:val>
                            <p:strVal val="#ppt_x"/>
                          </p:val>
                        </p:tav>
                        <p:tav tm="100000">
                          <p:val>
                            <p:strVal val="#ppt_x"/>
                          </p:val>
                        </p:tav>
                      </p:tavLst>
                    </p:anim>
                    <p:anim calcmode="lin" valueType="num">
                      <p:cBhvr>
                        <p:cTn dur="400" fill="hold"/>
                        <p:tgtEl>
                          <p:spTgt spid="70"/>
                        </p:tgtEl>
                        <p:attrNameLst>
                          <p:attrName>ppt_y</p:attrName>
                        </p:attrNameLst>
                      </p:cBhvr>
                      <p:tavLst>
                        <p:tav tm="0">
                          <p:val>
                            <p:strVal val="#ppt_y+.1"/>
                          </p:val>
                        </p:tav>
                        <p:tav tm="100000">
                          <p:val>
                            <p:strVal val="#ppt_y"/>
                          </p:val>
                        </p:tav>
                      </p:tavLst>
                    </p:anim>
                  </p:childTnLst>
                </p:cTn>
              </p:par>
            </p:tnLst>
          </p:tmpl>
        </p:tmplLst>
      </p:bldP>
      <p:bldP spid="71" grpId="0" build="p">
        <p:tmplLst>
          <p:tmpl lvl="1">
            <p:tnLst>
              <p:par>
                <p:cTn presetID="10" presetClass="entr" presetSubtype="0" fill="hold" nodeType="withEffect">
                  <p:stCondLst>
                    <p:cond delay="80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42" presetClass="entr" presetSubtype="0" fill="hold" nodeType="withEffect">
                  <p:stCondLst>
                    <p:cond delay="200"/>
                  </p:stCondLst>
                  <p:childTnLst>
                    <p:set>
                      <p:cBhvr>
                        <p:cTn dur="1" fill="hold">
                          <p:stCondLst>
                            <p:cond delay="0"/>
                          </p:stCondLst>
                        </p:cTn>
                        <p:tgtEl>
                          <p:spTgt spid="72"/>
                        </p:tgtEl>
                        <p:attrNameLst>
                          <p:attrName>style.visibility</p:attrName>
                        </p:attrNameLst>
                      </p:cBhvr>
                      <p:to>
                        <p:strVal val="visible"/>
                      </p:to>
                    </p:set>
                    <p:animEffect transition="in" filter="fade">
                      <p:cBhvr>
                        <p:cTn dur="400"/>
                        <p:tgtEl>
                          <p:spTgt spid="72"/>
                        </p:tgtEl>
                      </p:cBhvr>
                    </p:animEffect>
                    <p:anim calcmode="lin" valueType="num">
                      <p:cBhvr>
                        <p:cTn dur="400" fill="hold"/>
                        <p:tgtEl>
                          <p:spTgt spid="72"/>
                        </p:tgtEl>
                        <p:attrNameLst>
                          <p:attrName>ppt_x</p:attrName>
                        </p:attrNameLst>
                      </p:cBhvr>
                      <p:tavLst>
                        <p:tav tm="0">
                          <p:val>
                            <p:strVal val="#ppt_x"/>
                          </p:val>
                        </p:tav>
                        <p:tav tm="100000">
                          <p:val>
                            <p:strVal val="#ppt_x"/>
                          </p:val>
                        </p:tav>
                      </p:tavLst>
                    </p:anim>
                    <p:anim calcmode="lin" valueType="num">
                      <p:cBhvr>
                        <p:cTn dur="400" fill="hold"/>
                        <p:tgtEl>
                          <p:spTgt spid="7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35" name="Group 34"/>
          <p:cNvGrpSpPr/>
          <p:nvPr userDrawn="1"/>
        </p:nvGrpSpPr>
        <p:grpSpPr>
          <a:xfrm>
            <a:off x="101309" y="385540"/>
            <a:ext cx="383999" cy="342172"/>
            <a:chOff x="5270500" y="1460500"/>
            <a:chExt cx="1701800" cy="2705100"/>
          </a:xfrm>
        </p:grpSpPr>
        <p:sp>
          <p:nvSpPr>
            <p:cNvPr id="36" name="Rounded Rectangle 35"/>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7" name="Rounded Rectangle 36"/>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8" name="Rounded Rectangle 37"/>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0" name="Oval 39"/>
          <p:cNvSpPr>
            <a:spLocks noChangeAspect="1"/>
          </p:cNvSpPr>
          <p:nvPr userDrawn="1"/>
        </p:nvSpPr>
        <p:spPr>
          <a:xfrm>
            <a:off x="651303" y="1782081"/>
            <a:ext cx="1823989" cy="164159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41" name="Picture Placeholder 2"/>
          <p:cNvSpPr>
            <a:spLocks noGrp="1" noChangeAspect="1"/>
          </p:cNvSpPr>
          <p:nvPr>
            <p:ph type="pic" sz="quarter" idx="17"/>
          </p:nvPr>
        </p:nvSpPr>
        <p:spPr>
          <a:xfrm>
            <a:off x="549706" y="1675402"/>
            <a:ext cx="2063988" cy="185758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69" name="Text Placeholder 7"/>
          <p:cNvSpPr>
            <a:spLocks noGrp="1"/>
          </p:cNvSpPr>
          <p:nvPr>
            <p:ph type="body" sz="quarter" idx="18" hasCustomPrompt="1"/>
          </p:nvPr>
        </p:nvSpPr>
        <p:spPr>
          <a:xfrm>
            <a:off x="569384" y="3717493"/>
            <a:ext cx="2099739"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70" name="Text Placeholder 7"/>
          <p:cNvSpPr>
            <a:spLocks noGrp="1"/>
          </p:cNvSpPr>
          <p:nvPr>
            <p:ph type="body" sz="quarter" idx="19" hasCustomPrompt="1"/>
          </p:nvPr>
        </p:nvSpPr>
        <p:spPr>
          <a:xfrm>
            <a:off x="569384" y="4159055"/>
            <a:ext cx="209973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71" name="Text Placeholder 2"/>
          <p:cNvSpPr>
            <a:spLocks noGrp="1"/>
          </p:cNvSpPr>
          <p:nvPr>
            <p:ph type="body" sz="quarter" idx="16" hasCustomPrompt="1"/>
          </p:nvPr>
        </p:nvSpPr>
        <p:spPr>
          <a:xfrm>
            <a:off x="569385" y="4468789"/>
            <a:ext cx="2099739"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2" name="Text Placeholder 7"/>
          <p:cNvSpPr>
            <a:spLocks noGrp="1"/>
          </p:cNvSpPr>
          <p:nvPr>
            <p:ph type="body" sz="quarter" idx="39" hasCustomPrompt="1"/>
          </p:nvPr>
        </p:nvSpPr>
        <p:spPr>
          <a:xfrm>
            <a:off x="1338847" y="5269082"/>
            <a:ext cx="657777" cy="560681"/>
          </a:xfrm>
          <a:prstGeom prst="rect">
            <a:avLst/>
          </a:prstGeom>
        </p:spPr>
        <p:txBody>
          <a:bodyPr vert="horz" lIns="0" tIns="103884" rIns="0" bIns="103884" anchor="ctr"/>
          <a:lstStyle>
            <a:lvl1pPr marL="0" indent="0" algn="ctr">
              <a:lnSpc>
                <a:spcPct val="100000"/>
              </a:lnSpc>
              <a:spcBef>
                <a:spcPts val="0"/>
              </a:spcBef>
              <a:buNone/>
              <a:defRPr sz="2400" b="1">
                <a:solidFill>
                  <a:schemeClr val="bg1">
                    <a:lumMod val="65000"/>
                  </a:schemeClr>
                </a:solidFill>
                <a:latin typeface="FontAwesome"/>
                <a:cs typeface="FontAwesome"/>
              </a:defRPr>
            </a:lvl1pPr>
          </a:lstStyle>
          <a:p>
            <a:pPr lvl="0"/>
            <a:r>
              <a:rPr lang="es-ES_tradnl" dirty="0" err="1"/>
              <a:t>icon</a:t>
            </a:r>
            <a:endParaRPr lang="es-ES_tradnl" dirty="0"/>
          </a:p>
        </p:txBody>
      </p:sp>
      <p:cxnSp>
        <p:nvCxnSpPr>
          <p:cNvPr id="85" name="Straight Connector 84"/>
          <p:cNvCxnSpPr/>
          <p:nvPr userDrawn="1"/>
        </p:nvCxnSpPr>
        <p:spPr>
          <a:xfrm>
            <a:off x="3064933" y="1666242"/>
            <a:ext cx="0" cy="4147199"/>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8" name="Oval 107"/>
          <p:cNvSpPr>
            <a:spLocks noChangeAspect="1"/>
          </p:cNvSpPr>
          <p:nvPr userDrawn="1"/>
        </p:nvSpPr>
        <p:spPr>
          <a:xfrm>
            <a:off x="3596691" y="1782081"/>
            <a:ext cx="1823989" cy="164159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09" name="Picture Placeholder 2"/>
          <p:cNvSpPr>
            <a:spLocks noGrp="1" noChangeAspect="1"/>
          </p:cNvSpPr>
          <p:nvPr>
            <p:ph type="pic" sz="quarter" idx="55"/>
          </p:nvPr>
        </p:nvSpPr>
        <p:spPr>
          <a:xfrm>
            <a:off x="3495094" y="1675402"/>
            <a:ext cx="2063988" cy="185758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14" name="Text Placeholder 7"/>
          <p:cNvSpPr>
            <a:spLocks noGrp="1"/>
          </p:cNvSpPr>
          <p:nvPr>
            <p:ph type="body" sz="quarter" idx="41" hasCustomPrompt="1"/>
          </p:nvPr>
        </p:nvSpPr>
        <p:spPr>
          <a:xfrm>
            <a:off x="3459339" y="3717493"/>
            <a:ext cx="2099739"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15" name="Text Placeholder 7"/>
          <p:cNvSpPr>
            <a:spLocks noGrp="1"/>
          </p:cNvSpPr>
          <p:nvPr>
            <p:ph type="body" sz="quarter" idx="42" hasCustomPrompt="1"/>
          </p:nvPr>
        </p:nvSpPr>
        <p:spPr>
          <a:xfrm>
            <a:off x="3459339" y="4159055"/>
            <a:ext cx="209973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16" name="Text Placeholder 2"/>
          <p:cNvSpPr>
            <a:spLocks noGrp="1"/>
          </p:cNvSpPr>
          <p:nvPr>
            <p:ph type="body" sz="quarter" idx="43" hasCustomPrompt="1"/>
          </p:nvPr>
        </p:nvSpPr>
        <p:spPr>
          <a:xfrm>
            <a:off x="3459340" y="4468789"/>
            <a:ext cx="2099739"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17" name="Text Placeholder 7"/>
          <p:cNvSpPr>
            <a:spLocks noGrp="1"/>
          </p:cNvSpPr>
          <p:nvPr>
            <p:ph type="body" sz="quarter" idx="44" hasCustomPrompt="1"/>
          </p:nvPr>
        </p:nvSpPr>
        <p:spPr>
          <a:xfrm>
            <a:off x="4228802" y="5269082"/>
            <a:ext cx="657777" cy="560681"/>
          </a:xfrm>
          <a:prstGeom prst="rect">
            <a:avLst/>
          </a:prstGeom>
        </p:spPr>
        <p:txBody>
          <a:bodyPr vert="horz" lIns="0" tIns="103884" rIns="0" bIns="103884" anchor="ctr"/>
          <a:lstStyle>
            <a:lvl1pPr marL="0" indent="0" algn="ctr">
              <a:lnSpc>
                <a:spcPct val="100000"/>
              </a:lnSpc>
              <a:spcBef>
                <a:spcPts val="0"/>
              </a:spcBef>
              <a:buNone/>
              <a:defRPr sz="2400" b="1">
                <a:solidFill>
                  <a:schemeClr val="bg1">
                    <a:lumMod val="65000"/>
                  </a:schemeClr>
                </a:solidFill>
                <a:latin typeface="FontAwesome"/>
                <a:cs typeface="FontAwesome"/>
              </a:defRPr>
            </a:lvl1pPr>
          </a:lstStyle>
          <a:p>
            <a:pPr lvl="0"/>
            <a:r>
              <a:rPr lang="es-ES_tradnl" dirty="0" err="1"/>
              <a:t>icon</a:t>
            </a:r>
            <a:endParaRPr lang="es-ES_tradnl" dirty="0"/>
          </a:p>
        </p:txBody>
      </p:sp>
      <p:cxnSp>
        <p:nvCxnSpPr>
          <p:cNvPr id="126" name="Straight Connector 125"/>
          <p:cNvCxnSpPr/>
          <p:nvPr userDrawn="1"/>
        </p:nvCxnSpPr>
        <p:spPr>
          <a:xfrm>
            <a:off x="6011333" y="1666242"/>
            <a:ext cx="0" cy="4147199"/>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1" name="Oval 140"/>
          <p:cNvSpPr>
            <a:spLocks noChangeAspect="1"/>
          </p:cNvSpPr>
          <p:nvPr userDrawn="1"/>
        </p:nvSpPr>
        <p:spPr>
          <a:xfrm>
            <a:off x="6599531" y="1782081"/>
            <a:ext cx="1823989" cy="164159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42" name="Picture Placeholder 2"/>
          <p:cNvSpPr>
            <a:spLocks noGrp="1" noChangeAspect="1"/>
          </p:cNvSpPr>
          <p:nvPr>
            <p:ph type="pic" sz="quarter" idx="56"/>
          </p:nvPr>
        </p:nvSpPr>
        <p:spPr>
          <a:xfrm>
            <a:off x="6497934" y="1675402"/>
            <a:ext cx="2063988" cy="185758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45" name="Text Placeholder 7"/>
          <p:cNvSpPr>
            <a:spLocks noGrp="1"/>
          </p:cNvSpPr>
          <p:nvPr>
            <p:ph type="body" sz="quarter" idx="46" hasCustomPrompt="1"/>
          </p:nvPr>
        </p:nvSpPr>
        <p:spPr>
          <a:xfrm>
            <a:off x="6462179" y="3717493"/>
            <a:ext cx="2099739"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46" name="Text Placeholder 7"/>
          <p:cNvSpPr>
            <a:spLocks noGrp="1"/>
          </p:cNvSpPr>
          <p:nvPr>
            <p:ph type="body" sz="quarter" idx="47" hasCustomPrompt="1"/>
          </p:nvPr>
        </p:nvSpPr>
        <p:spPr>
          <a:xfrm>
            <a:off x="6462179" y="4159055"/>
            <a:ext cx="209973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47" name="Text Placeholder 2"/>
          <p:cNvSpPr>
            <a:spLocks noGrp="1"/>
          </p:cNvSpPr>
          <p:nvPr>
            <p:ph type="body" sz="quarter" idx="48" hasCustomPrompt="1"/>
          </p:nvPr>
        </p:nvSpPr>
        <p:spPr>
          <a:xfrm>
            <a:off x="6462180" y="4468789"/>
            <a:ext cx="2099739"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8" name="Text Placeholder 7"/>
          <p:cNvSpPr>
            <a:spLocks noGrp="1"/>
          </p:cNvSpPr>
          <p:nvPr>
            <p:ph type="body" sz="quarter" idx="49" hasCustomPrompt="1"/>
          </p:nvPr>
        </p:nvSpPr>
        <p:spPr>
          <a:xfrm>
            <a:off x="7231642" y="5269082"/>
            <a:ext cx="657777" cy="560681"/>
          </a:xfrm>
          <a:prstGeom prst="rect">
            <a:avLst/>
          </a:prstGeom>
        </p:spPr>
        <p:txBody>
          <a:bodyPr vert="horz" lIns="0" tIns="103884" rIns="0" bIns="103884" anchor="ctr"/>
          <a:lstStyle>
            <a:lvl1pPr marL="0" indent="0" algn="ctr">
              <a:lnSpc>
                <a:spcPct val="100000"/>
              </a:lnSpc>
              <a:spcBef>
                <a:spcPts val="0"/>
              </a:spcBef>
              <a:buNone/>
              <a:defRPr sz="2400" b="1">
                <a:solidFill>
                  <a:schemeClr val="bg1">
                    <a:lumMod val="65000"/>
                  </a:schemeClr>
                </a:solidFill>
                <a:latin typeface="FontAwesome"/>
                <a:cs typeface="FontAwesome"/>
              </a:defRPr>
            </a:lvl1pPr>
          </a:lstStyle>
          <a:p>
            <a:pPr lvl="0"/>
            <a:r>
              <a:rPr lang="es-ES_tradnl" dirty="0" err="1"/>
              <a:t>icon</a:t>
            </a:r>
            <a:endParaRPr lang="es-ES_tradnl" dirty="0"/>
          </a:p>
        </p:txBody>
      </p:sp>
      <p:cxnSp>
        <p:nvCxnSpPr>
          <p:cNvPr id="153" name="Straight Connector 152"/>
          <p:cNvCxnSpPr/>
          <p:nvPr userDrawn="1"/>
        </p:nvCxnSpPr>
        <p:spPr>
          <a:xfrm>
            <a:off x="9025467" y="1666242"/>
            <a:ext cx="0" cy="4147199"/>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0" name="Oval 159"/>
          <p:cNvSpPr>
            <a:spLocks noChangeAspect="1"/>
          </p:cNvSpPr>
          <p:nvPr userDrawn="1"/>
        </p:nvSpPr>
        <p:spPr>
          <a:xfrm>
            <a:off x="9577911" y="1782081"/>
            <a:ext cx="1823989" cy="1641590"/>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61" name="Picture Placeholder 2"/>
          <p:cNvSpPr>
            <a:spLocks noGrp="1" noChangeAspect="1"/>
          </p:cNvSpPr>
          <p:nvPr>
            <p:ph type="pic" sz="quarter" idx="57"/>
          </p:nvPr>
        </p:nvSpPr>
        <p:spPr>
          <a:xfrm>
            <a:off x="9476314" y="1675402"/>
            <a:ext cx="2063988" cy="185758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62" name="Text Placeholder 7"/>
          <p:cNvSpPr>
            <a:spLocks noGrp="1"/>
          </p:cNvSpPr>
          <p:nvPr>
            <p:ph type="body" sz="quarter" idx="51" hasCustomPrompt="1"/>
          </p:nvPr>
        </p:nvSpPr>
        <p:spPr>
          <a:xfrm>
            <a:off x="9476311" y="3717493"/>
            <a:ext cx="2099739"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63" name="Text Placeholder 7"/>
          <p:cNvSpPr>
            <a:spLocks noGrp="1"/>
          </p:cNvSpPr>
          <p:nvPr>
            <p:ph type="body" sz="quarter" idx="52" hasCustomPrompt="1"/>
          </p:nvPr>
        </p:nvSpPr>
        <p:spPr>
          <a:xfrm>
            <a:off x="9476311" y="4159055"/>
            <a:ext cx="209973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64" name="Text Placeholder 2"/>
          <p:cNvSpPr>
            <a:spLocks noGrp="1"/>
          </p:cNvSpPr>
          <p:nvPr>
            <p:ph type="body" sz="quarter" idx="53" hasCustomPrompt="1"/>
          </p:nvPr>
        </p:nvSpPr>
        <p:spPr>
          <a:xfrm>
            <a:off x="9476312" y="4468789"/>
            <a:ext cx="2099739"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65" name="Text Placeholder 7"/>
          <p:cNvSpPr>
            <a:spLocks noGrp="1"/>
          </p:cNvSpPr>
          <p:nvPr>
            <p:ph type="body" sz="quarter" idx="54" hasCustomPrompt="1"/>
          </p:nvPr>
        </p:nvSpPr>
        <p:spPr>
          <a:xfrm>
            <a:off x="10245774" y="5269082"/>
            <a:ext cx="657777" cy="560681"/>
          </a:xfrm>
          <a:prstGeom prst="rect">
            <a:avLst/>
          </a:prstGeom>
        </p:spPr>
        <p:txBody>
          <a:bodyPr vert="horz" lIns="0" tIns="103884" rIns="0" bIns="103884" anchor="ctr"/>
          <a:lstStyle>
            <a:lvl1pPr marL="0" indent="0" algn="ctr">
              <a:lnSpc>
                <a:spcPct val="100000"/>
              </a:lnSpc>
              <a:spcBef>
                <a:spcPts val="0"/>
              </a:spcBef>
              <a:buNone/>
              <a:defRPr sz="2400" b="1">
                <a:solidFill>
                  <a:schemeClr val="bg1">
                    <a:lumMod val="65000"/>
                  </a:schemeClr>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57131750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500"/>
                            </p:stCondLst>
                            <p:childTnLst>
                              <p:par>
                                <p:cTn id="24" presetID="53" presetClass="entr" presetSubtype="16" fill="hold" grpId="0" nodeType="afterEffect" nodePh="1">
                                  <p:stCondLst>
                                    <p:cond delay="0"/>
                                  </p:stCondLst>
                                  <p:endCondLst>
                                    <p:cond evt="begin" delay="0">
                                      <p:tn val="24"/>
                                    </p:cond>
                                  </p:endCondLst>
                                  <p:childTnLst>
                                    <p:set>
                                      <p:cBhvr>
                                        <p:cTn id="25" dur="1" fill="hold">
                                          <p:stCondLst>
                                            <p:cond delay="0"/>
                                          </p:stCondLst>
                                        </p:cTn>
                                        <p:tgtEl>
                                          <p:spTgt spid="41"/>
                                        </p:tgtEl>
                                        <p:attrNameLst>
                                          <p:attrName>style.visibility</p:attrName>
                                        </p:attrNameLst>
                                      </p:cBhvr>
                                      <p:to>
                                        <p:strVal val="visible"/>
                                      </p:to>
                                    </p:set>
                                    <p:anim calcmode="lin" valueType="num">
                                      <p:cBhvr>
                                        <p:cTn id="26" dur="500" fill="hold"/>
                                        <p:tgtEl>
                                          <p:spTgt spid="41"/>
                                        </p:tgtEl>
                                        <p:attrNameLst>
                                          <p:attrName>ppt_w</p:attrName>
                                        </p:attrNameLst>
                                      </p:cBhvr>
                                      <p:tavLst>
                                        <p:tav tm="0">
                                          <p:val>
                                            <p:fltVal val="0"/>
                                          </p:val>
                                        </p:tav>
                                        <p:tav tm="100000">
                                          <p:val>
                                            <p:strVal val="#ppt_w"/>
                                          </p:val>
                                        </p:tav>
                                      </p:tavLst>
                                    </p:anim>
                                    <p:anim calcmode="lin" valueType="num">
                                      <p:cBhvr>
                                        <p:cTn id="27" dur="500" fill="hold"/>
                                        <p:tgtEl>
                                          <p:spTgt spid="41"/>
                                        </p:tgtEl>
                                        <p:attrNameLst>
                                          <p:attrName>ppt_h</p:attrName>
                                        </p:attrNameLst>
                                      </p:cBhvr>
                                      <p:tavLst>
                                        <p:tav tm="0">
                                          <p:val>
                                            <p:fltVal val="0"/>
                                          </p:val>
                                        </p:tav>
                                        <p:tav tm="100000">
                                          <p:val>
                                            <p:strVal val="#ppt_h"/>
                                          </p:val>
                                        </p:tav>
                                      </p:tavLst>
                                    </p:anim>
                                    <p:animEffect transition="in" filter="fade">
                                      <p:cBhvr>
                                        <p:cTn id="28" dur="500"/>
                                        <p:tgtEl>
                                          <p:spTgt spid="41"/>
                                        </p:tgtEl>
                                      </p:cBhvr>
                                    </p:animEffect>
                                  </p:childTnLst>
                                </p:cTn>
                              </p:par>
                              <p:par>
                                <p:cTn id="29" presetID="42" presetClass="entr" presetSubtype="0" fill="hold" grpId="0" nodeType="withEffect">
                                  <p:stCondLst>
                                    <p:cond delay="200"/>
                                  </p:stCondLst>
                                  <p:childTnLst>
                                    <p:set>
                                      <p:cBhvr>
                                        <p:cTn id="30" dur="1" fill="hold">
                                          <p:stCondLst>
                                            <p:cond delay="0"/>
                                          </p:stCondLst>
                                        </p:cTn>
                                        <p:tgtEl>
                                          <p:spTgt spid="69">
                                            <p:txEl>
                                              <p:pRg st="0" end="0"/>
                                            </p:txEl>
                                          </p:spTgt>
                                        </p:tgtEl>
                                        <p:attrNameLst>
                                          <p:attrName>style.visibility</p:attrName>
                                        </p:attrNameLst>
                                      </p:cBhvr>
                                      <p:to>
                                        <p:strVal val="visible"/>
                                      </p:to>
                                    </p:set>
                                    <p:animEffect transition="in" filter="fade">
                                      <p:cBhvr>
                                        <p:cTn id="31" dur="400"/>
                                        <p:tgtEl>
                                          <p:spTgt spid="69">
                                            <p:txEl>
                                              <p:pRg st="0" end="0"/>
                                            </p:txEl>
                                          </p:spTgt>
                                        </p:tgtEl>
                                      </p:cBhvr>
                                    </p:animEffect>
                                    <p:anim calcmode="lin" valueType="num">
                                      <p:cBhvr>
                                        <p:cTn id="32" dur="400" fill="hold"/>
                                        <p:tgtEl>
                                          <p:spTgt spid="69">
                                            <p:txEl>
                                              <p:pRg st="0" end="0"/>
                                            </p:txEl>
                                          </p:spTgt>
                                        </p:tgtEl>
                                        <p:attrNameLst>
                                          <p:attrName>ppt_x</p:attrName>
                                        </p:attrNameLst>
                                      </p:cBhvr>
                                      <p:tavLst>
                                        <p:tav tm="0">
                                          <p:val>
                                            <p:strVal val="#ppt_x"/>
                                          </p:val>
                                        </p:tav>
                                        <p:tav tm="100000">
                                          <p:val>
                                            <p:strVal val="#ppt_x"/>
                                          </p:val>
                                        </p:tav>
                                      </p:tavLst>
                                    </p:anim>
                                    <p:anim calcmode="lin" valueType="num">
                                      <p:cBhvr>
                                        <p:cTn id="33" dur="400" fill="hold"/>
                                        <p:tgtEl>
                                          <p:spTgt spid="6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
                                  </p:stCondLst>
                                  <p:childTnLst>
                                    <p:set>
                                      <p:cBhvr>
                                        <p:cTn id="35" dur="1" fill="hold">
                                          <p:stCondLst>
                                            <p:cond delay="0"/>
                                          </p:stCondLst>
                                        </p:cTn>
                                        <p:tgtEl>
                                          <p:spTgt spid="70">
                                            <p:txEl>
                                              <p:pRg st="0" end="0"/>
                                            </p:txEl>
                                          </p:spTgt>
                                        </p:tgtEl>
                                        <p:attrNameLst>
                                          <p:attrName>style.visibility</p:attrName>
                                        </p:attrNameLst>
                                      </p:cBhvr>
                                      <p:to>
                                        <p:strVal val="visible"/>
                                      </p:to>
                                    </p:set>
                                    <p:animEffect transition="in" filter="fade">
                                      <p:cBhvr>
                                        <p:cTn id="36" dur="500"/>
                                        <p:tgtEl>
                                          <p:spTgt spid="70">
                                            <p:txEl>
                                              <p:pRg st="0" end="0"/>
                                            </p:txEl>
                                          </p:spTgt>
                                        </p:tgtEl>
                                      </p:cBhvr>
                                    </p:animEffect>
                                    <p:anim calcmode="lin" valueType="num">
                                      <p:cBhvr>
                                        <p:cTn id="3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70">
                                            <p:txEl>
                                              <p:pRg st="0" end="0"/>
                                            </p:txEl>
                                          </p:spTgt>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80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72">
                                            <p:txEl>
                                              <p:pRg st="0" end="0"/>
                                            </p:txEl>
                                          </p:spTgt>
                                        </p:tgtEl>
                                        <p:attrNameLst>
                                          <p:attrName>style.visibility</p:attrName>
                                        </p:attrNameLst>
                                      </p:cBhvr>
                                      <p:to>
                                        <p:strVal val="visible"/>
                                      </p:to>
                                    </p:set>
                                    <p:anim calcmode="lin" valueType="num">
                                      <p:cBhvr>
                                        <p:cTn id="45" dur="3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46" dur="300" fill="hold"/>
                                        <p:tgtEl>
                                          <p:spTgt spid="72">
                                            <p:txEl>
                                              <p:pRg st="0" end="0"/>
                                            </p:txEl>
                                          </p:spTgt>
                                        </p:tgtEl>
                                        <p:attrNameLst>
                                          <p:attrName>ppt_h</p:attrName>
                                        </p:attrNameLst>
                                      </p:cBhvr>
                                      <p:tavLst>
                                        <p:tav tm="0">
                                          <p:val>
                                            <p:fltVal val="0"/>
                                          </p:val>
                                        </p:tav>
                                        <p:tav tm="100000">
                                          <p:val>
                                            <p:strVal val="#ppt_h"/>
                                          </p:val>
                                        </p:tav>
                                      </p:tavLst>
                                    </p:anim>
                                    <p:animEffect transition="in" filter="fade">
                                      <p:cBhvr>
                                        <p:cTn id="47" dur="300"/>
                                        <p:tgtEl>
                                          <p:spTgt spid="72">
                                            <p:txEl>
                                              <p:pRg st="0" end="0"/>
                                            </p:txEl>
                                          </p:spTgt>
                                        </p:tgtEl>
                                      </p:cBhvr>
                                    </p:animEffect>
                                  </p:childTnLst>
                                </p:cTn>
                              </p:par>
                            </p:childTnLst>
                          </p:cTn>
                        </p:par>
                        <p:par>
                          <p:cTn id="48" fill="hold">
                            <p:stCondLst>
                              <p:cond delay="1500"/>
                            </p:stCondLst>
                            <p:childTnLst>
                              <p:par>
                                <p:cTn id="49" presetID="22" presetClass="entr" presetSubtype="1" fill="hold" nodeType="after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wipe(up)">
                                      <p:cBhvr>
                                        <p:cTn id="51" dur="500"/>
                                        <p:tgtEl>
                                          <p:spTgt spid="8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08"/>
                                        </p:tgtEl>
                                        <p:attrNameLst>
                                          <p:attrName>style.visibility</p:attrName>
                                        </p:attrNameLst>
                                      </p:cBhvr>
                                      <p:to>
                                        <p:strVal val="visible"/>
                                      </p:to>
                                    </p:set>
                                    <p:anim calcmode="lin" valueType="num">
                                      <p:cBhvr>
                                        <p:cTn id="54" dur="500" fill="hold"/>
                                        <p:tgtEl>
                                          <p:spTgt spid="108"/>
                                        </p:tgtEl>
                                        <p:attrNameLst>
                                          <p:attrName>ppt_w</p:attrName>
                                        </p:attrNameLst>
                                      </p:cBhvr>
                                      <p:tavLst>
                                        <p:tav tm="0">
                                          <p:val>
                                            <p:fltVal val="0"/>
                                          </p:val>
                                        </p:tav>
                                        <p:tav tm="100000">
                                          <p:val>
                                            <p:strVal val="#ppt_w"/>
                                          </p:val>
                                        </p:tav>
                                      </p:tavLst>
                                    </p:anim>
                                    <p:anim calcmode="lin" valueType="num">
                                      <p:cBhvr>
                                        <p:cTn id="55" dur="500" fill="hold"/>
                                        <p:tgtEl>
                                          <p:spTgt spid="108"/>
                                        </p:tgtEl>
                                        <p:attrNameLst>
                                          <p:attrName>ppt_h</p:attrName>
                                        </p:attrNameLst>
                                      </p:cBhvr>
                                      <p:tavLst>
                                        <p:tav tm="0">
                                          <p:val>
                                            <p:fltVal val="0"/>
                                          </p:val>
                                        </p:tav>
                                        <p:tav tm="100000">
                                          <p:val>
                                            <p:strVal val="#ppt_h"/>
                                          </p:val>
                                        </p:tav>
                                      </p:tavLst>
                                    </p:anim>
                                    <p:animEffect transition="in" filter="fade">
                                      <p:cBhvr>
                                        <p:cTn id="56" dur="500"/>
                                        <p:tgtEl>
                                          <p:spTgt spid="108"/>
                                        </p:tgtEl>
                                      </p:cBhvr>
                                    </p:animEffect>
                                  </p:childTnLst>
                                </p:cTn>
                              </p:par>
                            </p:childTnLst>
                          </p:cTn>
                        </p:par>
                        <p:par>
                          <p:cTn id="57" fill="hold">
                            <p:stCondLst>
                              <p:cond delay="2000"/>
                            </p:stCondLst>
                            <p:childTnLst>
                              <p:par>
                                <p:cTn id="58" presetID="53" presetClass="entr" presetSubtype="16" fill="hold" grpId="0" nodeType="afterEffect" nodePh="1">
                                  <p:stCondLst>
                                    <p:cond delay="0"/>
                                  </p:stCondLst>
                                  <p:endCondLst>
                                    <p:cond evt="begin" delay="0">
                                      <p:tn val="58"/>
                                    </p:cond>
                                  </p:endCondLst>
                                  <p:childTnLst>
                                    <p:set>
                                      <p:cBhvr>
                                        <p:cTn id="59" dur="1" fill="hold">
                                          <p:stCondLst>
                                            <p:cond delay="0"/>
                                          </p:stCondLst>
                                        </p:cTn>
                                        <p:tgtEl>
                                          <p:spTgt spid="109"/>
                                        </p:tgtEl>
                                        <p:attrNameLst>
                                          <p:attrName>style.visibility</p:attrName>
                                        </p:attrNameLst>
                                      </p:cBhvr>
                                      <p:to>
                                        <p:strVal val="visible"/>
                                      </p:to>
                                    </p:set>
                                    <p:anim calcmode="lin" valueType="num">
                                      <p:cBhvr>
                                        <p:cTn id="60" dur="500" fill="hold"/>
                                        <p:tgtEl>
                                          <p:spTgt spid="109"/>
                                        </p:tgtEl>
                                        <p:attrNameLst>
                                          <p:attrName>ppt_w</p:attrName>
                                        </p:attrNameLst>
                                      </p:cBhvr>
                                      <p:tavLst>
                                        <p:tav tm="0">
                                          <p:val>
                                            <p:fltVal val="0"/>
                                          </p:val>
                                        </p:tav>
                                        <p:tav tm="100000">
                                          <p:val>
                                            <p:strVal val="#ppt_w"/>
                                          </p:val>
                                        </p:tav>
                                      </p:tavLst>
                                    </p:anim>
                                    <p:anim calcmode="lin" valueType="num">
                                      <p:cBhvr>
                                        <p:cTn id="61" dur="500" fill="hold"/>
                                        <p:tgtEl>
                                          <p:spTgt spid="109"/>
                                        </p:tgtEl>
                                        <p:attrNameLst>
                                          <p:attrName>ppt_h</p:attrName>
                                        </p:attrNameLst>
                                      </p:cBhvr>
                                      <p:tavLst>
                                        <p:tav tm="0">
                                          <p:val>
                                            <p:fltVal val="0"/>
                                          </p:val>
                                        </p:tav>
                                        <p:tav tm="100000">
                                          <p:val>
                                            <p:strVal val="#ppt_h"/>
                                          </p:val>
                                        </p:tav>
                                      </p:tavLst>
                                    </p:anim>
                                    <p:animEffect transition="in" filter="fade">
                                      <p:cBhvr>
                                        <p:cTn id="62" dur="500"/>
                                        <p:tgtEl>
                                          <p:spTgt spid="109"/>
                                        </p:tgtEl>
                                      </p:cBhvr>
                                    </p:animEffect>
                                  </p:childTnLst>
                                </p:cTn>
                              </p:par>
                              <p:par>
                                <p:cTn id="63" presetID="42" presetClass="entr" presetSubtype="0" fill="hold" grpId="0" nodeType="withEffect">
                                  <p:stCondLst>
                                    <p:cond delay="200"/>
                                  </p:stCondLst>
                                  <p:childTnLst>
                                    <p:set>
                                      <p:cBhvr>
                                        <p:cTn id="64" dur="1" fill="hold">
                                          <p:stCondLst>
                                            <p:cond delay="0"/>
                                          </p:stCondLst>
                                        </p:cTn>
                                        <p:tgtEl>
                                          <p:spTgt spid="114">
                                            <p:txEl>
                                              <p:pRg st="0" end="0"/>
                                            </p:txEl>
                                          </p:spTgt>
                                        </p:tgtEl>
                                        <p:attrNameLst>
                                          <p:attrName>style.visibility</p:attrName>
                                        </p:attrNameLst>
                                      </p:cBhvr>
                                      <p:to>
                                        <p:strVal val="visible"/>
                                      </p:to>
                                    </p:set>
                                    <p:animEffect transition="in" filter="fade">
                                      <p:cBhvr>
                                        <p:cTn id="65" dur="400"/>
                                        <p:tgtEl>
                                          <p:spTgt spid="114">
                                            <p:txEl>
                                              <p:pRg st="0" end="0"/>
                                            </p:txEl>
                                          </p:spTgt>
                                        </p:tgtEl>
                                      </p:cBhvr>
                                    </p:animEffect>
                                    <p:anim calcmode="lin" valueType="num">
                                      <p:cBhvr>
                                        <p:cTn id="66" dur="400" fill="hold"/>
                                        <p:tgtEl>
                                          <p:spTgt spid="114">
                                            <p:txEl>
                                              <p:pRg st="0" end="0"/>
                                            </p:txEl>
                                          </p:spTgt>
                                        </p:tgtEl>
                                        <p:attrNameLst>
                                          <p:attrName>ppt_x</p:attrName>
                                        </p:attrNameLst>
                                      </p:cBhvr>
                                      <p:tavLst>
                                        <p:tav tm="0">
                                          <p:val>
                                            <p:strVal val="#ppt_x"/>
                                          </p:val>
                                        </p:tav>
                                        <p:tav tm="100000">
                                          <p:val>
                                            <p:strVal val="#ppt_x"/>
                                          </p:val>
                                        </p:tav>
                                      </p:tavLst>
                                    </p:anim>
                                    <p:anim calcmode="lin" valueType="num">
                                      <p:cBhvr>
                                        <p:cTn id="67" dur="400" fill="hold"/>
                                        <p:tgtEl>
                                          <p:spTgt spid="114">
                                            <p:txEl>
                                              <p:pRg st="0" end="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00"/>
                                  </p:stCondLst>
                                  <p:childTnLst>
                                    <p:set>
                                      <p:cBhvr>
                                        <p:cTn id="69" dur="1" fill="hold">
                                          <p:stCondLst>
                                            <p:cond delay="0"/>
                                          </p:stCondLst>
                                        </p:cTn>
                                        <p:tgtEl>
                                          <p:spTgt spid="115">
                                            <p:txEl>
                                              <p:pRg st="0" end="0"/>
                                            </p:txEl>
                                          </p:spTgt>
                                        </p:tgtEl>
                                        <p:attrNameLst>
                                          <p:attrName>style.visibility</p:attrName>
                                        </p:attrNameLst>
                                      </p:cBhvr>
                                      <p:to>
                                        <p:strVal val="visible"/>
                                      </p:to>
                                    </p:set>
                                    <p:animEffect transition="in" filter="fade">
                                      <p:cBhvr>
                                        <p:cTn id="70" dur="500"/>
                                        <p:tgtEl>
                                          <p:spTgt spid="115">
                                            <p:txEl>
                                              <p:pRg st="0" end="0"/>
                                            </p:txEl>
                                          </p:spTgt>
                                        </p:tgtEl>
                                      </p:cBhvr>
                                    </p:animEffect>
                                    <p:anim calcmode="lin" valueType="num">
                                      <p:cBhvr>
                                        <p:cTn id="71" dur="500" fill="hold"/>
                                        <p:tgtEl>
                                          <p:spTgt spid="115">
                                            <p:txEl>
                                              <p:pRg st="0" end="0"/>
                                            </p:txEl>
                                          </p:spTgt>
                                        </p:tgtEl>
                                        <p:attrNameLst>
                                          <p:attrName>ppt_x</p:attrName>
                                        </p:attrNameLst>
                                      </p:cBhvr>
                                      <p:tavLst>
                                        <p:tav tm="0">
                                          <p:val>
                                            <p:strVal val="#ppt_x"/>
                                          </p:val>
                                        </p:tav>
                                        <p:tav tm="100000">
                                          <p:val>
                                            <p:strVal val="#ppt_x"/>
                                          </p:val>
                                        </p:tav>
                                      </p:tavLst>
                                    </p:anim>
                                    <p:anim calcmode="lin" valueType="num">
                                      <p:cBhvr>
                                        <p:cTn id="72" dur="500" fill="hold"/>
                                        <p:tgtEl>
                                          <p:spTgt spid="115">
                                            <p:txEl>
                                              <p:pRg st="0" end="0"/>
                                            </p:txEl>
                                          </p:spTgt>
                                        </p:tgtEl>
                                        <p:attrNameLst>
                                          <p:attrName>ppt_y</p:attrName>
                                        </p:attrNameLst>
                                      </p:cBhvr>
                                      <p:tavLst>
                                        <p:tav tm="0">
                                          <p:val>
                                            <p:strVal val="#ppt_y+.1"/>
                                          </p:val>
                                        </p:tav>
                                        <p:tav tm="100000">
                                          <p:val>
                                            <p:strVal val="#ppt_y"/>
                                          </p:val>
                                        </p:tav>
                                      </p:tavLst>
                                    </p:anim>
                                  </p:childTnLst>
                                </p:cTn>
                              </p:par>
                              <p:par>
                                <p:cTn id="73" presetID="10" presetClass="entr" presetSubtype="0" fill="hold" grpId="0" nodeType="withEffect">
                                  <p:stCondLst>
                                    <p:cond delay="800"/>
                                  </p:stCondLst>
                                  <p:childTnLst>
                                    <p:set>
                                      <p:cBhvr>
                                        <p:cTn id="74" dur="1" fill="hold">
                                          <p:stCondLst>
                                            <p:cond delay="0"/>
                                          </p:stCondLst>
                                        </p:cTn>
                                        <p:tgtEl>
                                          <p:spTgt spid="116">
                                            <p:txEl>
                                              <p:pRg st="0" end="0"/>
                                            </p:txEl>
                                          </p:spTgt>
                                        </p:tgtEl>
                                        <p:attrNameLst>
                                          <p:attrName>style.visibility</p:attrName>
                                        </p:attrNameLst>
                                      </p:cBhvr>
                                      <p:to>
                                        <p:strVal val="visible"/>
                                      </p:to>
                                    </p:set>
                                    <p:animEffect transition="in" filter="fade">
                                      <p:cBhvr>
                                        <p:cTn id="75" dur="500"/>
                                        <p:tgtEl>
                                          <p:spTgt spid="116">
                                            <p:txEl>
                                              <p:pRg st="0" end="0"/>
                                            </p:txEl>
                                          </p:spTgt>
                                        </p:tgtEl>
                                      </p:cBhvr>
                                    </p:animEffect>
                                  </p:childTnLst>
                                </p:cTn>
                              </p:par>
                            </p:childTnLst>
                          </p:cTn>
                        </p:par>
                        <p:par>
                          <p:cTn id="76" fill="hold">
                            <p:stCondLst>
                              <p:cond delay="2500"/>
                            </p:stCondLst>
                            <p:childTnLst>
                              <p:par>
                                <p:cTn id="77" presetID="53" presetClass="entr" presetSubtype="16" fill="hold" grpId="0" nodeType="afterEffect">
                                  <p:stCondLst>
                                    <p:cond delay="0"/>
                                  </p:stCondLst>
                                  <p:childTnLst>
                                    <p:set>
                                      <p:cBhvr>
                                        <p:cTn id="78" dur="1" fill="hold">
                                          <p:stCondLst>
                                            <p:cond delay="0"/>
                                          </p:stCondLst>
                                        </p:cTn>
                                        <p:tgtEl>
                                          <p:spTgt spid="117">
                                            <p:txEl>
                                              <p:pRg st="0" end="0"/>
                                            </p:txEl>
                                          </p:spTgt>
                                        </p:tgtEl>
                                        <p:attrNameLst>
                                          <p:attrName>style.visibility</p:attrName>
                                        </p:attrNameLst>
                                      </p:cBhvr>
                                      <p:to>
                                        <p:strVal val="visible"/>
                                      </p:to>
                                    </p:set>
                                    <p:anim calcmode="lin" valueType="num">
                                      <p:cBhvr>
                                        <p:cTn id="79" dur="300" fill="hold"/>
                                        <p:tgtEl>
                                          <p:spTgt spid="117">
                                            <p:txEl>
                                              <p:pRg st="0" end="0"/>
                                            </p:txEl>
                                          </p:spTgt>
                                        </p:tgtEl>
                                        <p:attrNameLst>
                                          <p:attrName>ppt_w</p:attrName>
                                        </p:attrNameLst>
                                      </p:cBhvr>
                                      <p:tavLst>
                                        <p:tav tm="0">
                                          <p:val>
                                            <p:fltVal val="0"/>
                                          </p:val>
                                        </p:tav>
                                        <p:tav tm="100000">
                                          <p:val>
                                            <p:strVal val="#ppt_w"/>
                                          </p:val>
                                        </p:tav>
                                      </p:tavLst>
                                    </p:anim>
                                    <p:anim calcmode="lin" valueType="num">
                                      <p:cBhvr>
                                        <p:cTn id="80" dur="300" fill="hold"/>
                                        <p:tgtEl>
                                          <p:spTgt spid="117">
                                            <p:txEl>
                                              <p:pRg st="0" end="0"/>
                                            </p:txEl>
                                          </p:spTgt>
                                        </p:tgtEl>
                                        <p:attrNameLst>
                                          <p:attrName>ppt_h</p:attrName>
                                        </p:attrNameLst>
                                      </p:cBhvr>
                                      <p:tavLst>
                                        <p:tav tm="0">
                                          <p:val>
                                            <p:fltVal val="0"/>
                                          </p:val>
                                        </p:tav>
                                        <p:tav tm="100000">
                                          <p:val>
                                            <p:strVal val="#ppt_h"/>
                                          </p:val>
                                        </p:tav>
                                      </p:tavLst>
                                    </p:anim>
                                    <p:animEffect transition="in" filter="fade">
                                      <p:cBhvr>
                                        <p:cTn id="81" dur="300"/>
                                        <p:tgtEl>
                                          <p:spTgt spid="117">
                                            <p:txEl>
                                              <p:pRg st="0" end="0"/>
                                            </p:txEl>
                                          </p:spTgt>
                                        </p:tgtEl>
                                      </p:cBhvr>
                                    </p:animEffect>
                                  </p:childTnLst>
                                </p:cTn>
                              </p:par>
                            </p:childTnLst>
                          </p:cTn>
                        </p:par>
                        <p:par>
                          <p:cTn id="82" fill="hold">
                            <p:stCondLst>
                              <p:cond delay="3000"/>
                            </p:stCondLst>
                            <p:childTnLst>
                              <p:par>
                                <p:cTn id="83" presetID="22" presetClass="entr" presetSubtype="1" fill="hold" nodeType="after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wipe(up)">
                                      <p:cBhvr>
                                        <p:cTn id="85" dur="500"/>
                                        <p:tgtEl>
                                          <p:spTgt spid="126"/>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41"/>
                                        </p:tgtEl>
                                        <p:attrNameLst>
                                          <p:attrName>style.visibility</p:attrName>
                                        </p:attrNameLst>
                                      </p:cBhvr>
                                      <p:to>
                                        <p:strVal val="visible"/>
                                      </p:to>
                                    </p:set>
                                    <p:anim calcmode="lin" valueType="num">
                                      <p:cBhvr>
                                        <p:cTn id="88" dur="500" fill="hold"/>
                                        <p:tgtEl>
                                          <p:spTgt spid="141"/>
                                        </p:tgtEl>
                                        <p:attrNameLst>
                                          <p:attrName>ppt_w</p:attrName>
                                        </p:attrNameLst>
                                      </p:cBhvr>
                                      <p:tavLst>
                                        <p:tav tm="0">
                                          <p:val>
                                            <p:fltVal val="0"/>
                                          </p:val>
                                        </p:tav>
                                        <p:tav tm="100000">
                                          <p:val>
                                            <p:strVal val="#ppt_w"/>
                                          </p:val>
                                        </p:tav>
                                      </p:tavLst>
                                    </p:anim>
                                    <p:anim calcmode="lin" valueType="num">
                                      <p:cBhvr>
                                        <p:cTn id="89" dur="500" fill="hold"/>
                                        <p:tgtEl>
                                          <p:spTgt spid="141"/>
                                        </p:tgtEl>
                                        <p:attrNameLst>
                                          <p:attrName>ppt_h</p:attrName>
                                        </p:attrNameLst>
                                      </p:cBhvr>
                                      <p:tavLst>
                                        <p:tav tm="0">
                                          <p:val>
                                            <p:fltVal val="0"/>
                                          </p:val>
                                        </p:tav>
                                        <p:tav tm="100000">
                                          <p:val>
                                            <p:strVal val="#ppt_h"/>
                                          </p:val>
                                        </p:tav>
                                      </p:tavLst>
                                    </p:anim>
                                    <p:animEffect transition="in" filter="fade">
                                      <p:cBhvr>
                                        <p:cTn id="90" dur="500"/>
                                        <p:tgtEl>
                                          <p:spTgt spid="141"/>
                                        </p:tgtEl>
                                      </p:cBhvr>
                                    </p:animEffect>
                                  </p:childTnLst>
                                </p:cTn>
                              </p:par>
                            </p:childTnLst>
                          </p:cTn>
                        </p:par>
                        <p:par>
                          <p:cTn id="91" fill="hold">
                            <p:stCondLst>
                              <p:cond delay="3500"/>
                            </p:stCondLst>
                            <p:childTnLst>
                              <p:par>
                                <p:cTn id="92" presetID="53" presetClass="entr" presetSubtype="16" fill="hold" grpId="0" nodeType="afterEffect" nodePh="1">
                                  <p:stCondLst>
                                    <p:cond delay="0"/>
                                  </p:stCondLst>
                                  <p:endCondLst>
                                    <p:cond evt="begin" delay="0">
                                      <p:tn val="92"/>
                                    </p:cond>
                                  </p:endCondLst>
                                  <p:childTnLst>
                                    <p:set>
                                      <p:cBhvr>
                                        <p:cTn id="93" dur="1" fill="hold">
                                          <p:stCondLst>
                                            <p:cond delay="0"/>
                                          </p:stCondLst>
                                        </p:cTn>
                                        <p:tgtEl>
                                          <p:spTgt spid="142"/>
                                        </p:tgtEl>
                                        <p:attrNameLst>
                                          <p:attrName>style.visibility</p:attrName>
                                        </p:attrNameLst>
                                      </p:cBhvr>
                                      <p:to>
                                        <p:strVal val="visible"/>
                                      </p:to>
                                    </p:set>
                                    <p:anim calcmode="lin" valueType="num">
                                      <p:cBhvr>
                                        <p:cTn id="94" dur="500" fill="hold"/>
                                        <p:tgtEl>
                                          <p:spTgt spid="142"/>
                                        </p:tgtEl>
                                        <p:attrNameLst>
                                          <p:attrName>ppt_w</p:attrName>
                                        </p:attrNameLst>
                                      </p:cBhvr>
                                      <p:tavLst>
                                        <p:tav tm="0">
                                          <p:val>
                                            <p:fltVal val="0"/>
                                          </p:val>
                                        </p:tav>
                                        <p:tav tm="100000">
                                          <p:val>
                                            <p:strVal val="#ppt_w"/>
                                          </p:val>
                                        </p:tav>
                                      </p:tavLst>
                                    </p:anim>
                                    <p:anim calcmode="lin" valueType="num">
                                      <p:cBhvr>
                                        <p:cTn id="95" dur="500" fill="hold"/>
                                        <p:tgtEl>
                                          <p:spTgt spid="142"/>
                                        </p:tgtEl>
                                        <p:attrNameLst>
                                          <p:attrName>ppt_h</p:attrName>
                                        </p:attrNameLst>
                                      </p:cBhvr>
                                      <p:tavLst>
                                        <p:tav tm="0">
                                          <p:val>
                                            <p:fltVal val="0"/>
                                          </p:val>
                                        </p:tav>
                                        <p:tav tm="100000">
                                          <p:val>
                                            <p:strVal val="#ppt_h"/>
                                          </p:val>
                                        </p:tav>
                                      </p:tavLst>
                                    </p:anim>
                                    <p:animEffect transition="in" filter="fade">
                                      <p:cBhvr>
                                        <p:cTn id="96" dur="500"/>
                                        <p:tgtEl>
                                          <p:spTgt spid="142"/>
                                        </p:tgtEl>
                                      </p:cBhvr>
                                    </p:animEffect>
                                  </p:childTnLst>
                                </p:cTn>
                              </p:par>
                              <p:par>
                                <p:cTn id="97" presetID="42" presetClass="entr" presetSubtype="0" fill="hold" grpId="0" nodeType="withEffect">
                                  <p:stCondLst>
                                    <p:cond delay="200"/>
                                  </p:stCondLst>
                                  <p:childTnLst>
                                    <p:set>
                                      <p:cBhvr>
                                        <p:cTn id="98" dur="1" fill="hold">
                                          <p:stCondLst>
                                            <p:cond delay="0"/>
                                          </p:stCondLst>
                                        </p:cTn>
                                        <p:tgtEl>
                                          <p:spTgt spid="145">
                                            <p:txEl>
                                              <p:pRg st="0" end="0"/>
                                            </p:txEl>
                                          </p:spTgt>
                                        </p:tgtEl>
                                        <p:attrNameLst>
                                          <p:attrName>style.visibility</p:attrName>
                                        </p:attrNameLst>
                                      </p:cBhvr>
                                      <p:to>
                                        <p:strVal val="visible"/>
                                      </p:to>
                                    </p:set>
                                    <p:animEffect transition="in" filter="fade">
                                      <p:cBhvr>
                                        <p:cTn id="99" dur="400"/>
                                        <p:tgtEl>
                                          <p:spTgt spid="145">
                                            <p:txEl>
                                              <p:pRg st="0" end="0"/>
                                            </p:txEl>
                                          </p:spTgt>
                                        </p:tgtEl>
                                      </p:cBhvr>
                                    </p:animEffect>
                                    <p:anim calcmode="lin" valueType="num">
                                      <p:cBhvr>
                                        <p:cTn id="100" dur="400" fill="hold"/>
                                        <p:tgtEl>
                                          <p:spTgt spid="145">
                                            <p:txEl>
                                              <p:pRg st="0" end="0"/>
                                            </p:txEl>
                                          </p:spTgt>
                                        </p:tgtEl>
                                        <p:attrNameLst>
                                          <p:attrName>ppt_x</p:attrName>
                                        </p:attrNameLst>
                                      </p:cBhvr>
                                      <p:tavLst>
                                        <p:tav tm="0">
                                          <p:val>
                                            <p:strVal val="#ppt_x"/>
                                          </p:val>
                                        </p:tav>
                                        <p:tav tm="100000">
                                          <p:val>
                                            <p:strVal val="#ppt_x"/>
                                          </p:val>
                                        </p:tav>
                                      </p:tavLst>
                                    </p:anim>
                                    <p:anim calcmode="lin" valueType="num">
                                      <p:cBhvr>
                                        <p:cTn id="101" dur="400" fill="hold"/>
                                        <p:tgtEl>
                                          <p:spTgt spid="145">
                                            <p:txEl>
                                              <p:pRg st="0" end="0"/>
                                            </p:txEl>
                                          </p:spTgt>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200"/>
                                  </p:stCondLst>
                                  <p:childTnLst>
                                    <p:set>
                                      <p:cBhvr>
                                        <p:cTn id="103" dur="1" fill="hold">
                                          <p:stCondLst>
                                            <p:cond delay="0"/>
                                          </p:stCondLst>
                                        </p:cTn>
                                        <p:tgtEl>
                                          <p:spTgt spid="146">
                                            <p:txEl>
                                              <p:pRg st="0" end="0"/>
                                            </p:txEl>
                                          </p:spTgt>
                                        </p:tgtEl>
                                        <p:attrNameLst>
                                          <p:attrName>style.visibility</p:attrName>
                                        </p:attrNameLst>
                                      </p:cBhvr>
                                      <p:to>
                                        <p:strVal val="visible"/>
                                      </p:to>
                                    </p:set>
                                    <p:animEffect transition="in" filter="fade">
                                      <p:cBhvr>
                                        <p:cTn id="104" dur="500"/>
                                        <p:tgtEl>
                                          <p:spTgt spid="146">
                                            <p:txEl>
                                              <p:pRg st="0" end="0"/>
                                            </p:txEl>
                                          </p:spTgt>
                                        </p:tgtEl>
                                      </p:cBhvr>
                                    </p:animEffect>
                                    <p:anim calcmode="lin" valueType="num">
                                      <p:cBhvr>
                                        <p:cTn id="105" dur="500" fill="hold"/>
                                        <p:tgtEl>
                                          <p:spTgt spid="146">
                                            <p:txEl>
                                              <p:pRg st="0" end="0"/>
                                            </p:txEl>
                                          </p:spTgt>
                                        </p:tgtEl>
                                        <p:attrNameLst>
                                          <p:attrName>ppt_x</p:attrName>
                                        </p:attrNameLst>
                                      </p:cBhvr>
                                      <p:tavLst>
                                        <p:tav tm="0">
                                          <p:val>
                                            <p:strVal val="#ppt_x"/>
                                          </p:val>
                                        </p:tav>
                                        <p:tav tm="100000">
                                          <p:val>
                                            <p:strVal val="#ppt_x"/>
                                          </p:val>
                                        </p:tav>
                                      </p:tavLst>
                                    </p:anim>
                                    <p:anim calcmode="lin" valueType="num">
                                      <p:cBhvr>
                                        <p:cTn id="106" dur="500" fill="hold"/>
                                        <p:tgtEl>
                                          <p:spTgt spid="146">
                                            <p:txEl>
                                              <p:pRg st="0" end="0"/>
                                            </p:txEl>
                                          </p:spTgt>
                                        </p:tgtEl>
                                        <p:attrNameLst>
                                          <p:attrName>ppt_y</p:attrName>
                                        </p:attrNameLst>
                                      </p:cBhvr>
                                      <p:tavLst>
                                        <p:tav tm="0">
                                          <p:val>
                                            <p:strVal val="#ppt_y+.1"/>
                                          </p:val>
                                        </p:tav>
                                        <p:tav tm="100000">
                                          <p:val>
                                            <p:strVal val="#ppt_y"/>
                                          </p:val>
                                        </p:tav>
                                      </p:tavLst>
                                    </p:anim>
                                  </p:childTnLst>
                                </p:cTn>
                              </p:par>
                              <p:par>
                                <p:cTn id="107" presetID="10" presetClass="entr" presetSubtype="0" fill="hold" grpId="0" nodeType="withEffect">
                                  <p:stCondLst>
                                    <p:cond delay="800"/>
                                  </p:stCondLst>
                                  <p:childTnLst>
                                    <p:set>
                                      <p:cBhvr>
                                        <p:cTn id="108" dur="1" fill="hold">
                                          <p:stCondLst>
                                            <p:cond delay="0"/>
                                          </p:stCondLst>
                                        </p:cTn>
                                        <p:tgtEl>
                                          <p:spTgt spid="147">
                                            <p:txEl>
                                              <p:pRg st="0" end="0"/>
                                            </p:txEl>
                                          </p:spTgt>
                                        </p:tgtEl>
                                        <p:attrNameLst>
                                          <p:attrName>style.visibility</p:attrName>
                                        </p:attrNameLst>
                                      </p:cBhvr>
                                      <p:to>
                                        <p:strVal val="visible"/>
                                      </p:to>
                                    </p:set>
                                    <p:animEffect transition="in" filter="fade">
                                      <p:cBhvr>
                                        <p:cTn id="109" dur="500"/>
                                        <p:tgtEl>
                                          <p:spTgt spid="147">
                                            <p:txEl>
                                              <p:pRg st="0" end="0"/>
                                            </p:txEl>
                                          </p:spTgt>
                                        </p:tgtEl>
                                      </p:cBhvr>
                                    </p:animEffect>
                                  </p:childTnLst>
                                </p:cTn>
                              </p:par>
                            </p:childTnLst>
                          </p:cTn>
                        </p:par>
                        <p:par>
                          <p:cTn id="110" fill="hold">
                            <p:stCondLst>
                              <p:cond delay="4000"/>
                            </p:stCondLst>
                            <p:childTnLst>
                              <p:par>
                                <p:cTn id="111" presetID="53" presetClass="entr" presetSubtype="16" fill="hold" grpId="0" nodeType="afterEffect">
                                  <p:stCondLst>
                                    <p:cond delay="0"/>
                                  </p:stCondLst>
                                  <p:childTnLst>
                                    <p:set>
                                      <p:cBhvr>
                                        <p:cTn id="112" dur="1" fill="hold">
                                          <p:stCondLst>
                                            <p:cond delay="0"/>
                                          </p:stCondLst>
                                        </p:cTn>
                                        <p:tgtEl>
                                          <p:spTgt spid="148">
                                            <p:txEl>
                                              <p:pRg st="0" end="0"/>
                                            </p:txEl>
                                          </p:spTgt>
                                        </p:tgtEl>
                                        <p:attrNameLst>
                                          <p:attrName>style.visibility</p:attrName>
                                        </p:attrNameLst>
                                      </p:cBhvr>
                                      <p:to>
                                        <p:strVal val="visible"/>
                                      </p:to>
                                    </p:set>
                                    <p:anim calcmode="lin" valueType="num">
                                      <p:cBhvr>
                                        <p:cTn id="113" dur="300" fill="hold"/>
                                        <p:tgtEl>
                                          <p:spTgt spid="148">
                                            <p:txEl>
                                              <p:pRg st="0" end="0"/>
                                            </p:txEl>
                                          </p:spTgt>
                                        </p:tgtEl>
                                        <p:attrNameLst>
                                          <p:attrName>ppt_w</p:attrName>
                                        </p:attrNameLst>
                                      </p:cBhvr>
                                      <p:tavLst>
                                        <p:tav tm="0">
                                          <p:val>
                                            <p:fltVal val="0"/>
                                          </p:val>
                                        </p:tav>
                                        <p:tav tm="100000">
                                          <p:val>
                                            <p:strVal val="#ppt_w"/>
                                          </p:val>
                                        </p:tav>
                                      </p:tavLst>
                                    </p:anim>
                                    <p:anim calcmode="lin" valueType="num">
                                      <p:cBhvr>
                                        <p:cTn id="114" dur="300" fill="hold"/>
                                        <p:tgtEl>
                                          <p:spTgt spid="148">
                                            <p:txEl>
                                              <p:pRg st="0" end="0"/>
                                            </p:txEl>
                                          </p:spTgt>
                                        </p:tgtEl>
                                        <p:attrNameLst>
                                          <p:attrName>ppt_h</p:attrName>
                                        </p:attrNameLst>
                                      </p:cBhvr>
                                      <p:tavLst>
                                        <p:tav tm="0">
                                          <p:val>
                                            <p:fltVal val="0"/>
                                          </p:val>
                                        </p:tav>
                                        <p:tav tm="100000">
                                          <p:val>
                                            <p:strVal val="#ppt_h"/>
                                          </p:val>
                                        </p:tav>
                                      </p:tavLst>
                                    </p:anim>
                                    <p:animEffect transition="in" filter="fade">
                                      <p:cBhvr>
                                        <p:cTn id="115" dur="300"/>
                                        <p:tgtEl>
                                          <p:spTgt spid="148">
                                            <p:txEl>
                                              <p:pRg st="0" end="0"/>
                                            </p:txEl>
                                          </p:spTgt>
                                        </p:tgtEl>
                                      </p:cBhvr>
                                    </p:animEffect>
                                  </p:childTnLst>
                                </p:cTn>
                              </p:par>
                            </p:childTnLst>
                          </p:cTn>
                        </p:par>
                        <p:par>
                          <p:cTn id="116" fill="hold">
                            <p:stCondLst>
                              <p:cond delay="4500"/>
                            </p:stCondLst>
                            <p:childTnLst>
                              <p:par>
                                <p:cTn id="117" presetID="22" presetClass="entr" presetSubtype="1" fill="hold" nodeType="afterEffect">
                                  <p:stCondLst>
                                    <p:cond delay="0"/>
                                  </p:stCondLst>
                                  <p:childTnLst>
                                    <p:set>
                                      <p:cBhvr>
                                        <p:cTn id="118" dur="1" fill="hold">
                                          <p:stCondLst>
                                            <p:cond delay="0"/>
                                          </p:stCondLst>
                                        </p:cTn>
                                        <p:tgtEl>
                                          <p:spTgt spid="153"/>
                                        </p:tgtEl>
                                        <p:attrNameLst>
                                          <p:attrName>style.visibility</p:attrName>
                                        </p:attrNameLst>
                                      </p:cBhvr>
                                      <p:to>
                                        <p:strVal val="visible"/>
                                      </p:to>
                                    </p:set>
                                    <p:animEffect transition="in" filter="wipe(up)">
                                      <p:cBhvr>
                                        <p:cTn id="119" dur="500"/>
                                        <p:tgtEl>
                                          <p:spTgt spid="153"/>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60"/>
                                        </p:tgtEl>
                                        <p:attrNameLst>
                                          <p:attrName>style.visibility</p:attrName>
                                        </p:attrNameLst>
                                      </p:cBhvr>
                                      <p:to>
                                        <p:strVal val="visible"/>
                                      </p:to>
                                    </p:set>
                                    <p:anim calcmode="lin" valueType="num">
                                      <p:cBhvr>
                                        <p:cTn id="122" dur="500" fill="hold"/>
                                        <p:tgtEl>
                                          <p:spTgt spid="160"/>
                                        </p:tgtEl>
                                        <p:attrNameLst>
                                          <p:attrName>ppt_w</p:attrName>
                                        </p:attrNameLst>
                                      </p:cBhvr>
                                      <p:tavLst>
                                        <p:tav tm="0">
                                          <p:val>
                                            <p:fltVal val="0"/>
                                          </p:val>
                                        </p:tav>
                                        <p:tav tm="100000">
                                          <p:val>
                                            <p:strVal val="#ppt_w"/>
                                          </p:val>
                                        </p:tav>
                                      </p:tavLst>
                                    </p:anim>
                                    <p:anim calcmode="lin" valueType="num">
                                      <p:cBhvr>
                                        <p:cTn id="123" dur="500" fill="hold"/>
                                        <p:tgtEl>
                                          <p:spTgt spid="160"/>
                                        </p:tgtEl>
                                        <p:attrNameLst>
                                          <p:attrName>ppt_h</p:attrName>
                                        </p:attrNameLst>
                                      </p:cBhvr>
                                      <p:tavLst>
                                        <p:tav tm="0">
                                          <p:val>
                                            <p:fltVal val="0"/>
                                          </p:val>
                                        </p:tav>
                                        <p:tav tm="100000">
                                          <p:val>
                                            <p:strVal val="#ppt_h"/>
                                          </p:val>
                                        </p:tav>
                                      </p:tavLst>
                                    </p:anim>
                                    <p:animEffect transition="in" filter="fade">
                                      <p:cBhvr>
                                        <p:cTn id="124" dur="500"/>
                                        <p:tgtEl>
                                          <p:spTgt spid="160"/>
                                        </p:tgtEl>
                                      </p:cBhvr>
                                    </p:animEffect>
                                  </p:childTnLst>
                                </p:cTn>
                              </p:par>
                            </p:childTnLst>
                          </p:cTn>
                        </p:par>
                        <p:par>
                          <p:cTn id="125" fill="hold">
                            <p:stCondLst>
                              <p:cond delay="5000"/>
                            </p:stCondLst>
                            <p:childTnLst>
                              <p:par>
                                <p:cTn id="126" presetID="53" presetClass="entr" presetSubtype="16" fill="hold" grpId="0" nodeType="afterEffect" nodePh="1">
                                  <p:stCondLst>
                                    <p:cond delay="0"/>
                                  </p:stCondLst>
                                  <p:endCondLst>
                                    <p:cond evt="begin" delay="0">
                                      <p:tn val="126"/>
                                    </p:cond>
                                  </p:endCondLst>
                                  <p:childTnLst>
                                    <p:set>
                                      <p:cBhvr>
                                        <p:cTn id="127" dur="1" fill="hold">
                                          <p:stCondLst>
                                            <p:cond delay="0"/>
                                          </p:stCondLst>
                                        </p:cTn>
                                        <p:tgtEl>
                                          <p:spTgt spid="161"/>
                                        </p:tgtEl>
                                        <p:attrNameLst>
                                          <p:attrName>style.visibility</p:attrName>
                                        </p:attrNameLst>
                                      </p:cBhvr>
                                      <p:to>
                                        <p:strVal val="visible"/>
                                      </p:to>
                                    </p:set>
                                    <p:anim calcmode="lin" valueType="num">
                                      <p:cBhvr>
                                        <p:cTn id="128" dur="500" fill="hold"/>
                                        <p:tgtEl>
                                          <p:spTgt spid="161"/>
                                        </p:tgtEl>
                                        <p:attrNameLst>
                                          <p:attrName>ppt_w</p:attrName>
                                        </p:attrNameLst>
                                      </p:cBhvr>
                                      <p:tavLst>
                                        <p:tav tm="0">
                                          <p:val>
                                            <p:fltVal val="0"/>
                                          </p:val>
                                        </p:tav>
                                        <p:tav tm="100000">
                                          <p:val>
                                            <p:strVal val="#ppt_w"/>
                                          </p:val>
                                        </p:tav>
                                      </p:tavLst>
                                    </p:anim>
                                    <p:anim calcmode="lin" valueType="num">
                                      <p:cBhvr>
                                        <p:cTn id="129" dur="500" fill="hold"/>
                                        <p:tgtEl>
                                          <p:spTgt spid="161"/>
                                        </p:tgtEl>
                                        <p:attrNameLst>
                                          <p:attrName>ppt_h</p:attrName>
                                        </p:attrNameLst>
                                      </p:cBhvr>
                                      <p:tavLst>
                                        <p:tav tm="0">
                                          <p:val>
                                            <p:fltVal val="0"/>
                                          </p:val>
                                        </p:tav>
                                        <p:tav tm="100000">
                                          <p:val>
                                            <p:strVal val="#ppt_h"/>
                                          </p:val>
                                        </p:tav>
                                      </p:tavLst>
                                    </p:anim>
                                    <p:animEffect transition="in" filter="fade">
                                      <p:cBhvr>
                                        <p:cTn id="130" dur="500"/>
                                        <p:tgtEl>
                                          <p:spTgt spid="161"/>
                                        </p:tgtEl>
                                      </p:cBhvr>
                                    </p:animEffect>
                                  </p:childTnLst>
                                </p:cTn>
                              </p:par>
                              <p:par>
                                <p:cTn id="131" presetID="42" presetClass="entr" presetSubtype="0" fill="hold" grpId="0" nodeType="withEffect">
                                  <p:stCondLst>
                                    <p:cond delay="200"/>
                                  </p:stCondLst>
                                  <p:childTnLst>
                                    <p:set>
                                      <p:cBhvr>
                                        <p:cTn id="132" dur="1" fill="hold">
                                          <p:stCondLst>
                                            <p:cond delay="0"/>
                                          </p:stCondLst>
                                        </p:cTn>
                                        <p:tgtEl>
                                          <p:spTgt spid="162">
                                            <p:txEl>
                                              <p:pRg st="0" end="0"/>
                                            </p:txEl>
                                          </p:spTgt>
                                        </p:tgtEl>
                                        <p:attrNameLst>
                                          <p:attrName>style.visibility</p:attrName>
                                        </p:attrNameLst>
                                      </p:cBhvr>
                                      <p:to>
                                        <p:strVal val="visible"/>
                                      </p:to>
                                    </p:set>
                                    <p:animEffect transition="in" filter="fade">
                                      <p:cBhvr>
                                        <p:cTn id="133" dur="400"/>
                                        <p:tgtEl>
                                          <p:spTgt spid="162">
                                            <p:txEl>
                                              <p:pRg st="0" end="0"/>
                                            </p:txEl>
                                          </p:spTgt>
                                        </p:tgtEl>
                                      </p:cBhvr>
                                    </p:animEffect>
                                    <p:anim calcmode="lin" valueType="num">
                                      <p:cBhvr>
                                        <p:cTn id="134" dur="400" fill="hold"/>
                                        <p:tgtEl>
                                          <p:spTgt spid="162">
                                            <p:txEl>
                                              <p:pRg st="0" end="0"/>
                                            </p:txEl>
                                          </p:spTgt>
                                        </p:tgtEl>
                                        <p:attrNameLst>
                                          <p:attrName>ppt_x</p:attrName>
                                        </p:attrNameLst>
                                      </p:cBhvr>
                                      <p:tavLst>
                                        <p:tav tm="0">
                                          <p:val>
                                            <p:strVal val="#ppt_x"/>
                                          </p:val>
                                        </p:tav>
                                        <p:tav tm="100000">
                                          <p:val>
                                            <p:strVal val="#ppt_x"/>
                                          </p:val>
                                        </p:tav>
                                      </p:tavLst>
                                    </p:anim>
                                    <p:anim calcmode="lin" valueType="num">
                                      <p:cBhvr>
                                        <p:cTn id="135" dur="400" fill="hold"/>
                                        <p:tgtEl>
                                          <p:spTgt spid="162">
                                            <p:txEl>
                                              <p:pRg st="0" end="0"/>
                                            </p:txEl>
                                          </p:spTgt>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200"/>
                                  </p:stCondLst>
                                  <p:childTnLst>
                                    <p:set>
                                      <p:cBhvr>
                                        <p:cTn id="137" dur="1" fill="hold">
                                          <p:stCondLst>
                                            <p:cond delay="0"/>
                                          </p:stCondLst>
                                        </p:cTn>
                                        <p:tgtEl>
                                          <p:spTgt spid="163">
                                            <p:txEl>
                                              <p:pRg st="0" end="0"/>
                                            </p:txEl>
                                          </p:spTgt>
                                        </p:tgtEl>
                                        <p:attrNameLst>
                                          <p:attrName>style.visibility</p:attrName>
                                        </p:attrNameLst>
                                      </p:cBhvr>
                                      <p:to>
                                        <p:strVal val="visible"/>
                                      </p:to>
                                    </p:set>
                                    <p:animEffect transition="in" filter="fade">
                                      <p:cBhvr>
                                        <p:cTn id="138" dur="500"/>
                                        <p:tgtEl>
                                          <p:spTgt spid="163">
                                            <p:txEl>
                                              <p:pRg st="0" end="0"/>
                                            </p:txEl>
                                          </p:spTgt>
                                        </p:tgtEl>
                                      </p:cBhvr>
                                    </p:animEffect>
                                    <p:anim calcmode="lin" valueType="num">
                                      <p:cBhvr>
                                        <p:cTn id="139" dur="500" fill="hold"/>
                                        <p:tgtEl>
                                          <p:spTgt spid="163">
                                            <p:txEl>
                                              <p:pRg st="0" end="0"/>
                                            </p:txEl>
                                          </p:spTgt>
                                        </p:tgtEl>
                                        <p:attrNameLst>
                                          <p:attrName>ppt_x</p:attrName>
                                        </p:attrNameLst>
                                      </p:cBhvr>
                                      <p:tavLst>
                                        <p:tav tm="0">
                                          <p:val>
                                            <p:strVal val="#ppt_x"/>
                                          </p:val>
                                        </p:tav>
                                        <p:tav tm="100000">
                                          <p:val>
                                            <p:strVal val="#ppt_x"/>
                                          </p:val>
                                        </p:tav>
                                      </p:tavLst>
                                    </p:anim>
                                    <p:anim calcmode="lin" valueType="num">
                                      <p:cBhvr>
                                        <p:cTn id="140" dur="500" fill="hold"/>
                                        <p:tgtEl>
                                          <p:spTgt spid="163">
                                            <p:txEl>
                                              <p:pRg st="0" end="0"/>
                                            </p:txEl>
                                          </p:spTgt>
                                        </p:tgtEl>
                                        <p:attrNameLst>
                                          <p:attrName>ppt_y</p:attrName>
                                        </p:attrNameLst>
                                      </p:cBhvr>
                                      <p:tavLst>
                                        <p:tav tm="0">
                                          <p:val>
                                            <p:strVal val="#ppt_y+.1"/>
                                          </p:val>
                                        </p:tav>
                                        <p:tav tm="100000">
                                          <p:val>
                                            <p:strVal val="#ppt_y"/>
                                          </p:val>
                                        </p:tav>
                                      </p:tavLst>
                                    </p:anim>
                                  </p:childTnLst>
                                </p:cTn>
                              </p:par>
                              <p:par>
                                <p:cTn id="141" presetID="10" presetClass="entr" presetSubtype="0" fill="hold" grpId="0" nodeType="withEffect">
                                  <p:stCondLst>
                                    <p:cond delay="800"/>
                                  </p:stCondLst>
                                  <p:childTnLst>
                                    <p:set>
                                      <p:cBhvr>
                                        <p:cTn id="142" dur="1" fill="hold">
                                          <p:stCondLst>
                                            <p:cond delay="0"/>
                                          </p:stCondLst>
                                        </p:cTn>
                                        <p:tgtEl>
                                          <p:spTgt spid="164">
                                            <p:txEl>
                                              <p:pRg st="0" end="0"/>
                                            </p:txEl>
                                          </p:spTgt>
                                        </p:tgtEl>
                                        <p:attrNameLst>
                                          <p:attrName>style.visibility</p:attrName>
                                        </p:attrNameLst>
                                      </p:cBhvr>
                                      <p:to>
                                        <p:strVal val="visible"/>
                                      </p:to>
                                    </p:set>
                                    <p:animEffect transition="in" filter="fade">
                                      <p:cBhvr>
                                        <p:cTn id="143" dur="500"/>
                                        <p:tgtEl>
                                          <p:spTgt spid="164">
                                            <p:txEl>
                                              <p:pRg st="0" end="0"/>
                                            </p:txEl>
                                          </p:spTgt>
                                        </p:tgtEl>
                                      </p:cBhvr>
                                    </p:animEffect>
                                  </p:childTnLst>
                                </p:cTn>
                              </p:par>
                            </p:childTnLst>
                          </p:cTn>
                        </p:par>
                        <p:par>
                          <p:cTn id="144" fill="hold">
                            <p:stCondLst>
                              <p:cond delay="5500"/>
                            </p:stCondLst>
                            <p:childTnLst>
                              <p:par>
                                <p:cTn id="145" presetID="53" presetClass="entr" presetSubtype="16" fill="hold" grpId="0" nodeType="afterEffect">
                                  <p:stCondLst>
                                    <p:cond delay="0"/>
                                  </p:stCondLst>
                                  <p:childTnLst>
                                    <p:set>
                                      <p:cBhvr>
                                        <p:cTn id="146" dur="1" fill="hold">
                                          <p:stCondLst>
                                            <p:cond delay="0"/>
                                          </p:stCondLst>
                                        </p:cTn>
                                        <p:tgtEl>
                                          <p:spTgt spid="165">
                                            <p:txEl>
                                              <p:pRg st="0" end="0"/>
                                            </p:txEl>
                                          </p:spTgt>
                                        </p:tgtEl>
                                        <p:attrNameLst>
                                          <p:attrName>style.visibility</p:attrName>
                                        </p:attrNameLst>
                                      </p:cBhvr>
                                      <p:to>
                                        <p:strVal val="visible"/>
                                      </p:to>
                                    </p:set>
                                    <p:anim calcmode="lin" valueType="num">
                                      <p:cBhvr>
                                        <p:cTn id="147" dur="300" fill="hold"/>
                                        <p:tgtEl>
                                          <p:spTgt spid="165">
                                            <p:txEl>
                                              <p:pRg st="0" end="0"/>
                                            </p:txEl>
                                          </p:spTgt>
                                        </p:tgtEl>
                                        <p:attrNameLst>
                                          <p:attrName>ppt_w</p:attrName>
                                        </p:attrNameLst>
                                      </p:cBhvr>
                                      <p:tavLst>
                                        <p:tav tm="0">
                                          <p:val>
                                            <p:fltVal val="0"/>
                                          </p:val>
                                        </p:tav>
                                        <p:tav tm="100000">
                                          <p:val>
                                            <p:strVal val="#ppt_w"/>
                                          </p:val>
                                        </p:tav>
                                      </p:tavLst>
                                    </p:anim>
                                    <p:anim calcmode="lin" valueType="num">
                                      <p:cBhvr>
                                        <p:cTn id="148" dur="300" fill="hold"/>
                                        <p:tgtEl>
                                          <p:spTgt spid="165">
                                            <p:txEl>
                                              <p:pRg st="0" end="0"/>
                                            </p:txEl>
                                          </p:spTgt>
                                        </p:tgtEl>
                                        <p:attrNameLst>
                                          <p:attrName>ppt_h</p:attrName>
                                        </p:attrNameLst>
                                      </p:cBhvr>
                                      <p:tavLst>
                                        <p:tav tm="0">
                                          <p:val>
                                            <p:fltVal val="0"/>
                                          </p:val>
                                        </p:tav>
                                        <p:tav tm="100000">
                                          <p:val>
                                            <p:strVal val="#ppt_h"/>
                                          </p:val>
                                        </p:tav>
                                      </p:tavLst>
                                    </p:anim>
                                    <p:animEffect transition="in" filter="fade">
                                      <p:cBhvr>
                                        <p:cTn id="149" dur="300"/>
                                        <p:tgtEl>
                                          <p:spTgt spid="1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40" grpId="0" animBg="1"/>
      <p:bldP spid="41" grpId="0"/>
      <p:bldP spid="69" grpId="0" build="p">
        <p:tmplLst>
          <p:tmpl lvl="1">
            <p:tnLst>
              <p:par>
                <p:cTn presetID="42" presetClass="entr" presetSubtype="0" fill="hold" nodeType="withEffect">
                  <p:stCondLst>
                    <p:cond delay="200"/>
                  </p:stCondLst>
                  <p:childTnLst>
                    <p:set>
                      <p:cBhvr>
                        <p:cTn dur="1" fill="hold">
                          <p:stCondLst>
                            <p:cond delay="0"/>
                          </p:stCondLst>
                        </p:cTn>
                        <p:tgtEl>
                          <p:spTgt spid="69"/>
                        </p:tgtEl>
                        <p:attrNameLst>
                          <p:attrName>style.visibility</p:attrName>
                        </p:attrNameLst>
                      </p:cBhvr>
                      <p:to>
                        <p:strVal val="visible"/>
                      </p:to>
                    </p:set>
                    <p:animEffect transition="in" filter="fade">
                      <p:cBhvr>
                        <p:cTn dur="400"/>
                        <p:tgtEl>
                          <p:spTgt spid="69"/>
                        </p:tgtEl>
                      </p:cBhvr>
                    </p:animEffect>
                    <p:anim calcmode="lin" valueType="num">
                      <p:cBhvr>
                        <p:cTn dur="400" fill="hold"/>
                        <p:tgtEl>
                          <p:spTgt spid="69"/>
                        </p:tgtEl>
                        <p:attrNameLst>
                          <p:attrName>ppt_x</p:attrName>
                        </p:attrNameLst>
                      </p:cBhvr>
                      <p:tavLst>
                        <p:tav tm="0">
                          <p:val>
                            <p:strVal val="#ppt_x"/>
                          </p:val>
                        </p:tav>
                        <p:tav tm="100000">
                          <p:val>
                            <p:strVal val="#ppt_x"/>
                          </p:val>
                        </p:tav>
                      </p:tavLst>
                    </p:anim>
                    <p:anim calcmode="lin" valueType="num">
                      <p:cBhvr>
                        <p:cTn dur="400" fill="hold"/>
                        <p:tgtEl>
                          <p:spTgt spid="69"/>
                        </p:tgtEl>
                        <p:attrNameLst>
                          <p:attrName>ppt_y</p:attrName>
                        </p:attrNameLst>
                      </p:cBhvr>
                      <p:tavLst>
                        <p:tav tm="0">
                          <p:val>
                            <p:strVal val="#ppt_y+.1"/>
                          </p:val>
                        </p:tav>
                        <p:tav tm="100000">
                          <p:val>
                            <p:strVal val="#ppt_y"/>
                          </p:val>
                        </p:tav>
                      </p:tavLst>
                    </p:anim>
                  </p:childTnLst>
                </p:cTn>
              </p:par>
            </p:tnLst>
          </p:tmpl>
        </p:tmplLst>
      </p:bldP>
      <p:bldP spid="70" grpId="0" build="p">
        <p:tmplLst>
          <p:tmpl lvl="1">
            <p:tnLst>
              <p:par>
                <p:cTn presetID="42" presetClass="entr" presetSubtype="0" fill="hold" nodeType="withEffect">
                  <p:stCondLst>
                    <p:cond delay="20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anim calcmode="lin" valueType="num">
                      <p:cBhvr>
                        <p:cTn dur="500" fill="hold"/>
                        <p:tgtEl>
                          <p:spTgt spid="70"/>
                        </p:tgtEl>
                        <p:attrNameLst>
                          <p:attrName>ppt_x</p:attrName>
                        </p:attrNameLst>
                      </p:cBhvr>
                      <p:tavLst>
                        <p:tav tm="0">
                          <p:val>
                            <p:strVal val="#ppt_x"/>
                          </p:val>
                        </p:tav>
                        <p:tav tm="100000">
                          <p:val>
                            <p:strVal val="#ppt_x"/>
                          </p:val>
                        </p:tav>
                      </p:tavLst>
                    </p:anim>
                    <p:anim calcmode="lin" valueType="num">
                      <p:cBhvr>
                        <p:cTn dur="500" fill="hold"/>
                        <p:tgtEl>
                          <p:spTgt spid="70"/>
                        </p:tgtEl>
                        <p:attrNameLst>
                          <p:attrName>ppt_y</p:attrName>
                        </p:attrNameLst>
                      </p:cBhvr>
                      <p:tavLst>
                        <p:tav tm="0">
                          <p:val>
                            <p:strVal val="#ppt_y+.1"/>
                          </p:val>
                        </p:tav>
                        <p:tav tm="100000">
                          <p:val>
                            <p:strVal val="#ppt_y"/>
                          </p:val>
                        </p:tav>
                      </p:tavLst>
                    </p:anim>
                  </p:childTnLst>
                </p:cTn>
              </p:par>
            </p:tnLst>
          </p:tmpl>
        </p:tmplLst>
      </p:bldP>
      <p:bldP spid="71" grpId="0" build="p">
        <p:tmplLst>
          <p:tmpl lvl="1">
            <p:tnLst>
              <p:par>
                <p:cTn presetID="10" presetClass="entr" presetSubtype="0" fill="hold" nodeType="withEffect">
                  <p:stCondLst>
                    <p:cond delay="80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53" presetClass="entr" presetSubtype="16"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p:cTn dur="300" fill="hold"/>
                        <p:tgtEl>
                          <p:spTgt spid="72"/>
                        </p:tgtEl>
                        <p:attrNameLst>
                          <p:attrName>ppt_w</p:attrName>
                        </p:attrNameLst>
                      </p:cBhvr>
                      <p:tavLst>
                        <p:tav tm="0">
                          <p:val>
                            <p:fltVal val="0"/>
                          </p:val>
                        </p:tav>
                        <p:tav tm="100000">
                          <p:val>
                            <p:strVal val="#ppt_w"/>
                          </p:val>
                        </p:tav>
                      </p:tavLst>
                    </p:anim>
                    <p:anim calcmode="lin" valueType="num">
                      <p:cBhvr>
                        <p:cTn dur="300" fill="hold"/>
                        <p:tgtEl>
                          <p:spTgt spid="72"/>
                        </p:tgtEl>
                        <p:attrNameLst>
                          <p:attrName>ppt_h</p:attrName>
                        </p:attrNameLst>
                      </p:cBhvr>
                      <p:tavLst>
                        <p:tav tm="0">
                          <p:val>
                            <p:fltVal val="0"/>
                          </p:val>
                        </p:tav>
                        <p:tav tm="100000">
                          <p:val>
                            <p:strVal val="#ppt_h"/>
                          </p:val>
                        </p:tav>
                      </p:tavLst>
                    </p:anim>
                    <p:animEffect transition="in" filter="fade">
                      <p:cBhvr>
                        <p:cTn dur="300"/>
                        <p:tgtEl>
                          <p:spTgt spid="72"/>
                        </p:tgtEl>
                      </p:cBhvr>
                    </p:animEffect>
                  </p:childTnLst>
                </p:cTn>
              </p:par>
            </p:tnLst>
          </p:tmpl>
        </p:tmplLst>
      </p:bldP>
      <p:bldP spid="108" grpId="0" animBg="1"/>
      <p:bldP spid="109" grpId="0"/>
      <p:bldP spid="114" grpId="0" build="p">
        <p:tmplLst>
          <p:tmpl lvl="1">
            <p:tnLst>
              <p:par>
                <p:cTn presetID="42" presetClass="entr" presetSubtype="0" fill="hold" nodeType="withEffect">
                  <p:stCondLst>
                    <p:cond delay="200"/>
                  </p:stCondLst>
                  <p:childTnLst>
                    <p:set>
                      <p:cBhvr>
                        <p:cTn dur="1" fill="hold">
                          <p:stCondLst>
                            <p:cond delay="0"/>
                          </p:stCondLst>
                        </p:cTn>
                        <p:tgtEl>
                          <p:spTgt spid="114"/>
                        </p:tgtEl>
                        <p:attrNameLst>
                          <p:attrName>style.visibility</p:attrName>
                        </p:attrNameLst>
                      </p:cBhvr>
                      <p:to>
                        <p:strVal val="visible"/>
                      </p:to>
                    </p:set>
                    <p:animEffect transition="in" filter="fade">
                      <p:cBhvr>
                        <p:cTn dur="400"/>
                        <p:tgtEl>
                          <p:spTgt spid="114"/>
                        </p:tgtEl>
                      </p:cBhvr>
                    </p:animEffect>
                    <p:anim calcmode="lin" valueType="num">
                      <p:cBhvr>
                        <p:cTn dur="400" fill="hold"/>
                        <p:tgtEl>
                          <p:spTgt spid="114"/>
                        </p:tgtEl>
                        <p:attrNameLst>
                          <p:attrName>ppt_x</p:attrName>
                        </p:attrNameLst>
                      </p:cBhvr>
                      <p:tavLst>
                        <p:tav tm="0">
                          <p:val>
                            <p:strVal val="#ppt_x"/>
                          </p:val>
                        </p:tav>
                        <p:tav tm="100000">
                          <p:val>
                            <p:strVal val="#ppt_x"/>
                          </p:val>
                        </p:tav>
                      </p:tavLst>
                    </p:anim>
                    <p:anim calcmode="lin" valueType="num">
                      <p:cBhvr>
                        <p:cTn dur="400" fill="hold"/>
                        <p:tgtEl>
                          <p:spTgt spid="114"/>
                        </p:tgtEl>
                        <p:attrNameLst>
                          <p:attrName>ppt_y</p:attrName>
                        </p:attrNameLst>
                      </p:cBhvr>
                      <p:tavLst>
                        <p:tav tm="0">
                          <p:val>
                            <p:strVal val="#ppt_y+.1"/>
                          </p:val>
                        </p:tav>
                        <p:tav tm="100000">
                          <p:val>
                            <p:strVal val="#ppt_y"/>
                          </p:val>
                        </p:tav>
                      </p:tavLst>
                    </p:anim>
                  </p:childTnLst>
                </p:cTn>
              </p:par>
            </p:tnLst>
          </p:tmpl>
        </p:tmplLst>
      </p:bldP>
      <p:bldP spid="115" grpId="0" build="p">
        <p:tmplLst>
          <p:tmpl lvl="1">
            <p:tnLst>
              <p:par>
                <p:cTn presetID="42" presetClass="entr" presetSubtype="0" fill="hold" nodeType="withEffect">
                  <p:stCondLst>
                    <p:cond delay="20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anim calcmode="lin" valueType="num">
                      <p:cBhvr>
                        <p:cTn dur="500" fill="hold"/>
                        <p:tgtEl>
                          <p:spTgt spid="115"/>
                        </p:tgtEl>
                        <p:attrNameLst>
                          <p:attrName>ppt_x</p:attrName>
                        </p:attrNameLst>
                      </p:cBhvr>
                      <p:tavLst>
                        <p:tav tm="0">
                          <p:val>
                            <p:strVal val="#ppt_x"/>
                          </p:val>
                        </p:tav>
                        <p:tav tm="100000">
                          <p:val>
                            <p:strVal val="#ppt_x"/>
                          </p:val>
                        </p:tav>
                      </p:tavLst>
                    </p:anim>
                    <p:anim calcmode="lin" valueType="num">
                      <p:cBhvr>
                        <p:cTn dur="500" fill="hold"/>
                        <p:tgtEl>
                          <p:spTgt spid="115"/>
                        </p:tgtEl>
                        <p:attrNameLst>
                          <p:attrName>ppt_y</p:attrName>
                        </p:attrNameLst>
                      </p:cBhvr>
                      <p:tavLst>
                        <p:tav tm="0">
                          <p:val>
                            <p:strVal val="#ppt_y+.1"/>
                          </p:val>
                        </p:tav>
                        <p:tav tm="100000">
                          <p:val>
                            <p:strVal val="#ppt_y"/>
                          </p:val>
                        </p:tav>
                      </p:tavLst>
                    </p:anim>
                  </p:childTnLst>
                </p:cTn>
              </p:par>
            </p:tnLst>
          </p:tmpl>
        </p:tmplLst>
      </p:bldP>
      <p:bldP spid="116" grpId="0" build="p">
        <p:tmplLst>
          <p:tmpl lvl="1">
            <p:tnLst>
              <p:par>
                <p:cTn presetID="10" presetClass="entr" presetSubtype="0" fill="hold" nodeType="withEffect">
                  <p:stCondLst>
                    <p:cond delay="800"/>
                  </p:stCondLst>
                  <p:childTnLst>
                    <p:set>
                      <p:cBhvr>
                        <p:cTn dur="1" fill="hold">
                          <p:stCondLst>
                            <p:cond delay="0"/>
                          </p:stCondLst>
                        </p:cTn>
                        <p:tgtEl>
                          <p:spTgt spid="116"/>
                        </p:tgtEl>
                        <p:attrNameLst>
                          <p:attrName>style.visibility</p:attrName>
                        </p:attrNameLst>
                      </p:cBhvr>
                      <p:to>
                        <p:strVal val="visible"/>
                      </p:to>
                    </p:set>
                    <p:animEffect transition="in" filter="fade">
                      <p:cBhvr>
                        <p:cTn dur="500"/>
                        <p:tgtEl>
                          <p:spTgt spid="116"/>
                        </p:tgtEl>
                      </p:cBhvr>
                    </p:animEffect>
                  </p:childTnLst>
                </p:cTn>
              </p:par>
            </p:tnLst>
          </p:tmpl>
        </p:tmplLst>
      </p:bldP>
      <p:bldP spid="117" grpId="0" build="p">
        <p:tmplLst>
          <p:tmpl lvl="1">
            <p:tnLst>
              <p:par>
                <p:cTn presetID="53" presetClass="entr" presetSubtype="16"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p:cTn dur="300" fill="hold"/>
                        <p:tgtEl>
                          <p:spTgt spid="117"/>
                        </p:tgtEl>
                        <p:attrNameLst>
                          <p:attrName>ppt_w</p:attrName>
                        </p:attrNameLst>
                      </p:cBhvr>
                      <p:tavLst>
                        <p:tav tm="0">
                          <p:val>
                            <p:fltVal val="0"/>
                          </p:val>
                        </p:tav>
                        <p:tav tm="100000">
                          <p:val>
                            <p:strVal val="#ppt_w"/>
                          </p:val>
                        </p:tav>
                      </p:tavLst>
                    </p:anim>
                    <p:anim calcmode="lin" valueType="num">
                      <p:cBhvr>
                        <p:cTn dur="300" fill="hold"/>
                        <p:tgtEl>
                          <p:spTgt spid="117"/>
                        </p:tgtEl>
                        <p:attrNameLst>
                          <p:attrName>ppt_h</p:attrName>
                        </p:attrNameLst>
                      </p:cBhvr>
                      <p:tavLst>
                        <p:tav tm="0">
                          <p:val>
                            <p:fltVal val="0"/>
                          </p:val>
                        </p:tav>
                        <p:tav tm="100000">
                          <p:val>
                            <p:strVal val="#ppt_h"/>
                          </p:val>
                        </p:tav>
                      </p:tavLst>
                    </p:anim>
                    <p:animEffect transition="in" filter="fade">
                      <p:cBhvr>
                        <p:cTn dur="300"/>
                        <p:tgtEl>
                          <p:spTgt spid="117"/>
                        </p:tgtEl>
                      </p:cBhvr>
                    </p:animEffect>
                  </p:childTnLst>
                </p:cTn>
              </p:par>
            </p:tnLst>
          </p:tmpl>
        </p:tmplLst>
      </p:bldP>
      <p:bldP spid="141" grpId="0" animBg="1"/>
      <p:bldP spid="142" grpId="0"/>
      <p:bldP spid="145" grpId="0" build="p">
        <p:tmplLst>
          <p:tmpl lvl="1">
            <p:tnLst>
              <p:par>
                <p:cTn presetID="42" presetClass="entr" presetSubtype="0" fill="hold" nodeType="withEffect">
                  <p:stCondLst>
                    <p:cond delay="200"/>
                  </p:stCondLst>
                  <p:childTnLst>
                    <p:set>
                      <p:cBhvr>
                        <p:cTn dur="1" fill="hold">
                          <p:stCondLst>
                            <p:cond delay="0"/>
                          </p:stCondLst>
                        </p:cTn>
                        <p:tgtEl>
                          <p:spTgt spid="145"/>
                        </p:tgtEl>
                        <p:attrNameLst>
                          <p:attrName>style.visibility</p:attrName>
                        </p:attrNameLst>
                      </p:cBhvr>
                      <p:to>
                        <p:strVal val="visible"/>
                      </p:to>
                    </p:set>
                    <p:animEffect transition="in" filter="fade">
                      <p:cBhvr>
                        <p:cTn dur="400"/>
                        <p:tgtEl>
                          <p:spTgt spid="145"/>
                        </p:tgtEl>
                      </p:cBhvr>
                    </p:animEffect>
                    <p:anim calcmode="lin" valueType="num">
                      <p:cBhvr>
                        <p:cTn dur="400" fill="hold"/>
                        <p:tgtEl>
                          <p:spTgt spid="145"/>
                        </p:tgtEl>
                        <p:attrNameLst>
                          <p:attrName>ppt_x</p:attrName>
                        </p:attrNameLst>
                      </p:cBhvr>
                      <p:tavLst>
                        <p:tav tm="0">
                          <p:val>
                            <p:strVal val="#ppt_x"/>
                          </p:val>
                        </p:tav>
                        <p:tav tm="100000">
                          <p:val>
                            <p:strVal val="#ppt_x"/>
                          </p:val>
                        </p:tav>
                      </p:tavLst>
                    </p:anim>
                    <p:anim calcmode="lin" valueType="num">
                      <p:cBhvr>
                        <p:cTn dur="400" fill="hold"/>
                        <p:tgtEl>
                          <p:spTgt spid="145"/>
                        </p:tgtEl>
                        <p:attrNameLst>
                          <p:attrName>ppt_y</p:attrName>
                        </p:attrNameLst>
                      </p:cBhvr>
                      <p:tavLst>
                        <p:tav tm="0">
                          <p:val>
                            <p:strVal val="#ppt_y+.1"/>
                          </p:val>
                        </p:tav>
                        <p:tav tm="100000">
                          <p:val>
                            <p:strVal val="#ppt_y"/>
                          </p:val>
                        </p:tav>
                      </p:tavLst>
                    </p:anim>
                  </p:childTnLst>
                </p:cTn>
              </p:par>
            </p:tnLst>
          </p:tmpl>
        </p:tmplLst>
      </p:bldP>
      <p:bldP spid="146" grpId="0" build="p">
        <p:tmplLst>
          <p:tmpl lvl="1">
            <p:tnLst>
              <p:par>
                <p:cTn presetID="42" presetClass="entr" presetSubtype="0" fill="hold" nodeType="withEffect">
                  <p:stCondLst>
                    <p:cond delay="200"/>
                  </p:stCondLst>
                  <p:childTnLst>
                    <p:set>
                      <p:cBhvr>
                        <p:cTn dur="1" fill="hold">
                          <p:stCondLst>
                            <p:cond delay="0"/>
                          </p:stCondLst>
                        </p:cTn>
                        <p:tgtEl>
                          <p:spTgt spid="146"/>
                        </p:tgtEl>
                        <p:attrNameLst>
                          <p:attrName>style.visibility</p:attrName>
                        </p:attrNameLst>
                      </p:cBhvr>
                      <p:to>
                        <p:strVal val="visible"/>
                      </p:to>
                    </p:set>
                    <p:animEffect transition="in" filter="fade">
                      <p:cBhvr>
                        <p:cTn dur="500"/>
                        <p:tgtEl>
                          <p:spTgt spid="146"/>
                        </p:tgtEl>
                      </p:cBhvr>
                    </p:animEffect>
                    <p:anim calcmode="lin" valueType="num">
                      <p:cBhvr>
                        <p:cTn dur="500" fill="hold"/>
                        <p:tgtEl>
                          <p:spTgt spid="146"/>
                        </p:tgtEl>
                        <p:attrNameLst>
                          <p:attrName>ppt_x</p:attrName>
                        </p:attrNameLst>
                      </p:cBhvr>
                      <p:tavLst>
                        <p:tav tm="0">
                          <p:val>
                            <p:strVal val="#ppt_x"/>
                          </p:val>
                        </p:tav>
                        <p:tav tm="100000">
                          <p:val>
                            <p:strVal val="#ppt_x"/>
                          </p:val>
                        </p:tav>
                      </p:tavLst>
                    </p:anim>
                    <p:anim calcmode="lin" valueType="num">
                      <p:cBhvr>
                        <p:cTn dur="500" fill="hold"/>
                        <p:tgtEl>
                          <p:spTgt spid="146"/>
                        </p:tgtEl>
                        <p:attrNameLst>
                          <p:attrName>ppt_y</p:attrName>
                        </p:attrNameLst>
                      </p:cBhvr>
                      <p:tavLst>
                        <p:tav tm="0">
                          <p:val>
                            <p:strVal val="#ppt_y+.1"/>
                          </p:val>
                        </p:tav>
                        <p:tav tm="100000">
                          <p:val>
                            <p:strVal val="#ppt_y"/>
                          </p:val>
                        </p:tav>
                      </p:tavLst>
                    </p:anim>
                  </p:childTnLst>
                </p:cTn>
              </p:par>
            </p:tnLst>
          </p:tmpl>
        </p:tmplLst>
      </p:bldP>
      <p:bldP spid="147" grpId="0" build="p">
        <p:tmplLst>
          <p:tmpl lvl="1">
            <p:tnLst>
              <p:par>
                <p:cTn presetID="10" presetClass="entr" presetSubtype="0" fill="hold" nodeType="withEffect">
                  <p:stCondLst>
                    <p:cond delay="800"/>
                  </p:stCondLst>
                  <p:childTnLst>
                    <p:set>
                      <p:cBhvr>
                        <p:cTn dur="1" fill="hold">
                          <p:stCondLst>
                            <p:cond delay="0"/>
                          </p:stCondLst>
                        </p:cTn>
                        <p:tgtEl>
                          <p:spTgt spid="147"/>
                        </p:tgtEl>
                        <p:attrNameLst>
                          <p:attrName>style.visibility</p:attrName>
                        </p:attrNameLst>
                      </p:cBhvr>
                      <p:to>
                        <p:strVal val="visible"/>
                      </p:to>
                    </p:set>
                    <p:animEffect transition="in" filter="fade">
                      <p:cBhvr>
                        <p:cTn dur="500"/>
                        <p:tgtEl>
                          <p:spTgt spid="147"/>
                        </p:tgtEl>
                      </p:cBhvr>
                    </p:animEffect>
                  </p:childTnLst>
                </p:cTn>
              </p:par>
            </p:tnLst>
          </p:tmpl>
        </p:tmplLst>
      </p:bldP>
      <p:bldP spid="148" grpId="0" build="p">
        <p:tmplLst>
          <p:tmpl lvl="1">
            <p:tnLst>
              <p:par>
                <p:cTn presetID="53" presetClass="entr" presetSubtype="16" fill="hold" nodeType="afterEffect">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p:cTn dur="300" fill="hold"/>
                        <p:tgtEl>
                          <p:spTgt spid="148"/>
                        </p:tgtEl>
                        <p:attrNameLst>
                          <p:attrName>ppt_w</p:attrName>
                        </p:attrNameLst>
                      </p:cBhvr>
                      <p:tavLst>
                        <p:tav tm="0">
                          <p:val>
                            <p:fltVal val="0"/>
                          </p:val>
                        </p:tav>
                        <p:tav tm="100000">
                          <p:val>
                            <p:strVal val="#ppt_w"/>
                          </p:val>
                        </p:tav>
                      </p:tavLst>
                    </p:anim>
                    <p:anim calcmode="lin" valueType="num">
                      <p:cBhvr>
                        <p:cTn dur="300" fill="hold"/>
                        <p:tgtEl>
                          <p:spTgt spid="148"/>
                        </p:tgtEl>
                        <p:attrNameLst>
                          <p:attrName>ppt_h</p:attrName>
                        </p:attrNameLst>
                      </p:cBhvr>
                      <p:tavLst>
                        <p:tav tm="0">
                          <p:val>
                            <p:fltVal val="0"/>
                          </p:val>
                        </p:tav>
                        <p:tav tm="100000">
                          <p:val>
                            <p:strVal val="#ppt_h"/>
                          </p:val>
                        </p:tav>
                      </p:tavLst>
                    </p:anim>
                    <p:animEffect transition="in" filter="fade">
                      <p:cBhvr>
                        <p:cTn dur="300"/>
                        <p:tgtEl>
                          <p:spTgt spid="148"/>
                        </p:tgtEl>
                      </p:cBhvr>
                    </p:animEffect>
                  </p:childTnLst>
                </p:cTn>
              </p:par>
            </p:tnLst>
          </p:tmpl>
        </p:tmplLst>
      </p:bldP>
      <p:bldP spid="160" grpId="0" animBg="1"/>
      <p:bldP spid="161" grpId="0"/>
      <p:bldP spid="162" grpId="0" build="p">
        <p:tmplLst>
          <p:tmpl lvl="1">
            <p:tnLst>
              <p:par>
                <p:cTn presetID="42" presetClass="entr" presetSubtype="0" fill="hold" nodeType="withEffect">
                  <p:stCondLst>
                    <p:cond delay="200"/>
                  </p:stCondLst>
                  <p:childTnLst>
                    <p:set>
                      <p:cBhvr>
                        <p:cTn dur="1" fill="hold">
                          <p:stCondLst>
                            <p:cond delay="0"/>
                          </p:stCondLst>
                        </p:cTn>
                        <p:tgtEl>
                          <p:spTgt spid="162"/>
                        </p:tgtEl>
                        <p:attrNameLst>
                          <p:attrName>style.visibility</p:attrName>
                        </p:attrNameLst>
                      </p:cBhvr>
                      <p:to>
                        <p:strVal val="visible"/>
                      </p:to>
                    </p:set>
                    <p:animEffect transition="in" filter="fade">
                      <p:cBhvr>
                        <p:cTn dur="400"/>
                        <p:tgtEl>
                          <p:spTgt spid="162"/>
                        </p:tgtEl>
                      </p:cBhvr>
                    </p:animEffect>
                    <p:anim calcmode="lin" valueType="num">
                      <p:cBhvr>
                        <p:cTn dur="400" fill="hold"/>
                        <p:tgtEl>
                          <p:spTgt spid="162"/>
                        </p:tgtEl>
                        <p:attrNameLst>
                          <p:attrName>ppt_x</p:attrName>
                        </p:attrNameLst>
                      </p:cBhvr>
                      <p:tavLst>
                        <p:tav tm="0">
                          <p:val>
                            <p:strVal val="#ppt_x"/>
                          </p:val>
                        </p:tav>
                        <p:tav tm="100000">
                          <p:val>
                            <p:strVal val="#ppt_x"/>
                          </p:val>
                        </p:tav>
                      </p:tavLst>
                    </p:anim>
                    <p:anim calcmode="lin" valueType="num">
                      <p:cBhvr>
                        <p:cTn dur="400" fill="hold"/>
                        <p:tgtEl>
                          <p:spTgt spid="162"/>
                        </p:tgtEl>
                        <p:attrNameLst>
                          <p:attrName>ppt_y</p:attrName>
                        </p:attrNameLst>
                      </p:cBhvr>
                      <p:tavLst>
                        <p:tav tm="0">
                          <p:val>
                            <p:strVal val="#ppt_y+.1"/>
                          </p:val>
                        </p:tav>
                        <p:tav tm="100000">
                          <p:val>
                            <p:strVal val="#ppt_y"/>
                          </p:val>
                        </p:tav>
                      </p:tavLst>
                    </p:anim>
                  </p:childTnLst>
                </p:cTn>
              </p:par>
            </p:tnLst>
          </p:tmpl>
        </p:tmplLst>
      </p:bldP>
      <p:bldP spid="163" grpId="0" build="p">
        <p:tmplLst>
          <p:tmpl lvl="1">
            <p:tnLst>
              <p:par>
                <p:cTn presetID="42" presetClass="entr" presetSubtype="0" fill="hold" nodeType="withEffect">
                  <p:stCondLst>
                    <p:cond delay="200"/>
                  </p:stCondLst>
                  <p:childTnLst>
                    <p:set>
                      <p:cBhvr>
                        <p:cTn dur="1" fill="hold">
                          <p:stCondLst>
                            <p:cond delay="0"/>
                          </p:stCondLst>
                        </p:cTn>
                        <p:tgtEl>
                          <p:spTgt spid="163"/>
                        </p:tgtEl>
                        <p:attrNameLst>
                          <p:attrName>style.visibility</p:attrName>
                        </p:attrNameLst>
                      </p:cBhvr>
                      <p:to>
                        <p:strVal val="visible"/>
                      </p:to>
                    </p:set>
                    <p:animEffect transition="in" filter="fade">
                      <p:cBhvr>
                        <p:cTn dur="500"/>
                        <p:tgtEl>
                          <p:spTgt spid="163"/>
                        </p:tgtEl>
                      </p:cBhvr>
                    </p:animEffect>
                    <p:anim calcmode="lin" valueType="num">
                      <p:cBhvr>
                        <p:cTn dur="500" fill="hold"/>
                        <p:tgtEl>
                          <p:spTgt spid="163"/>
                        </p:tgtEl>
                        <p:attrNameLst>
                          <p:attrName>ppt_x</p:attrName>
                        </p:attrNameLst>
                      </p:cBhvr>
                      <p:tavLst>
                        <p:tav tm="0">
                          <p:val>
                            <p:strVal val="#ppt_x"/>
                          </p:val>
                        </p:tav>
                        <p:tav tm="100000">
                          <p:val>
                            <p:strVal val="#ppt_x"/>
                          </p:val>
                        </p:tav>
                      </p:tavLst>
                    </p:anim>
                    <p:anim calcmode="lin" valueType="num">
                      <p:cBhvr>
                        <p:cTn dur="500" fill="hold"/>
                        <p:tgtEl>
                          <p:spTgt spid="163"/>
                        </p:tgtEl>
                        <p:attrNameLst>
                          <p:attrName>ppt_y</p:attrName>
                        </p:attrNameLst>
                      </p:cBhvr>
                      <p:tavLst>
                        <p:tav tm="0">
                          <p:val>
                            <p:strVal val="#ppt_y+.1"/>
                          </p:val>
                        </p:tav>
                        <p:tav tm="100000">
                          <p:val>
                            <p:strVal val="#ppt_y"/>
                          </p:val>
                        </p:tav>
                      </p:tavLst>
                    </p:anim>
                  </p:childTnLst>
                </p:cTn>
              </p:par>
            </p:tnLst>
          </p:tmpl>
        </p:tmplLst>
      </p:bldP>
      <p:bldP spid="164" grpId="0" build="p">
        <p:tmplLst>
          <p:tmpl lvl="1">
            <p:tnLst>
              <p:par>
                <p:cTn presetID="10" presetClass="entr" presetSubtype="0" fill="hold" nodeType="withEffect">
                  <p:stCondLst>
                    <p:cond delay="800"/>
                  </p:stCondLst>
                  <p:childTnLst>
                    <p:set>
                      <p:cBhvr>
                        <p:cTn dur="1" fill="hold">
                          <p:stCondLst>
                            <p:cond delay="0"/>
                          </p:stCondLst>
                        </p:cTn>
                        <p:tgtEl>
                          <p:spTgt spid="164"/>
                        </p:tgtEl>
                        <p:attrNameLst>
                          <p:attrName>style.visibility</p:attrName>
                        </p:attrNameLst>
                      </p:cBhvr>
                      <p:to>
                        <p:strVal val="visible"/>
                      </p:to>
                    </p:set>
                    <p:animEffect transition="in" filter="fade">
                      <p:cBhvr>
                        <p:cTn dur="500"/>
                        <p:tgtEl>
                          <p:spTgt spid="164"/>
                        </p:tgtEl>
                      </p:cBhvr>
                    </p:animEffect>
                  </p:childTnLst>
                </p:cTn>
              </p:par>
            </p:tnLst>
          </p:tmpl>
        </p:tmplLst>
      </p:bldP>
      <p:bldP spid="165" grpId="0" build="p">
        <p:tmplLst>
          <p:tmpl lvl="1">
            <p:tnLst>
              <p:par>
                <p:cTn presetID="53" presetClass="entr" presetSubtype="16" fill="hold" nodeType="afterEffect">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p:cTn dur="300" fill="hold"/>
                        <p:tgtEl>
                          <p:spTgt spid="165"/>
                        </p:tgtEl>
                        <p:attrNameLst>
                          <p:attrName>ppt_w</p:attrName>
                        </p:attrNameLst>
                      </p:cBhvr>
                      <p:tavLst>
                        <p:tav tm="0">
                          <p:val>
                            <p:fltVal val="0"/>
                          </p:val>
                        </p:tav>
                        <p:tav tm="100000">
                          <p:val>
                            <p:strVal val="#ppt_w"/>
                          </p:val>
                        </p:tav>
                      </p:tavLst>
                    </p:anim>
                    <p:anim calcmode="lin" valueType="num">
                      <p:cBhvr>
                        <p:cTn dur="300" fill="hold"/>
                        <p:tgtEl>
                          <p:spTgt spid="165"/>
                        </p:tgtEl>
                        <p:attrNameLst>
                          <p:attrName>ppt_h</p:attrName>
                        </p:attrNameLst>
                      </p:cBhvr>
                      <p:tavLst>
                        <p:tav tm="0">
                          <p:val>
                            <p:fltVal val="0"/>
                          </p:val>
                        </p:tav>
                        <p:tav tm="100000">
                          <p:val>
                            <p:strVal val="#ppt_h"/>
                          </p:val>
                        </p:tav>
                      </p:tavLst>
                    </p:anim>
                    <p:animEffect transition="in" filter="fade">
                      <p:cBhvr>
                        <p:cTn dur="300"/>
                        <p:tgtEl>
                          <p:spTgt spid="16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slide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35" name="Group 34"/>
          <p:cNvGrpSpPr/>
          <p:nvPr userDrawn="1"/>
        </p:nvGrpSpPr>
        <p:grpSpPr>
          <a:xfrm>
            <a:off x="101309" y="385540"/>
            <a:ext cx="383999" cy="342172"/>
            <a:chOff x="5270500" y="1460500"/>
            <a:chExt cx="1701800" cy="2705100"/>
          </a:xfrm>
        </p:grpSpPr>
        <p:sp>
          <p:nvSpPr>
            <p:cNvPr id="36" name="Rounded Rectangle 35"/>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7" name="Rounded Rectangle 36"/>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8" name="Rounded Rectangle 37"/>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cxnSp>
        <p:nvCxnSpPr>
          <p:cNvPr id="85" name="Straight Connector 84"/>
          <p:cNvCxnSpPr/>
          <p:nvPr userDrawn="1"/>
        </p:nvCxnSpPr>
        <p:spPr>
          <a:xfrm flipH="1">
            <a:off x="603251" y="3810001"/>
            <a:ext cx="5329760" cy="0"/>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a:off x="6096000" y="1622327"/>
            <a:ext cx="0" cy="4656556"/>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H="1">
            <a:off x="6239948" y="3810001"/>
            <a:ext cx="5329760" cy="0"/>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0" name="Arc 89"/>
          <p:cNvSpPr>
            <a:spLocks noChangeAspect="1"/>
          </p:cNvSpPr>
          <p:nvPr userDrawn="1"/>
        </p:nvSpPr>
        <p:spPr>
          <a:xfrm>
            <a:off x="999955" y="1622324"/>
            <a:ext cx="2112000" cy="19007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94" name="Text Placeholder 7"/>
          <p:cNvSpPr>
            <a:spLocks noGrp="1"/>
          </p:cNvSpPr>
          <p:nvPr>
            <p:ph type="body" sz="quarter" idx="18" hasCustomPrompt="1"/>
          </p:nvPr>
        </p:nvSpPr>
        <p:spPr>
          <a:xfrm>
            <a:off x="3383887" y="1901182"/>
            <a:ext cx="254912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95" name="Text Placeholder 7"/>
          <p:cNvSpPr>
            <a:spLocks noGrp="1"/>
          </p:cNvSpPr>
          <p:nvPr>
            <p:ph type="body" sz="quarter" idx="19" hasCustomPrompt="1"/>
          </p:nvPr>
        </p:nvSpPr>
        <p:spPr>
          <a:xfrm>
            <a:off x="3383887" y="2342746"/>
            <a:ext cx="2549123"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96" name="Text Placeholder 2"/>
          <p:cNvSpPr>
            <a:spLocks noGrp="1"/>
          </p:cNvSpPr>
          <p:nvPr>
            <p:ph type="body" sz="quarter" idx="16" hasCustomPrompt="1"/>
          </p:nvPr>
        </p:nvSpPr>
        <p:spPr>
          <a:xfrm>
            <a:off x="3377544" y="2643087"/>
            <a:ext cx="2549123"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06" name="Oval 105"/>
          <p:cNvSpPr>
            <a:spLocks noChangeAspect="1"/>
          </p:cNvSpPr>
          <p:nvPr userDrawn="1"/>
        </p:nvSpPr>
        <p:spPr>
          <a:xfrm>
            <a:off x="603253" y="2203997"/>
            <a:ext cx="816001" cy="734399"/>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10" name="Text Placeholder 7"/>
          <p:cNvSpPr>
            <a:spLocks noGrp="1"/>
          </p:cNvSpPr>
          <p:nvPr>
            <p:ph type="body" sz="quarter" idx="65" hasCustomPrompt="1"/>
          </p:nvPr>
        </p:nvSpPr>
        <p:spPr>
          <a:xfrm>
            <a:off x="681751" y="220399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14" name="Picture Placeholder 2"/>
          <p:cNvSpPr>
            <a:spLocks noGrp="1" noChangeAspect="1"/>
          </p:cNvSpPr>
          <p:nvPr>
            <p:ph type="pic" sz="quarter" idx="17"/>
          </p:nvPr>
        </p:nvSpPr>
        <p:spPr>
          <a:xfrm>
            <a:off x="1257795" y="1764020"/>
            <a:ext cx="1692180" cy="1598076"/>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18" name="Arc 117"/>
          <p:cNvSpPr>
            <a:spLocks noChangeAspect="1"/>
          </p:cNvSpPr>
          <p:nvPr userDrawn="1"/>
        </p:nvSpPr>
        <p:spPr>
          <a:xfrm>
            <a:off x="6642996" y="1622324"/>
            <a:ext cx="2112000" cy="19007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21" name="Text Placeholder 7"/>
          <p:cNvSpPr>
            <a:spLocks noGrp="1"/>
          </p:cNvSpPr>
          <p:nvPr>
            <p:ph type="body" sz="quarter" idx="68" hasCustomPrompt="1"/>
          </p:nvPr>
        </p:nvSpPr>
        <p:spPr>
          <a:xfrm>
            <a:off x="9026928" y="1901182"/>
            <a:ext cx="254912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22" name="Text Placeholder 7"/>
          <p:cNvSpPr>
            <a:spLocks noGrp="1"/>
          </p:cNvSpPr>
          <p:nvPr>
            <p:ph type="body" sz="quarter" idx="69" hasCustomPrompt="1"/>
          </p:nvPr>
        </p:nvSpPr>
        <p:spPr>
          <a:xfrm>
            <a:off x="9026928" y="2342746"/>
            <a:ext cx="2549123"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3" name="Text Placeholder 2"/>
          <p:cNvSpPr>
            <a:spLocks noGrp="1"/>
          </p:cNvSpPr>
          <p:nvPr>
            <p:ph type="body" sz="quarter" idx="70" hasCustomPrompt="1"/>
          </p:nvPr>
        </p:nvSpPr>
        <p:spPr>
          <a:xfrm>
            <a:off x="9020585" y="2643087"/>
            <a:ext cx="2549123"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30" name="Oval 129"/>
          <p:cNvSpPr>
            <a:spLocks noChangeAspect="1"/>
          </p:cNvSpPr>
          <p:nvPr userDrawn="1"/>
        </p:nvSpPr>
        <p:spPr>
          <a:xfrm>
            <a:off x="6246296" y="2203997"/>
            <a:ext cx="816001" cy="734399"/>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33" name="Text Placeholder 7"/>
          <p:cNvSpPr>
            <a:spLocks noGrp="1"/>
          </p:cNvSpPr>
          <p:nvPr>
            <p:ph type="body" sz="quarter" idx="67" hasCustomPrompt="1"/>
          </p:nvPr>
        </p:nvSpPr>
        <p:spPr>
          <a:xfrm>
            <a:off x="6324792" y="220399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36" name="Picture Placeholder 2"/>
          <p:cNvSpPr>
            <a:spLocks noGrp="1" noChangeAspect="1"/>
          </p:cNvSpPr>
          <p:nvPr>
            <p:ph type="pic" sz="quarter" idx="66"/>
          </p:nvPr>
        </p:nvSpPr>
        <p:spPr>
          <a:xfrm>
            <a:off x="6900834" y="1764020"/>
            <a:ext cx="1692180" cy="1598076"/>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39" name="Arc 138"/>
          <p:cNvSpPr>
            <a:spLocks noChangeAspect="1"/>
          </p:cNvSpPr>
          <p:nvPr userDrawn="1"/>
        </p:nvSpPr>
        <p:spPr>
          <a:xfrm>
            <a:off x="999955" y="4121684"/>
            <a:ext cx="2112000" cy="19007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41" name="Text Placeholder 7"/>
          <p:cNvSpPr>
            <a:spLocks noGrp="1"/>
          </p:cNvSpPr>
          <p:nvPr>
            <p:ph type="body" sz="quarter" idx="73" hasCustomPrompt="1"/>
          </p:nvPr>
        </p:nvSpPr>
        <p:spPr>
          <a:xfrm>
            <a:off x="3383887" y="4400542"/>
            <a:ext cx="254912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42" name="Text Placeholder 7"/>
          <p:cNvSpPr>
            <a:spLocks noGrp="1"/>
          </p:cNvSpPr>
          <p:nvPr>
            <p:ph type="body" sz="quarter" idx="74" hasCustomPrompt="1"/>
          </p:nvPr>
        </p:nvSpPr>
        <p:spPr>
          <a:xfrm>
            <a:off x="3383887" y="4842106"/>
            <a:ext cx="2549123"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43" name="Text Placeholder 2"/>
          <p:cNvSpPr>
            <a:spLocks noGrp="1"/>
          </p:cNvSpPr>
          <p:nvPr>
            <p:ph type="body" sz="quarter" idx="75" hasCustomPrompt="1"/>
          </p:nvPr>
        </p:nvSpPr>
        <p:spPr>
          <a:xfrm>
            <a:off x="3377544" y="5142447"/>
            <a:ext cx="2549123"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7" name="Oval 146"/>
          <p:cNvSpPr>
            <a:spLocks noChangeAspect="1"/>
          </p:cNvSpPr>
          <p:nvPr userDrawn="1"/>
        </p:nvSpPr>
        <p:spPr>
          <a:xfrm>
            <a:off x="603253" y="4703357"/>
            <a:ext cx="816001" cy="734399"/>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49" name="Text Placeholder 7"/>
          <p:cNvSpPr>
            <a:spLocks noGrp="1"/>
          </p:cNvSpPr>
          <p:nvPr>
            <p:ph type="body" sz="quarter" idx="72" hasCustomPrompt="1"/>
          </p:nvPr>
        </p:nvSpPr>
        <p:spPr>
          <a:xfrm>
            <a:off x="681751" y="470335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51" name="Picture Placeholder 2"/>
          <p:cNvSpPr>
            <a:spLocks noGrp="1" noChangeAspect="1"/>
          </p:cNvSpPr>
          <p:nvPr>
            <p:ph type="pic" sz="quarter" idx="71"/>
          </p:nvPr>
        </p:nvSpPr>
        <p:spPr>
          <a:xfrm>
            <a:off x="1257795" y="4263380"/>
            <a:ext cx="1692180" cy="1598076"/>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53" name="Arc 152"/>
          <p:cNvSpPr>
            <a:spLocks noChangeAspect="1"/>
          </p:cNvSpPr>
          <p:nvPr userDrawn="1"/>
        </p:nvSpPr>
        <p:spPr>
          <a:xfrm>
            <a:off x="6642996" y="4121684"/>
            <a:ext cx="2112000" cy="19007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54" name="Text Placeholder 7"/>
          <p:cNvSpPr>
            <a:spLocks noGrp="1"/>
          </p:cNvSpPr>
          <p:nvPr>
            <p:ph type="body" sz="quarter" idx="78" hasCustomPrompt="1"/>
          </p:nvPr>
        </p:nvSpPr>
        <p:spPr>
          <a:xfrm>
            <a:off x="9026928" y="4400542"/>
            <a:ext cx="254912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55" name="Text Placeholder 7"/>
          <p:cNvSpPr>
            <a:spLocks noGrp="1"/>
          </p:cNvSpPr>
          <p:nvPr>
            <p:ph type="body" sz="quarter" idx="79" hasCustomPrompt="1"/>
          </p:nvPr>
        </p:nvSpPr>
        <p:spPr>
          <a:xfrm>
            <a:off x="9026928" y="4842106"/>
            <a:ext cx="2549123"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56" name="Text Placeholder 2"/>
          <p:cNvSpPr>
            <a:spLocks noGrp="1"/>
          </p:cNvSpPr>
          <p:nvPr>
            <p:ph type="body" sz="quarter" idx="80" hasCustomPrompt="1"/>
          </p:nvPr>
        </p:nvSpPr>
        <p:spPr>
          <a:xfrm>
            <a:off x="9020585" y="5142447"/>
            <a:ext cx="2549123"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57" name="Oval 156"/>
          <p:cNvSpPr>
            <a:spLocks noChangeAspect="1"/>
          </p:cNvSpPr>
          <p:nvPr userDrawn="1"/>
        </p:nvSpPr>
        <p:spPr>
          <a:xfrm>
            <a:off x="6246296" y="4703357"/>
            <a:ext cx="816001" cy="734399"/>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58" name="Text Placeholder 7"/>
          <p:cNvSpPr>
            <a:spLocks noGrp="1"/>
          </p:cNvSpPr>
          <p:nvPr>
            <p:ph type="body" sz="quarter" idx="77" hasCustomPrompt="1"/>
          </p:nvPr>
        </p:nvSpPr>
        <p:spPr>
          <a:xfrm>
            <a:off x="6324792" y="470335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59" name="Picture Placeholder 2"/>
          <p:cNvSpPr>
            <a:spLocks noGrp="1" noChangeAspect="1"/>
          </p:cNvSpPr>
          <p:nvPr>
            <p:ph type="pic" sz="quarter" idx="76"/>
          </p:nvPr>
        </p:nvSpPr>
        <p:spPr>
          <a:xfrm>
            <a:off x="6900834" y="4263380"/>
            <a:ext cx="1692180" cy="1598076"/>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496411099"/>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up)">
                                      <p:cBhvr>
                                        <p:cTn id="21" dur="500"/>
                                        <p:tgtEl>
                                          <p:spTgt spid="85"/>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up)">
                                      <p:cBhvr>
                                        <p:cTn id="25" dur="500"/>
                                        <p:tgtEl>
                                          <p:spTgt spid="81"/>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up)">
                                      <p:cBhvr>
                                        <p:cTn id="29" dur="500"/>
                                        <p:tgtEl>
                                          <p:spTgt spid="83"/>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94">
                                            <p:txEl>
                                              <p:pRg st="0" end="0"/>
                                            </p:txEl>
                                          </p:spTgt>
                                        </p:tgtEl>
                                        <p:attrNameLst>
                                          <p:attrName>style.visibility</p:attrName>
                                        </p:attrNameLst>
                                      </p:cBhvr>
                                      <p:to>
                                        <p:strVal val="visible"/>
                                      </p:to>
                                    </p:set>
                                    <p:animEffect transition="in" filter="fade">
                                      <p:cBhvr>
                                        <p:cTn id="32" dur="400"/>
                                        <p:tgtEl>
                                          <p:spTgt spid="94">
                                            <p:txEl>
                                              <p:pRg st="0" end="0"/>
                                            </p:txEl>
                                          </p:spTgt>
                                        </p:tgtEl>
                                      </p:cBhvr>
                                    </p:animEffect>
                                    <p:anim calcmode="lin" valueType="num">
                                      <p:cBhvr>
                                        <p:cTn id="33" dur="400" fill="hold"/>
                                        <p:tgtEl>
                                          <p:spTgt spid="94">
                                            <p:txEl>
                                              <p:pRg st="0" end="0"/>
                                            </p:txEl>
                                          </p:spTgt>
                                        </p:tgtEl>
                                        <p:attrNameLst>
                                          <p:attrName>ppt_x</p:attrName>
                                        </p:attrNameLst>
                                      </p:cBhvr>
                                      <p:tavLst>
                                        <p:tav tm="0">
                                          <p:val>
                                            <p:strVal val="#ppt_x"/>
                                          </p:val>
                                        </p:tav>
                                        <p:tav tm="100000">
                                          <p:val>
                                            <p:strVal val="#ppt_x"/>
                                          </p:val>
                                        </p:tav>
                                      </p:tavLst>
                                    </p:anim>
                                    <p:anim calcmode="lin" valueType="num">
                                      <p:cBhvr>
                                        <p:cTn id="34" dur="400" fill="hold"/>
                                        <p:tgtEl>
                                          <p:spTgt spid="94">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95">
                                            <p:txEl>
                                              <p:pRg st="0" end="0"/>
                                            </p:txEl>
                                          </p:spTgt>
                                        </p:tgtEl>
                                        <p:attrNameLst>
                                          <p:attrName>style.visibility</p:attrName>
                                        </p:attrNameLst>
                                      </p:cBhvr>
                                      <p:to>
                                        <p:strVal val="visible"/>
                                      </p:to>
                                    </p:set>
                                    <p:animEffect transition="in" filter="fade">
                                      <p:cBhvr>
                                        <p:cTn id="37" dur="500"/>
                                        <p:tgtEl>
                                          <p:spTgt spid="95">
                                            <p:txEl>
                                              <p:pRg st="0" end="0"/>
                                            </p:txEl>
                                          </p:spTgt>
                                        </p:tgtEl>
                                      </p:cBhvr>
                                    </p:animEffect>
                                    <p:anim calcmode="lin" valueType="num">
                                      <p:cBhvr>
                                        <p:cTn id="38"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95">
                                            <p:txEl>
                                              <p:pRg st="0" end="0"/>
                                            </p:txEl>
                                          </p:spTgt>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800"/>
                                  </p:stCondLst>
                                  <p:childTnLst>
                                    <p:set>
                                      <p:cBhvr>
                                        <p:cTn id="41" dur="1" fill="hold">
                                          <p:stCondLst>
                                            <p:cond delay="0"/>
                                          </p:stCondLst>
                                        </p:cTn>
                                        <p:tgtEl>
                                          <p:spTgt spid="96">
                                            <p:txEl>
                                              <p:pRg st="0" end="0"/>
                                            </p:txEl>
                                          </p:spTgt>
                                        </p:tgtEl>
                                        <p:attrNameLst>
                                          <p:attrName>style.visibility</p:attrName>
                                        </p:attrNameLst>
                                      </p:cBhvr>
                                      <p:to>
                                        <p:strVal val="visible"/>
                                      </p:to>
                                    </p:set>
                                    <p:animEffect transition="in" filter="fade">
                                      <p:cBhvr>
                                        <p:cTn id="42" dur="500"/>
                                        <p:tgtEl>
                                          <p:spTgt spid="96">
                                            <p:txEl>
                                              <p:pRg st="0" end="0"/>
                                            </p:txEl>
                                          </p:spTgt>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06"/>
                                        </p:tgtEl>
                                        <p:attrNameLst>
                                          <p:attrName>style.visibility</p:attrName>
                                        </p:attrNameLst>
                                      </p:cBhvr>
                                      <p:to>
                                        <p:strVal val="visible"/>
                                      </p:to>
                                    </p:set>
                                    <p:anim calcmode="lin" valueType="num">
                                      <p:cBhvr>
                                        <p:cTn id="46" dur="500" fill="hold"/>
                                        <p:tgtEl>
                                          <p:spTgt spid="106"/>
                                        </p:tgtEl>
                                        <p:attrNameLst>
                                          <p:attrName>ppt_w</p:attrName>
                                        </p:attrNameLst>
                                      </p:cBhvr>
                                      <p:tavLst>
                                        <p:tav tm="0">
                                          <p:val>
                                            <p:fltVal val="0"/>
                                          </p:val>
                                        </p:tav>
                                        <p:tav tm="100000">
                                          <p:val>
                                            <p:strVal val="#ppt_w"/>
                                          </p:val>
                                        </p:tav>
                                      </p:tavLst>
                                    </p:anim>
                                    <p:anim calcmode="lin" valueType="num">
                                      <p:cBhvr>
                                        <p:cTn id="47" dur="500" fill="hold"/>
                                        <p:tgtEl>
                                          <p:spTgt spid="106"/>
                                        </p:tgtEl>
                                        <p:attrNameLst>
                                          <p:attrName>ppt_h</p:attrName>
                                        </p:attrNameLst>
                                      </p:cBhvr>
                                      <p:tavLst>
                                        <p:tav tm="0">
                                          <p:val>
                                            <p:fltVal val="0"/>
                                          </p:val>
                                        </p:tav>
                                        <p:tav tm="100000">
                                          <p:val>
                                            <p:strVal val="#ppt_h"/>
                                          </p:val>
                                        </p:tav>
                                      </p:tavLst>
                                    </p:anim>
                                    <p:animEffect transition="in" filter="fade">
                                      <p:cBhvr>
                                        <p:cTn id="48" dur="500"/>
                                        <p:tgtEl>
                                          <p:spTgt spid="106"/>
                                        </p:tgtEl>
                                      </p:cBhvr>
                                    </p:animEffect>
                                  </p:childTnLst>
                                </p:cTn>
                              </p:par>
                            </p:childTnLst>
                          </p:cTn>
                        </p:par>
                        <p:par>
                          <p:cTn id="49" fill="hold">
                            <p:stCondLst>
                              <p:cond delay="2500"/>
                            </p:stCondLst>
                            <p:childTnLst>
                              <p:par>
                                <p:cTn id="50" presetID="53" presetClass="entr" presetSubtype="16" fill="hold" grpId="0" nodeType="afterEffect">
                                  <p:stCondLst>
                                    <p:cond delay="0"/>
                                  </p:stCondLst>
                                  <p:childTnLst>
                                    <p:set>
                                      <p:cBhvr>
                                        <p:cTn id="51" dur="1" fill="hold">
                                          <p:stCondLst>
                                            <p:cond delay="0"/>
                                          </p:stCondLst>
                                        </p:cTn>
                                        <p:tgtEl>
                                          <p:spTgt spid="110">
                                            <p:txEl>
                                              <p:pRg st="0" end="0"/>
                                            </p:txEl>
                                          </p:spTgt>
                                        </p:tgtEl>
                                        <p:attrNameLst>
                                          <p:attrName>style.visibility</p:attrName>
                                        </p:attrNameLst>
                                      </p:cBhvr>
                                      <p:to>
                                        <p:strVal val="visible"/>
                                      </p:to>
                                    </p:set>
                                    <p:anim calcmode="lin" valueType="num">
                                      <p:cBhvr>
                                        <p:cTn id="52" dur="300" fill="hold"/>
                                        <p:tgtEl>
                                          <p:spTgt spid="110">
                                            <p:txEl>
                                              <p:pRg st="0" end="0"/>
                                            </p:txEl>
                                          </p:spTgt>
                                        </p:tgtEl>
                                        <p:attrNameLst>
                                          <p:attrName>ppt_w</p:attrName>
                                        </p:attrNameLst>
                                      </p:cBhvr>
                                      <p:tavLst>
                                        <p:tav tm="0">
                                          <p:val>
                                            <p:fltVal val="0"/>
                                          </p:val>
                                        </p:tav>
                                        <p:tav tm="100000">
                                          <p:val>
                                            <p:strVal val="#ppt_w"/>
                                          </p:val>
                                        </p:tav>
                                      </p:tavLst>
                                    </p:anim>
                                    <p:anim calcmode="lin" valueType="num">
                                      <p:cBhvr>
                                        <p:cTn id="53" dur="300" fill="hold"/>
                                        <p:tgtEl>
                                          <p:spTgt spid="110">
                                            <p:txEl>
                                              <p:pRg st="0" end="0"/>
                                            </p:txEl>
                                          </p:spTgt>
                                        </p:tgtEl>
                                        <p:attrNameLst>
                                          <p:attrName>ppt_h</p:attrName>
                                        </p:attrNameLst>
                                      </p:cBhvr>
                                      <p:tavLst>
                                        <p:tav tm="0">
                                          <p:val>
                                            <p:fltVal val="0"/>
                                          </p:val>
                                        </p:tav>
                                        <p:tav tm="100000">
                                          <p:val>
                                            <p:strVal val="#ppt_h"/>
                                          </p:val>
                                        </p:tav>
                                      </p:tavLst>
                                    </p:anim>
                                    <p:animEffect transition="in" filter="fade">
                                      <p:cBhvr>
                                        <p:cTn id="54" dur="300"/>
                                        <p:tgtEl>
                                          <p:spTgt spid="110">
                                            <p:txEl>
                                              <p:pRg st="0" end="0"/>
                                            </p:txEl>
                                          </p:spTgt>
                                        </p:tgtEl>
                                      </p:cBhvr>
                                    </p:animEffect>
                                  </p:childTnLst>
                                </p:cTn>
                              </p:par>
                            </p:childTnLst>
                          </p:cTn>
                        </p:par>
                        <p:par>
                          <p:cTn id="55" fill="hold">
                            <p:stCondLst>
                              <p:cond delay="3000"/>
                            </p:stCondLst>
                            <p:childTnLst>
                              <p:par>
                                <p:cTn id="56" presetID="6" presetClass="entr" presetSubtype="16" fill="hold" grpId="0" nodeType="after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circle(in)">
                                      <p:cBhvr>
                                        <p:cTn id="58" dur="1000"/>
                                        <p:tgtEl>
                                          <p:spTgt spid="90"/>
                                        </p:tgtEl>
                                      </p:cBhvr>
                                    </p:animEffect>
                                  </p:childTnLst>
                                </p:cTn>
                              </p:par>
                            </p:childTnLst>
                          </p:cTn>
                        </p:par>
                        <p:par>
                          <p:cTn id="59" fill="hold">
                            <p:stCondLst>
                              <p:cond delay="4000"/>
                            </p:stCondLst>
                            <p:childTnLst>
                              <p:par>
                                <p:cTn id="60" presetID="53" presetClass="entr" presetSubtype="16" fill="hold" grpId="0" nodeType="afterEffect" nodePh="1">
                                  <p:stCondLst>
                                    <p:cond delay="0"/>
                                  </p:stCondLst>
                                  <p:endCondLst>
                                    <p:cond evt="begin" delay="0">
                                      <p:tn val="60"/>
                                    </p:cond>
                                  </p:endCondLst>
                                  <p:childTnLst>
                                    <p:set>
                                      <p:cBhvr>
                                        <p:cTn id="61" dur="1" fill="hold">
                                          <p:stCondLst>
                                            <p:cond delay="0"/>
                                          </p:stCondLst>
                                        </p:cTn>
                                        <p:tgtEl>
                                          <p:spTgt spid="114"/>
                                        </p:tgtEl>
                                        <p:attrNameLst>
                                          <p:attrName>style.visibility</p:attrName>
                                        </p:attrNameLst>
                                      </p:cBhvr>
                                      <p:to>
                                        <p:strVal val="visible"/>
                                      </p:to>
                                    </p:set>
                                    <p:anim calcmode="lin" valueType="num">
                                      <p:cBhvr>
                                        <p:cTn id="62" dur="500" fill="hold"/>
                                        <p:tgtEl>
                                          <p:spTgt spid="114"/>
                                        </p:tgtEl>
                                        <p:attrNameLst>
                                          <p:attrName>ppt_w</p:attrName>
                                        </p:attrNameLst>
                                      </p:cBhvr>
                                      <p:tavLst>
                                        <p:tav tm="0">
                                          <p:val>
                                            <p:fltVal val="0"/>
                                          </p:val>
                                        </p:tav>
                                        <p:tav tm="100000">
                                          <p:val>
                                            <p:strVal val="#ppt_w"/>
                                          </p:val>
                                        </p:tav>
                                      </p:tavLst>
                                    </p:anim>
                                    <p:anim calcmode="lin" valueType="num">
                                      <p:cBhvr>
                                        <p:cTn id="63" dur="500" fill="hold"/>
                                        <p:tgtEl>
                                          <p:spTgt spid="114"/>
                                        </p:tgtEl>
                                        <p:attrNameLst>
                                          <p:attrName>ppt_h</p:attrName>
                                        </p:attrNameLst>
                                      </p:cBhvr>
                                      <p:tavLst>
                                        <p:tav tm="0">
                                          <p:val>
                                            <p:fltVal val="0"/>
                                          </p:val>
                                        </p:tav>
                                        <p:tav tm="100000">
                                          <p:val>
                                            <p:strVal val="#ppt_h"/>
                                          </p:val>
                                        </p:tav>
                                      </p:tavLst>
                                    </p:anim>
                                    <p:animEffect transition="in" filter="fade">
                                      <p:cBhvr>
                                        <p:cTn id="64" dur="500"/>
                                        <p:tgtEl>
                                          <p:spTgt spid="114"/>
                                        </p:tgtEl>
                                      </p:cBhvr>
                                    </p:animEffect>
                                  </p:childTnLst>
                                </p:cTn>
                              </p:par>
                              <p:par>
                                <p:cTn id="65" presetID="42" presetClass="entr" presetSubtype="0" fill="hold" grpId="0" nodeType="withEffect">
                                  <p:stCondLst>
                                    <p:cond delay="200"/>
                                  </p:stCondLst>
                                  <p:childTnLst>
                                    <p:set>
                                      <p:cBhvr>
                                        <p:cTn id="66" dur="1" fill="hold">
                                          <p:stCondLst>
                                            <p:cond delay="0"/>
                                          </p:stCondLst>
                                        </p:cTn>
                                        <p:tgtEl>
                                          <p:spTgt spid="121">
                                            <p:txEl>
                                              <p:pRg st="0" end="0"/>
                                            </p:txEl>
                                          </p:spTgt>
                                        </p:tgtEl>
                                        <p:attrNameLst>
                                          <p:attrName>style.visibility</p:attrName>
                                        </p:attrNameLst>
                                      </p:cBhvr>
                                      <p:to>
                                        <p:strVal val="visible"/>
                                      </p:to>
                                    </p:set>
                                    <p:animEffect transition="in" filter="fade">
                                      <p:cBhvr>
                                        <p:cTn id="67" dur="400"/>
                                        <p:tgtEl>
                                          <p:spTgt spid="121">
                                            <p:txEl>
                                              <p:pRg st="0" end="0"/>
                                            </p:txEl>
                                          </p:spTgt>
                                        </p:tgtEl>
                                      </p:cBhvr>
                                    </p:animEffect>
                                    <p:anim calcmode="lin" valueType="num">
                                      <p:cBhvr>
                                        <p:cTn id="68" dur="400" fill="hold"/>
                                        <p:tgtEl>
                                          <p:spTgt spid="121">
                                            <p:txEl>
                                              <p:pRg st="0" end="0"/>
                                            </p:txEl>
                                          </p:spTgt>
                                        </p:tgtEl>
                                        <p:attrNameLst>
                                          <p:attrName>ppt_x</p:attrName>
                                        </p:attrNameLst>
                                      </p:cBhvr>
                                      <p:tavLst>
                                        <p:tav tm="0">
                                          <p:val>
                                            <p:strVal val="#ppt_x"/>
                                          </p:val>
                                        </p:tav>
                                        <p:tav tm="100000">
                                          <p:val>
                                            <p:strVal val="#ppt_x"/>
                                          </p:val>
                                        </p:tav>
                                      </p:tavLst>
                                    </p:anim>
                                    <p:anim calcmode="lin" valueType="num">
                                      <p:cBhvr>
                                        <p:cTn id="69" dur="400" fill="hold"/>
                                        <p:tgtEl>
                                          <p:spTgt spid="121">
                                            <p:txEl>
                                              <p:pRg st="0" end="0"/>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200"/>
                                  </p:stCondLst>
                                  <p:childTnLst>
                                    <p:set>
                                      <p:cBhvr>
                                        <p:cTn id="71" dur="1" fill="hold">
                                          <p:stCondLst>
                                            <p:cond delay="0"/>
                                          </p:stCondLst>
                                        </p:cTn>
                                        <p:tgtEl>
                                          <p:spTgt spid="122">
                                            <p:txEl>
                                              <p:pRg st="0" end="0"/>
                                            </p:txEl>
                                          </p:spTgt>
                                        </p:tgtEl>
                                        <p:attrNameLst>
                                          <p:attrName>style.visibility</p:attrName>
                                        </p:attrNameLst>
                                      </p:cBhvr>
                                      <p:to>
                                        <p:strVal val="visible"/>
                                      </p:to>
                                    </p:set>
                                    <p:animEffect transition="in" filter="fade">
                                      <p:cBhvr>
                                        <p:cTn id="72" dur="500"/>
                                        <p:tgtEl>
                                          <p:spTgt spid="122">
                                            <p:txEl>
                                              <p:pRg st="0" end="0"/>
                                            </p:txEl>
                                          </p:spTgt>
                                        </p:tgtEl>
                                      </p:cBhvr>
                                    </p:animEffect>
                                    <p:anim calcmode="lin" valueType="num">
                                      <p:cBhvr>
                                        <p:cTn id="73" dur="500" fill="hold"/>
                                        <p:tgtEl>
                                          <p:spTgt spid="122">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122">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123">
                                            <p:txEl>
                                              <p:pRg st="0" end="0"/>
                                            </p:txEl>
                                          </p:spTgt>
                                        </p:tgtEl>
                                        <p:attrNameLst>
                                          <p:attrName>style.visibility</p:attrName>
                                        </p:attrNameLst>
                                      </p:cBhvr>
                                      <p:to>
                                        <p:strVal val="visible"/>
                                      </p:to>
                                    </p:set>
                                    <p:animEffect transition="in" filter="fade">
                                      <p:cBhvr>
                                        <p:cTn id="77" dur="500"/>
                                        <p:tgtEl>
                                          <p:spTgt spid="123">
                                            <p:txEl>
                                              <p:pRg st="0" end="0"/>
                                            </p:txEl>
                                          </p:spTgt>
                                        </p:tgtEl>
                                      </p:cBhvr>
                                    </p:animEffect>
                                  </p:childTnLst>
                                </p:cTn>
                              </p:par>
                            </p:childTnLst>
                          </p:cTn>
                        </p:par>
                        <p:par>
                          <p:cTn id="78" fill="hold">
                            <p:stCondLst>
                              <p:cond delay="4500"/>
                            </p:stCondLst>
                            <p:childTnLst>
                              <p:par>
                                <p:cTn id="79" presetID="53" presetClass="entr" presetSubtype="16" fill="hold" grpId="0" nodeType="afterEffect">
                                  <p:stCondLst>
                                    <p:cond delay="0"/>
                                  </p:stCondLst>
                                  <p:childTnLst>
                                    <p:set>
                                      <p:cBhvr>
                                        <p:cTn id="80" dur="1" fill="hold">
                                          <p:stCondLst>
                                            <p:cond delay="0"/>
                                          </p:stCondLst>
                                        </p:cTn>
                                        <p:tgtEl>
                                          <p:spTgt spid="130"/>
                                        </p:tgtEl>
                                        <p:attrNameLst>
                                          <p:attrName>style.visibility</p:attrName>
                                        </p:attrNameLst>
                                      </p:cBhvr>
                                      <p:to>
                                        <p:strVal val="visible"/>
                                      </p:to>
                                    </p:set>
                                    <p:anim calcmode="lin" valueType="num">
                                      <p:cBhvr>
                                        <p:cTn id="81" dur="500" fill="hold"/>
                                        <p:tgtEl>
                                          <p:spTgt spid="130"/>
                                        </p:tgtEl>
                                        <p:attrNameLst>
                                          <p:attrName>ppt_w</p:attrName>
                                        </p:attrNameLst>
                                      </p:cBhvr>
                                      <p:tavLst>
                                        <p:tav tm="0">
                                          <p:val>
                                            <p:fltVal val="0"/>
                                          </p:val>
                                        </p:tav>
                                        <p:tav tm="100000">
                                          <p:val>
                                            <p:strVal val="#ppt_w"/>
                                          </p:val>
                                        </p:tav>
                                      </p:tavLst>
                                    </p:anim>
                                    <p:anim calcmode="lin" valueType="num">
                                      <p:cBhvr>
                                        <p:cTn id="82" dur="500" fill="hold"/>
                                        <p:tgtEl>
                                          <p:spTgt spid="130"/>
                                        </p:tgtEl>
                                        <p:attrNameLst>
                                          <p:attrName>ppt_h</p:attrName>
                                        </p:attrNameLst>
                                      </p:cBhvr>
                                      <p:tavLst>
                                        <p:tav tm="0">
                                          <p:val>
                                            <p:fltVal val="0"/>
                                          </p:val>
                                        </p:tav>
                                        <p:tav tm="100000">
                                          <p:val>
                                            <p:strVal val="#ppt_h"/>
                                          </p:val>
                                        </p:tav>
                                      </p:tavLst>
                                    </p:anim>
                                    <p:animEffect transition="in" filter="fade">
                                      <p:cBhvr>
                                        <p:cTn id="83" dur="500"/>
                                        <p:tgtEl>
                                          <p:spTgt spid="130"/>
                                        </p:tgtEl>
                                      </p:cBhvr>
                                    </p:animEffect>
                                  </p:childTnLst>
                                </p:cTn>
                              </p:par>
                            </p:childTnLst>
                          </p:cTn>
                        </p:par>
                        <p:par>
                          <p:cTn id="84" fill="hold">
                            <p:stCondLst>
                              <p:cond delay="5000"/>
                            </p:stCondLst>
                            <p:childTnLst>
                              <p:par>
                                <p:cTn id="85" presetID="53" presetClass="entr" presetSubtype="16" fill="hold" grpId="0" nodeType="afterEffect">
                                  <p:stCondLst>
                                    <p:cond delay="0"/>
                                  </p:stCondLst>
                                  <p:childTnLst>
                                    <p:set>
                                      <p:cBhvr>
                                        <p:cTn id="86" dur="1" fill="hold">
                                          <p:stCondLst>
                                            <p:cond delay="0"/>
                                          </p:stCondLst>
                                        </p:cTn>
                                        <p:tgtEl>
                                          <p:spTgt spid="133">
                                            <p:txEl>
                                              <p:pRg st="0" end="0"/>
                                            </p:txEl>
                                          </p:spTgt>
                                        </p:tgtEl>
                                        <p:attrNameLst>
                                          <p:attrName>style.visibility</p:attrName>
                                        </p:attrNameLst>
                                      </p:cBhvr>
                                      <p:to>
                                        <p:strVal val="visible"/>
                                      </p:to>
                                    </p:set>
                                    <p:anim calcmode="lin" valueType="num">
                                      <p:cBhvr>
                                        <p:cTn id="87" dur="300" fill="hold"/>
                                        <p:tgtEl>
                                          <p:spTgt spid="133">
                                            <p:txEl>
                                              <p:pRg st="0" end="0"/>
                                            </p:txEl>
                                          </p:spTgt>
                                        </p:tgtEl>
                                        <p:attrNameLst>
                                          <p:attrName>ppt_w</p:attrName>
                                        </p:attrNameLst>
                                      </p:cBhvr>
                                      <p:tavLst>
                                        <p:tav tm="0">
                                          <p:val>
                                            <p:fltVal val="0"/>
                                          </p:val>
                                        </p:tav>
                                        <p:tav tm="100000">
                                          <p:val>
                                            <p:strVal val="#ppt_w"/>
                                          </p:val>
                                        </p:tav>
                                      </p:tavLst>
                                    </p:anim>
                                    <p:anim calcmode="lin" valueType="num">
                                      <p:cBhvr>
                                        <p:cTn id="88" dur="300" fill="hold"/>
                                        <p:tgtEl>
                                          <p:spTgt spid="133">
                                            <p:txEl>
                                              <p:pRg st="0" end="0"/>
                                            </p:txEl>
                                          </p:spTgt>
                                        </p:tgtEl>
                                        <p:attrNameLst>
                                          <p:attrName>ppt_h</p:attrName>
                                        </p:attrNameLst>
                                      </p:cBhvr>
                                      <p:tavLst>
                                        <p:tav tm="0">
                                          <p:val>
                                            <p:fltVal val="0"/>
                                          </p:val>
                                        </p:tav>
                                        <p:tav tm="100000">
                                          <p:val>
                                            <p:strVal val="#ppt_h"/>
                                          </p:val>
                                        </p:tav>
                                      </p:tavLst>
                                    </p:anim>
                                    <p:animEffect transition="in" filter="fade">
                                      <p:cBhvr>
                                        <p:cTn id="89" dur="300"/>
                                        <p:tgtEl>
                                          <p:spTgt spid="133">
                                            <p:txEl>
                                              <p:pRg st="0" end="0"/>
                                            </p:txEl>
                                          </p:spTgt>
                                        </p:tgtEl>
                                      </p:cBhvr>
                                    </p:animEffect>
                                  </p:childTnLst>
                                </p:cTn>
                              </p:par>
                            </p:childTnLst>
                          </p:cTn>
                        </p:par>
                        <p:par>
                          <p:cTn id="90" fill="hold">
                            <p:stCondLst>
                              <p:cond delay="5500"/>
                            </p:stCondLst>
                            <p:childTnLst>
                              <p:par>
                                <p:cTn id="91" presetID="6" presetClass="entr" presetSubtype="16" fill="hold" grpId="0" nodeType="afterEffect">
                                  <p:stCondLst>
                                    <p:cond delay="0"/>
                                  </p:stCondLst>
                                  <p:childTnLst>
                                    <p:set>
                                      <p:cBhvr>
                                        <p:cTn id="92" dur="1" fill="hold">
                                          <p:stCondLst>
                                            <p:cond delay="0"/>
                                          </p:stCondLst>
                                        </p:cTn>
                                        <p:tgtEl>
                                          <p:spTgt spid="118"/>
                                        </p:tgtEl>
                                        <p:attrNameLst>
                                          <p:attrName>style.visibility</p:attrName>
                                        </p:attrNameLst>
                                      </p:cBhvr>
                                      <p:to>
                                        <p:strVal val="visible"/>
                                      </p:to>
                                    </p:set>
                                    <p:animEffect transition="in" filter="circle(in)">
                                      <p:cBhvr>
                                        <p:cTn id="93" dur="1000"/>
                                        <p:tgtEl>
                                          <p:spTgt spid="118"/>
                                        </p:tgtEl>
                                      </p:cBhvr>
                                    </p:animEffect>
                                  </p:childTnLst>
                                </p:cTn>
                              </p:par>
                            </p:childTnLst>
                          </p:cTn>
                        </p:par>
                        <p:par>
                          <p:cTn id="94" fill="hold">
                            <p:stCondLst>
                              <p:cond delay="6500"/>
                            </p:stCondLst>
                            <p:childTnLst>
                              <p:par>
                                <p:cTn id="95" presetID="53" presetClass="entr" presetSubtype="16" fill="hold" grpId="0" nodeType="afterEffect" nodePh="1">
                                  <p:stCondLst>
                                    <p:cond delay="0"/>
                                  </p:stCondLst>
                                  <p:endCondLst>
                                    <p:cond evt="begin" delay="0">
                                      <p:tn val="95"/>
                                    </p:cond>
                                  </p:end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par>
                                <p:cTn id="100" presetID="42" presetClass="entr" presetSubtype="0" fill="hold" grpId="0" nodeType="withEffect">
                                  <p:stCondLst>
                                    <p:cond delay="200"/>
                                  </p:stCondLst>
                                  <p:childTnLst>
                                    <p:set>
                                      <p:cBhvr>
                                        <p:cTn id="101" dur="1" fill="hold">
                                          <p:stCondLst>
                                            <p:cond delay="0"/>
                                          </p:stCondLst>
                                        </p:cTn>
                                        <p:tgtEl>
                                          <p:spTgt spid="141">
                                            <p:txEl>
                                              <p:pRg st="0" end="0"/>
                                            </p:txEl>
                                          </p:spTgt>
                                        </p:tgtEl>
                                        <p:attrNameLst>
                                          <p:attrName>style.visibility</p:attrName>
                                        </p:attrNameLst>
                                      </p:cBhvr>
                                      <p:to>
                                        <p:strVal val="visible"/>
                                      </p:to>
                                    </p:set>
                                    <p:animEffect transition="in" filter="fade">
                                      <p:cBhvr>
                                        <p:cTn id="102" dur="400"/>
                                        <p:tgtEl>
                                          <p:spTgt spid="141">
                                            <p:txEl>
                                              <p:pRg st="0" end="0"/>
                                            </p:txEl>
                                          </p:spTgt>
                                        </p:tgtEl>
                                      </p:cBhvr>
                                    </p:animEffect>
                                    <p:anim calcmode="lin" valueType="num">
                                      <p:cBhvr>
                                        <p:cTn id="103" dur="400" fill="hold"/>
                                        <p:tgtEl>
                                          <p:spTgt spid="141">
                                            <p:txEl>
                                              <p:pRg st="0" end="0"/>
                                            </p:txEl>
                                          </p:spTgt>
                                        </p:tgtEl>
                                        <p:attrNameLst>
                                          <p:attrName>ppt_x</p:attrName>
                                        </p:attrNameLst>
                                      </p:cBhvr>
                                      <p:tavLst>
                                        <p:tav tm="0">
                                          <p:val>
                                            <p:strVal val="#ppt_x"/>
                                          </p:val>
                                        </p:tav>
                                        <p:tav tm="100000">
                                          <p:val>
                                            <p:strVal val="#ppt_x"/>
                                          </p:val>
                                        </p:tav>
                                      </p:tavLst>
                                    </p:anim>
                                    <p:anim calcmode="lin" valueType="num">
                                      <p:cBhvr>
                                        <p:cTn id="104" dur="400" fill="hold"/>
                                        <p:tgtEl>
                                          <p:spTgt spid="141">
                                            <p:txEl>
                                              <p:pRg st="0" end="0"/>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200"/>
                                  </p:stCondLst>
                                  <p:childTnLst>
                                    <p:set>
                                      <p:cBhvr>
                                        <p:cTn id="106" dur="1" fill="hold">
                                          <p:stCondLst>
                                            <p:cond delay="0"/>
                                          </p:stCondLst>
                                        </p:cTn>
                                        <p:tgtEl>
                                          <p:spTgt spid="142">
                                            <p:txEl>
                                              <p:pRg st="0" end="0"/>
                                            </p:txEl>
                                          </p:spTgt>
                                        </p:tgtEl>
                                        <p:attrNameLst>
                                          <p:attrName>style.visibility</p:attrName>
                                        </p:attrNameLst>
                                      </p:cBhvr>
                                      <p:to>
                                        <p:strVal val="visible"/>
                                      </p:to>
                                    </p:set>
                                    <p:animEffect transition="in" filter="fade">
                                      <p:cBhvr>
                                        <p:cTn id="107" dur="500"/>
                                        <p:tgtEl>
                                          <p:spTgt spid="142">
                                            <p:txEl>
                                              <p:pRg st="0" end="0"/>
                                            </p:txEl>
                                          </p:spTgt>
                                        </p:tgtEl>
                                      </p:cBhvr>
                                    </p:animEffect>
                                    <p:anim calcmode="lin" valueType="num">
                                      <p:cBhvr>
                                        <p:cTn id="108" dur="500" fill="hold"/>
                                        <p:tgtEl>
                                          <p:spTgt spid="142">
                                            <p:txEl>
                                              <p:pRg st="0" end="0"/>
                                            </p:txEl>
                                          </p:spTgt>
                                        </p:tgtEl>
                                        <p:attrNameLst>
                                          <p:attrName>ppt_x</p:attrName>
                                        </p:attrNameLst>
                                      </p:cBhvr>
                                      <p:tavLst>
                                        <p:tav tm="0">
                                          <p:val>
                                            <p:strVal val="#ppt_x"/>
                                          </p:val>
                                        </p:tav>
                                        <p:tav tm="100000">
                                          <p:val>
                                            <p:strVal val="#ppt_x"/>
                                          </p:val>
                                        </p:tav>
                                      </p:tavLst>
                                    </p:anim>
                                    <p:anim calcmode="lin" valueType="num">
                                      <p:cBhvr>
                                        <p:cTn id="109" dur="500" fill="hold"/>
                                        <p:tgtEl>
                                          <p:spTgt spid="142">
                                            <p:txEl>
                                              <p:pRg st="0" end="0"/>
                                            </p:txEl>
                                          </p:spTgt>
                                        </p:tgtEl>
                                        <p:attrNameLst>
                                          <p:attrName>ppt_y</p:attrName>
                                        </p:attrNameLst>
                                      </p:cBhvr>
                                      <p:tavLst>
                                        <p:tav tm="0">
                                          <p:val>
                                            <p:strVal val="#ppt_y+.1"/>
                                          </p:val>
                                        </p:tav>
                                        <p:tav tm="100000">
                                          <p:val>
                                            <p:strVal val="#ppt_y"/>
                                          </p:val>
                                        </p:tav>
                                      </p:tavLst>
                                    </p:anim>
                                  </p:childTnLst>
                                </p:cTn>
                              </p:par>
                              <p:par>
                                <p:cTn id="110" presetID="10" presetClass="entr" presetSubtype="0" fill="hold" grpId="0" nodeType="withEffect">
                                  <p:stCondLst>
                                    <p:cond delay="800"/>
                                  </p:stCondLst>
                                  <p:childTnLst>
                                    <p:set>
                                      <p:cBhvr>
                                        <p:cTn id="111" dur="1" fill="hold">
                                          <p:stCondLst>
                                            <p:cond delay="0"/>
                                          </p:stCondLst>
                                        </p:cTn>
                                        <p:tgtEl>
                                          <p:spTgt spid="143">
                                            <p:txEl>
                                              <p:pRg st="0" end="0"/>
                                            </p:txEl>
                                          </p:spTgt>
                                        </p:tgtEl>
                                        <p:attrNameLst>
                                          <p:attrName>style.visibility</p:attrName>
                                        </p:attrNameLst>
                                      </p:cBhvr>
                                      <p:to>
                                        <p:strVal val="visible"/>
                                      </p:to>
                                    </p:set>
                                    <p:animEffect transition="in" filter="fade">
                                      <p:cBhvr>
                                        <p:cTn id="112" dur="500"/>
                                        <p:tgtEl>
                                          <p:spTgt spid="143">
                                            <p:txEl>
                                              <p:pRg st="0" end="0"/>
                                            </p:txEl>
                                          </p:spTgt>
                                        </p:tgtEl>
                                      </p:cBhvr>
                                    </p:animEffect>
                                  </p:childTnLst>
                                </p:cTn>
                              </p:par>
                            </p:childTnLst>
                          </p:cTn>
                        </p:par>
                        <p:par>
                          <p:cTn id="113" fill="hold">
                            <p:stCondLst>
                              <p:cond delay="7000"/>
                            </p:stCondLst>
                            <p:childTnLst>
                              <p:par>
                                <p:cTn id="114" presetID="53" presetClass="entr" presetSubtype="16" fill="hold" grpId="0" nodeType="afterEffect">
                                  <p:stCondLst>
                                    <p:cond delay="0"/>
                                  </p:stCondLst>
                                  <p:childTnLst>
                                    <p:set>
                                      <p:cBhvr>
                                        <p:cTn id="115" dur="1" fill="hold">
                                          <p:stCondLst>
                                            <p:cond delay="0"/>
                                          </p:stCondLst>
                                        </p:cTn>
                                        <p:tgtEl>
                                          <p:spTgt spid="147"/>
                                        </p:tgtEl>
                                        <p:attrNameLst>
                                          <p:attrName>style.visibility</p:attrName>
                                        </p:attrNameLst>
                                      </p:cBhvr>
                                      <p:to>
                                        <p:strVal val="visible"/>
                                      </p:to>
                                    </p:set>
                                    <p:anim calcmode="lin" valueType="num">
                                      <p:cBhvr>
                                        <p:cTn id="116" dur="500" fill="hold"/>
                                        <p:tgtEl>
                                          <p:spTgt spid="147"/>
                                        </p:tgtEl>
                                        <p:attrNameLst>
                                          <p:attrName>ppt_w</p:attrName>
                                        </p:attrNameLst>
                                      </p:cBhvr>
                                      <p:tavLst>
                                        <p:tav tm="0">
                                          <p:val>
                                            <p:fltVal val="0"/>
                                          </p:val>
                                        </p:tav>
                                        <p:tav tm="100000">
                                          <p:val>
                                            <p:strVal val="#ppt_w"/>
                                          </p:val>
                                        </p:tav>
                                      </p:tavLst>
                                    </p:anim>
                                    <p:anim calcmode="lin" valueType="num">
                                      <p:cBhvr>
                                        <p:cTn id="117" dur="500" fill="hold"/>
                                        <p:tgtEl>
                                          <p:spTgt spid="147"/>
                                        </p:tgtEl>
                                        <p:attrNameLst>
                                          <p:attrName>ppt_h</p:attrName>
                                        </p:attrNameLst>
                                      </p:cBhvr>
                                      <p:tavLst>
                                        <p:tav tm="0">
                                          <p:val>
                                            <p:fltVal val="0"/>
                                          </p:val>
                                        </p:tav>
                                        <p:tav tm="100000">
                                          <p:val>
                                            <p:strVal val="#ppt_h"/>
                                          </p:val>
                                        </p:tav>
                                      </p:tavLst>
                                    </p:anim>
                                    <p:animEffect transition="in" filter="fade">
                                      <p:cBhvr>
                                        <p:cTn id="118" dur="500"/>
                                        <p:tgtEl>
                                          <p:spTgt spid="147"/>
                                        </p:tgtEl>
                                      </p:cBhvr>
                                    </p:animEffect>
                                  </p:childTnLst>
                                </p:cTn>
                              </p:par>
                            </p:childTnLst>
                          </p:cTn>
                        </p:par>
                        <p:par>
                          <p:cTn id="119" fill="hold">
                            <p:stCondLst>
                              <p:cond delay="7500"/>
                            </p:stCondLst>
                            <p:childTnLst>
                              <p:par>
                                <p:cTn id="120" presetID="53" presetClass="entr" presetSubtype="16" fill="hold" grpId="0" nodeType="afterEffect">
                                  <p:stCondLst>
                                    <p:cond delay="0"/>
                                  </p:stCondLst>
                                  <p:childTnLst>
                                    <p:set>
                                      <p:cBhvr>
                                        <p:cTn id="121" dur="1" fill="hold">
                                          <p:stCondLst>
                                            <p:cond delay="0"/>
                                          </p:stCondLst>
                                        </p:cTn>
                                        <p:tgtEl>
                                          <p:spTgt spid="149">
                                            <p:txEl>
                                              <p:pRg st="0" end="0"/>
                                            </p:txEl>
                                          </p:spTgt>
                                        </p:tgtEl>
                                        <p:attrNameLst>
                                          <p:attrName>style.visibility</p:attrName>
                                        </p:attrNameLst>
                                      </p:cBhvr>
                                      <p:to>
                                        <p:strVal val="visible"/>
                                      </p:to>
                                    </p:set>
                                    <p:anim calcmode="lin" valueType="num">
                                      <p:cBhvr>
                                        <p:cTn id="122" dur="300" fill="hold"/>
                                        <p:tgtEl>
                                          <p:spTgt spid="149">
                                            <p:txEl>
                                              <p:pRg st="0" end="0"/>
                                            </p:txEl>
                                          </p:spTgt>
                                        </p:tgtEl>
                                        <p:attrNameLst>
                                          <p:attrName>ppt_w</p:attrName>
                                        </p:attrNameLst>
                                      </p:cBhvr>
                                      <p:tavLst>
                                        <p:tav tm="0">
                                          <p:val>
                                            <p:fltVal val="0"/>
                                          </p:val>
                                        </p:tav>
                                        <p:tav tm="100000">
                                          <p:val>
                                            <p:strVal val="#ppt_w"/>
                                          </p:val>
                                        </p:tav>
                                      </p:tavLst>
                                    </p:anim>
                                    <p:anim calcmode="lin" valueType="num">
                                      <p:cBhvr>
                                        <p:cTn id="123" dur="300" fill="hold"/>
                                        <p:tgtEl>
                                          <p:spTgt spid="149">
                                            <p:txEl>
                                              <p:pRg st="0" end="0"/>
                                            </p:txEl>
                                          </p:spTgt>
                                        </p:tgtEl>
                                        <p:attrNameLst>
                                          <p:attrName>ppt_h</p:attrName>
                                        </p:attrNameLst>
                                      </p:cBhvr>
                                      <p:tavLst>
                                        <p:tav tm="0">
                                          <p:val>
                                            <p:fltVal val="0"/>
                                          </p:val>
                                        </p:tav>
                                        <p:tav tm="100000">
                                          <p:val>
                                            <p:strVal val="#ppt_h"/>
                                          </p:val>
                                        </p:tav>
                                      </p:tavLst>
                                    </p:anim>
                                    <p:animEffect transition="in" filter="fade">
                                      <p:cBhvr>
                                        <p:cTn id="124" dur="300"/>
                                        <p:tgtEl>
                                          <p:spTgt spid="149">
                                            <p:txEl>
                                              <p:pRg st="0" end="0"/>
                                            </p:txEl>
                                          </p:spTgt>
                                        </p:tgtEl>
                                      </p:cBhvr>
                                    </p:animEffect>
                                  </p:childTnLst>
                                </p:cTn>
                              </p:par>
                            </p:childTnLst>
                          </p:cTn>
                        </p:par>
                        <p:par>
                          <p:cTn id="125" fill="hold">
                            <p:stCondLst>
                              <p:cond delay="8000"/>
                            </p:stCondLst>
                            <p:childTnLst>
                              <p:par>
                                <p:cTn id="126" presetID="6" presetClass="entr" presetSubtype="16" fill="hold" grpId="0" nodeType="afterEffect">
                                  <p:stCondLst>
                                    <p:cond delay="0"/>
                                  </p:stCondLst>
                                  <p:childTnLst>
                                    <p:set>
                                      <p:cBhvr>
                                        <p:cTn id="127" dur="1" fill="hold">
                                          <p:stCondLst>
                                            <p:cond delay="0"/>
                                          </p:stCondLst>
                                        </p:cTn>
                                        <p:tgtEl>
                                          <p:spTgt spid="139"/>
                                        </p:tgtEl>
                                        <p:attrNameLst>
                                          <p:attrName>style.visibility</p:attrName>
                                        </p:attrNameLst>
                                      </p:cBhvr>
                                      <p:to>
                                        <p:strVal val="visible"/>
                                      </p:to>
                                    </p:set>
                                    <p:animEffect transition="in" filter="circle(in)">
                                      <p:cBhvr>
                                        <p:cTn id="128" dur="1000"/>
                                        <p:tgtEl>
                                          <p:spTgt spid="139"/>
                                        </p:tgtEl>
                                      </p:cBhvr>
                                    </p:animEffect>
                                  </p:childTnLst>
                                </p:cTn>
                              </p:par>
                            </p:childTnLst>
                          </p:cTn>
                        </p:par>
                        <p:par>
                          <p:cTn id="129" fill="hold">
                            <p:stCondLst>
                              <p:cond delay="9000"/>
                            </p:stCondLst>
                            <p:childTnLst>
                              <p:par>
                                <p:cTn id="130" presetID="53" presetClass="entr" presetSubtype="16" fill="hold" grpId="0" nodeType="afterEffect" nodePh="1">
                                  <p:stCondLst>
                                    <p:cond delay="0"/>
                                  </p:stCondLst>
                                  <p:endCondLst>
                                    <p:cond evt="begin" delay="0">
                                      <p:tn val="130"/>
                                    </p:cond>
                                  </p:endCondLst>
                                  <p:childTnLst>
                                    <p:set>
                                      <p:cBhvr>
                                        <p:cTn id="131" dur="1" fill="hold">
                                          <p:stCondLst>
                                            <p:cond delay="0"/>
                                          </p:stCondLst>
                                        </p:cTn>
                                        <p:tgtEl>
                                          <p:spTgt spid="151"/>
                                        </p:tgtEl>
                                        <p:attrNameLst>
                                          <p:attrName>style.visibility</p:attrName>
                                        </p:attrNameLst>
                                      </p:cBhvr>
                                      <p:to>
                                        <p:strVal val="visible"/>
                                      </p:to>
                                    </p:set>
                                    <p:anim calcmode="lin" valueType="num">
                                      <p:cBhvr>
                                        <p:cTn id="132" dur="500" fill="hold"/>
                                        <p:tgtEl>
                                          <p:spTgt spid="151"/>
                                        </p:tgtEl>
                                        <p:attrNameLst>
                                          <p:attrName>ppt_w</p:attrName>
                                        </p:attrNameLst>
                                      </p:cBhvr>
                                      <p:tavLst>
                                        <p:tav tm="0">
                                          <p:val>
                                            <p:fltVal val="0"/>
                                          </p:val>
                                        </p:tav>
                                        <p:tav tm="100000">
                                          <p:val>
                                            <p:strVal val="#ppt_w"/>
                                          </p:val>
                                        </p:tav>
                                      </p:tavLst>
                                    </p:anim>
                                    <p:anim calcmode="lin" valueType="num">
                                      <p:cBhvr>
                                        <p:cTn id="133" dur="500" fill="hold"/>
                                        <p:tgtEl>
                                          <p:spTgt spid="151"/>
                                        </p:tgtEl>
                                        <p:attrNameLst>
                                          <p:attrName>ppt_h</p:attrName>
                                        </p:attrNameLst>
                                      </p:cBhvr>
                                      <p:tavLst>
                                        <p:tav tm="0">
                                          <p:val>
                                            <p:fltVal val="0"/>
                                          </p:val>
                                        </p:tav>
                                        <p:tav tm="100000">
                                          <p:val>
                                            <p:strVal val="#ppt_h"/>
                                          </p:val>
                                        </p:tav>
                                      </p:tavLst>
                                    </p:anim>
                                    <p:animEffect transition="in" filter="fade">
                                      <p:cBhvr>
                                        <p:cTn id="134" dur="500"/>
                                        <p:tgtEl>
                                          <p:spTgt spid="151"/>
                                        </p:tgtEl>
                                      </p:cBhvr>
                                    </p:animEffect>
                                  </p:childTnLst>
                                </p:cTn>
                              </p:par>
                              <p:par>
                                <p:cTn id="135" presetID="42" presetClass="entr" presetSubtype="0" fill="hold" grpId="0" nodeType="withEffect">
                                  <p:stCondLst>
                                    <p:cond delay="200"/>
                                  </p:stCondLst>
                                  <p:childTnLst>
                                    <p:set>
                                      <p:cBhvr>
                                        <p:cTn id="136" dur="1" fill="hold">
                                          <p:stCondLst>
                                            <p:cond delay="0"/>
                                          </p:stCondLst>
                                        </p:cTn>
                                        <p:tgtEl>
                                          <p:spTgt spid="154">
                                            <p:txEl>
                                              <p:pRg st="0" end="0"/>
                                            </p:txEl>
                                          </p:spTgt>
                                        </p:tgtEl>
                                        <p:attrNameLst>
                                          <p:attrName>style.visibility</p:attrName>
                                        </p:attrNameLst>
                                      </p:cBhvr>
                                      <p:to>
                                        <p:strVal val="visible"/>
                                      </p:to>
                                    </p:set>
                                    <p:animEffect transition="in" filter="fade">
                                      <p:cBhvr>
                                        <p:cTn id="137" dur="400"/>
                                        <p:tgtEl>
                                          <p:spTgt spid="154">
                                            <p:txEl>
                                              <p:pRg st="0" end="0"/>
                                            </p:txEl>
                                          </p:spTgt>
                                        </p:tgtEl>
                                      </p:cBhvr>
                                    </p:animEffect>
                                    <p:anim calcmode="lin" valueType="num">
                                      <p:cBhvr>
                                        <p:cTn id="138" dur="400" fill="hold"/>
                                        <p:tgtEl>
                                          <p:spTgt spid="154">
                                            <p:txEl>
                                              <p:pRg st="0" end="0"/>
                                            </p:txEl>
                                          </p:spTgt>
                                        </p:tgtEl>
                                        <p:attrNameLst>
                                          <p:attrName>ppt_x</p:attrName>
                                        </p:attrNameLst>
                                      </p:cBhvr>
                                      <p:tavLst>
                                        <p:tav tm="0">
                                          <p:val>
                                            <p:strVal val="#ppt_x"/>
                                          </p:val>
                                        </p:tav>
                                        <p:tav tm="100000">
                                          <p:val>
                                            <p:strVal val="#ppt_x"/>
                                          </p:val>
                                        </p:tav>
                                      </p:tavLst>
                                    </p:anim>
                                    <p:anim calcmode="lin" valueType="num">
                                      <p:cBhvr>
                                        <p:cTn id="139" dur="400" fill="hold"/>
                                        <p:tgtEl>
                                          <p:spTgt spid="154">
                                            <p:txEl>
                                              <p:pRg st="0" end="0"/>
                                            </p:txEl>
                                          </p:spTgt>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200"/>
                                  </p:stCondLst>
                                  <p:childTnLst>
                                    <p:set>
                                      <p:cBhvr>
                                        <p:cTn id="141" dur="1" fill="hold">
                                          <p:stCondLst>
                                            <p:cond delay="0"/>
                                          </p:stCondLst>
                                        </p:cTn>
                                        <p:tgtEl>
                                          <p:spTgt spid="155">
                                            <p:txEl>
                                              <p:pRg st="0" end="0"/>
                                            </p:txEl>
                                          </p:spTgt>
                                        </p:tgtEl>
                                        <p:attrNameLst>
                                          <p:attrName>style.visibility</p:attrName>
                                        </p:attrNameLst>
                                      </p:cBhvr>
                                      <p:to>
                                        <p:strVal val="visible"/>
                                      </p:to>
                                    </p:set>
                                    <p:animEffect transition="in" filter="fade">
                                      <p:cBhvr>
                                        <p:cTn id="142" dur="500"/>
                                        <p:tgtEl>
                                          <p:spTgt spid="155">
                                            <p:txEl>
                                              <p:pRg st="0" end="0"/>
                                            </p:txEl>
                                          </p:spTgt>
                                        </p:tgtEl>
                                      </p:cBhvr>
                                    </p:animEffect>
                                    <p:anim calcmode="lin" valueType="num">
                                      <p:cBhvr>
                                        <p:cTn id="143" dur="500" fill="hold"/>
                                        <p:tgtEl>
                                          <p:spTgt spid="155">
                                            <p:txEl>
                                              <p:pRg st="0" end="0"/>
                                            </p:txEl>
                                          </p:spTgt>
                                        </p:tgtEl>
                                        <p:attrNameLst>
                                          <p:attrName>ppt_x</p:attrName>
                                        </p:attrNameLst>
                                      </p:cBhvr>
                                      <p:tavLst>
                                        <p:tav tm="0">
                                          <p:val>
                                            <p:strVal val="#ppt_x"/>
                                          </p:val>
                                        </p:tav>
                                        <p:tav tm="100000">
                                          <p:val>
                                            <p:strVal val="#ppt_x"/>
                                          </p:val>
                                        </p:tav>
                                      </p:tavLst>
                                    </p:anim>
                                    <p:anim calcmode="lin" valueType="num">
                                      <p:cBhvr>
                                        <p:cTn id="144" dur="500" fill="hold"/>
                                        <p:tgtEl>
                                          <p:spTgt spid="155">
                                            <p:txEl>
                                              <p:pRg st="0" end="0"/>
                                            </p:txEl>
                                          </p:spTgt>
                                        </p:tgtEl>
                                        <p:attrNameLst>
                                          <p:attrName>ppt_y</p:attrName>
                                        </p:attrNameLst>
                                      </p:cBhvr>
                                      <p:tavLst>
                                        <p:tav tm="0">
                                          <p:val>
                                            <p:strVal val="#ppt_y+.1"/>
                                          </p:val>
                                        </p:tav>
                                        <p:tav tm="100000">
                                          <p:val>
                                            <p:strVal val="#ppt_y"/>
                                          </p:val>
                                        </p:tav>
                                      </p:tavLst>
                                    </p:anim>
                                  </p:childTnLst>
                                </p:cTn>
                              </p:par>
                              <p:par>
                                <p:cTn id="145" presetID="10" presetClass="entr" presetSubtype="0" fill="hold" grpId="0" nodeType="withEffect">
                                  <p:stCondLst>
                                    <p:cond delay="800"/>
                                  </p:stCondLst>
                                  <p:childTnLst>
                                    <p:set>
                                      <p:cBhvr>
                                        <p:cTn id="146" dur="1" fill="hold">
                                          <p:stCondLst>
                                            <p:cond delay="0"/>
                                          </p:stCondLst>
                                        </p:cTn>
                                        <p:tgtEl>
                                          <p:spTgt spid="156">
                                            <p:txEl>
                                              <p:pRg st="0" end="0"/>
                                            </p:txEl>
                                          </p:spTgt>
                                        </p:tgtEl>
                                        <p:attrNameLst>
                                          <p:attrName>style.visibility</p:attrName>
                                        </p:attrNameLst>
                                      </p:cBhvr>
                                      <p:to>
                                        <p:strVal val="visible"/>
                                      </p:to>
                                    </p:set>
                                    <p:animEffect transition="in" filter="fade">
                                      <p:cBhvr>
                                        <p:cTn id="147" dur="500"/>
                                        <p:tgtEl>
                                          <p:spTgt spid="156">
                                            <p:txEl>
                                              <p:pRg st="0" end="0"/>
                                            </p:txEl>
                                          </p:spTgt>
                                        </p:tgtEl>
                                      </p:cBhvr>
                                    </p:animEffect>
                                  </p:childTnLst>
                                </p:cTn>
                              </p:par>
                            </p:childTnLst>
                          </p:cTn>
                        </p:par>
                        <p:par>
                          <p:cTn id="148" fill="hold">
                            <p:stCondLst>
                              <p:cond delay="9500"/>
                            </p:stCondLst>
                            <p:childTnLst>
                              <p:par>
                                <p:cTn id="149" presetID="53" presetClass="entr" presetSubtype="16" fill="hold" grpId="0" nodeType="afterEffect">
                                  <p:stCondLst>
                                    <p:cond delay="0"/>
                                  </p:stCondLst>
                                  <p:childTnLst>
                                    <p:set>
                                      <p:cBhvr>
                                        <p:cTn id="150" dur="1" fill="hold">
                                          <p:stCondLst>
                                            <p:cond delay="0"/>
                                          </p:stCondLst>
                                        </p:cTn>
                                        <p:tgtEl>
                                          <p:spTgt spid="157"/>
                                        </p:tgtEl>
                                        <p:attrNameLst>
                                          <p:attrName>style.visibility</p:attrName>
                                        </p:attrNameLst>
                                      </p:cBhvr>
                                      <p:to>
                                        <p:strVal val="visible"/>
                                      </p:to>
                                    </p:set>
                                    <p:anim calcmode="lin" valueType="num">
                                      <p:cBhvr>
                                        <p:cTn id="151" dur="500" fill="hold"/>
                                        <p:tgtEl>
                                          <p:spTgt spid="157"/>
                                        </p:tgtEl>
                                        <p:attrNameLst>
                                          <p:attrName>ppt_w</p:attrName>
                                        </p:attrNameLst>
                                      </p:cBhvr>
                                      <p:tavLst>
                                        <p:tav tm="0">
                                          <p:val>
                                            <p:fltVal val="0"/>
                                          </p:val>
                                        </p:tav>
                                        <p:tav tm="100000">
                                          <p:val>
                                            <p:strVal val="#ppt_w"/>
                                          </p:val>
                                        </p:tav>
                                      </p:tavLst>
                                    </p:anim>
                                    <p:anim calcmode="lin" valueType="num">
                                      <p:cBhvr>
                                        <p:cTn id="152" dur="500" fill="hold"/>
                                        <p:tgtEl>
                                          <p:spTgt spid="157"/>
                                        </p:tgtEl>
                                        <p:attrNameLst>
                                          <p:attrName>ppt_h</p:attrName>
                                        </p:attrNameLst>
                                      </p:cBhvr>
                                      <p:tavLst>
                                        <p:tav tm="0">
                                          <p:val>
                                            <p:fltVal val="0"/>
                                          </p:val>
                                        </p:tav>
                                        <p:tav tm="100000">
                                          <p:val>
                                            <p:strVal val="#ppt_h"/>
                                          </p:val>
                                        </p:tav>
                                      </p:tavLst>
                                    </p:anim>
                                    <p:animEffect transition="in" filter="fade">
                                      <p:cBhvr>
                                        <p:cTn id="153" dur="500"/>
                                        <p:tgtEl>
                                          <p:spTgt spid="157"/>
                                        </p:tgtEl>
                                      </p:cBhvr>
                                    </p:animEffect>
                                  </p:childTnLst>
                                </p:cTn>
                              </p:par>
                            </p:childTnLst>
                          </p:cTn>
                        </p:par>
                        <p:par>
                          <p:cTn id="154" fill="hold">
                            <p:stCondLst>
                              <p:cond delay="10000"/>
                            </p:stCondLst>
                            <p:childTnLst>
                              <p:par>
                                <p:cTn id="155" presetID="53" presetClass="entr" presetSubtype="16" fill="hold" grpId="0" nodeType="afterEffect">
                                  <p:stCondLst>
                                    <p:cond delay="0"/>
                                  </p:stCondLst>
                                  <p:childTnLst>
                                    <p:set>
                                      <p:cBhvr>
                                        <p:cTn id="156" dur="1" fill="hold">
                                          <p:stCondLst>
                                            <p:cond delay="0"/>
                                          </p:stCondLst>
                                        </p:cTn>
                                        <p:tgtEl>
                                          <p:spTgt spid="158">
                                            <p:txEl>
                                              <p:pRg st="0" end="0"/>
                                            </p:txEl>
                                          </p:spTgt>
                                        </p:tgtEl>
                                        <p:attrNameLst>
                                          <p:attrName>style.visibility</p:attrName>
                                        </p:attrNameLst>
                                      </p:cBhvr>
                                      <p:to>
                                        <p:strVal val="visible"/>
                                      </p:to>
                                    </p:set>
                                    <p:anim calcmode="lin" valueType="num">
                                      <p:cBhvr>
                                        <p:cTn id="157" dur="300" fill="hold"/>
                                        <p:tgtEl>
                                          <p:spTgt spid="158">
                                            <p:txEl>
                                              <p:pRg st="0" end="0"/>
                                            </p:txEl>
                                          </p:spTgt>
                                        </p:tgtEl>
                                        <p:attrNameLst>
                                          <p:attrName>ppt_w</p:attrName>
                                        </p:attrNameLst>
                                      </p:cBhvr>
                                      <p:tavLst>
                                        <p:tav tm="0">
                                          <p:val>
                                            <p:fltVal val="0"/>
                                          </p:val>
                                        </p:tav>
                                        <p:tav tm="100000">
                                          <p:val>
                                            <p:strVal val="#ppt_w"/>
                                          </p:val>
                                        </p:tav>
                                      </p:tavLst>
                                    </p:anim>
                                    <p:anim calcmode="lin" valueType="num">
                                      <p:cBhvr>
                                        <p:cTn id="158" dur="300" fill="hold"/>
                                        <p:tgtEl>
                                          <p:spTgt spid="158">
                                            <p:txEl>
                                              <p:pRg st="0" end="0"/>
                                            </p:txEl>
                                          </p:spTgt>
                                        </p:tgtEl>
                                        <p:attrNameLst>
                                          <p:attrName>ppt_h</p:attrName>
                                        </p:attrNameLst>
                                      </p:cBhvr>
                                      <p:tavLst>
                                        <p:tav tm="0">
                                          <p:val>
                                            <p:fltVal val="0"/>
                                          </p:val>
                                        </p:tav>
                                        <p:tav tm="100000">
                                          <p:val>
                                            <p:strVal val="#ppt_h"/>
                                          </p:val>
                                        </p:tav>
                                      </p:tavLst>
                                    </p:anim>
                                    <p:animEffect transition="in" filter="fade">
                                      <p:cBhvr>
                                        <p:cTn id="159" dur="300"/>
                                        <p:tgtEl>
                                          <p:spTgt spid="158">
                                            <p:txEl>
                                              <p:pRg st="0" end="0"/>
                                            </p:txEl>
                                          </p:spTgt>
                                        </p:tgtEl>
                                      </p:cBhvr>
                                    </p:animEffect>
                                  </p:childTnLst>
                                </p:cTn>
                              </p:par>
                            </p:childTnLst>
                          </p:cTn>
                        </p:par>
                        <p:par>
                          <p:cTn id="160" fill="hold">
                            <p:stCondLst>
                              <p:cond delay="10500"/>
                            </p:stCondLst>
                            <p:childTnLst>
                              <p:par>
                                <p:cTn id="161" presetID="6" presetClass="entr" presetSubtype="16" fill="hold" grpId="0" nodeType="afterEffect">
                                  <p:stCondLst>
                                    <p:cond delay="0"/>
                                  </p:stCondLst>
                                  <p:childTnLst>
                                    <p:set>
                                      <p:cBhvr>
                                        <p:cTn id="162" dur="1" fill="hold">
                                          <p:stCondLst>
                                            <p:cond delay="0"/>
                                          </p:stCondLst>
                                        </p:cTn>
                                        <p:tgtEl>
                                          <p:spTgt spid="153"/>
                                        </p:tgtEl>
                                        <p:attrNameLst>
                                          <p:attrName>style.visibility</p:attrName>
                                        </p:attrNameLst>
                                      </p:cBhvr>
                                      <p:to>
                                        <p:strVal val="visible"/>
                                      </p:to>
                                    </p:set>
                                    <p:animEffect transition="in" filter="circle(in)">
                                      <p:cBhvr>
                                        <p:cTn id="163" dur="1000"/>
                                        <p:tgtEl>
                                          <p:spTgt spid="153"/>
                                        </p:tgtEl>
                                      </p:cBhvr>
                                    </p:animEffect>
                                  </p:childTnLst>
                                </p:cTn>
                              </p:par>
                            </p:childTnLst>
                          </p:cTn>
                        </p:par>
                        <p:par>
                          <p:cTn id="164" fill="hold">
                            <p:stCondLst>
                              <p:cond delay="11500"/>
                            </p:stCondLst>
                            <p:childTnLst>
                              <p:par>
                                <p:cTn id="165" presetID="53" presetClass="entr" presetSubtype="16" fill="hold" grpId="0" nodeType="afterEffect" nodePh="1">
                                  <p:stCondLst>
                                    <p:cond delay="0"/>
                                  </p:stCondLst>
                                  <p:endCondLst>
                                    <p:cond evt="begin" delay="0">
                                      <p:tn val="165"/>
                                    </p:cond>
                                  </p:endCondLst>
                                  <p:childTnLst>
                                    <p:set>
                                      <p:cBhvr>
                                        <p:cTn id="166" dur="1" fill="hold">
                                          <p:stCondLst>
                                            <p:cond delay="0"/>
                                          </p:stCondLst>
                                        </p:cTn>
                                        <p:tgtEl>
                                          <p:spTgt spid="159"/>
                                        </p:tgtEl>
                                        <p:attrNameLst>
                                          <p:attrName>style.visibility</p:attrName>
                                        </p:attrNameLst>
                                      </p:cBhvr>
                                      <p:to>
                                        <p:strVal val="visible"/>
                                      </p:to>
                                    </p:set>
                                    <p:anim calcmode="lin" valueType="num">
                                      <p:cBhvr>
                                        <p:cTn id="167" dur="500" fill="hold"/>
                                        <p:tgtEl>
                                          <p:spTgt spid="159"/>
                                        </p:tgtEl>
                                        <p:attrNameLst>
                                          <p:attrName>ppt_w</p:attrName>
                                        </p:attrNameLst>
                                      </p:cBhvr>
                                      <p:tavLst>
                                        <p:tav tm="0">
                                          <p:val>
                                            <p:fltVal val="0"/>
                                          </p:val>
                                        </p:tav>
                                        <p:tav tm="100000">
                                          <p:val>
                                            <p:strVal val="#ppt_w"/>
                                          </p:val>
                                        </p:tav>
                                      </p:tavLst>
                                    </p:anim>
                                    <p:anim calcmode="lin" valueType="num">
                                      <p:cBhvr>
                                        <p:cTn id="168" dur="500" fill="hold"/>
                                        <p:tgtEl>
                                          <p:spTgt spid="159"/>
                                        </p:tgtEl>
                                        <p:attrNameLst>
                                          <p:attrName>ppt_h</p:attrName>
                                        </p:attrNameLst>
                                      </p:cBhvr>
                                      <p:tavLst>
                                        <p:tav tm="0">
                                          <p:val>
                                            <p:fltVal val="0"/>
                                          </p:val>
                                        </p:tav>
                                        <p:tav tm="100000">
                                          <p:val>
                                            <p:strVal val="#ppt_h"/>
                                          </p:val>
                                        </p:tav>
                                      </p:tavLst>
                                    </p:anim>
                                    <p:animEffect transition="in" filter="fade">
                                      <p:cBhvr>
                                        <p:cTn id="169"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90" grpId="0" animBg="1"/>
      <p:bldP spid="94" grpId="0" build="p">
        <p:tmplLst>
          <p:tmpl lvl="1">
            <p:tnLst>
              <p:par>
                <p:cTn presetID="42" presetClass="entr" presetSubtype="0" fill="hold" nodeType="withEffect">
                  <p:stCondLst>
                    <p:cond delay="200"/>
                  </p:stCondLst>
                  <p:childTnLst>
                    <p:set>
                      <p:cBhvr>
                        <p:cTn dur="1" fill="hold">
                          <p:stCondLst>
                            <p:cond delay="0"/>
                          </p:stCondLst>
                        </p:cTn>
                        <p:tgtEl>
                          <p:spTgt spid="94"/>
                        </p:tgtEl>
                        <p:attrNameLst>
                          <p:attrName>style.visibility</p:attrName>
                        </p:attrNameLst>
                      </p:cBhvr>
                      <p:to>
                        <p:strVal val="visible"/>
                      </p:to>
                    </p:set>
                    <p:animEffect transition="in" filter="fade">
                      <p:cBhvr>
                        <p:cTn dur="400"/>
                        <p:tgtEl>
                          <p:spTgt spid="94"/>
                        </p:tgtEl>
                      </p:cBhvr>
                    </p:animEffect>
                    <p:anim calcmode="lin" valueType="num">
                      <p:cBhvr>
                        <p:cTn dur="400" fill="hold"/>
                        <p:tgtEl>
                          <p:spTgt spid="94"/>
                        </p:tgtEl>
                        <p:attrNameLst>
                          <p:attrName>ppt_x</p:attrName>
                        </p:attrNameLst>
                      </p:cBhvr>
                      <p:tavLst>
                        <p:tav tm="0">
                          <p:val>
                            <p:strVal val="#ppt_x"/>
                          </p:val>
                        </p:tav>
                        <p:tav tm="100000">
                          <p:val>
                            <p:strVal val="#ppt_x"/>
                          </p:val>
                        </p:tav>
                      </p:tavLst>
                    </p:anim>
                    <p:anim calcmode="lin" valueType="num">
                      <p:cBhvr>
                        <p:cTn dur="400" fill="hold"/>
                        <p:tgtEl>
                          <p:spTgt spid="94"/>
                        </p:tgtEl>
                        <p:attrNameLst>
                          <p:attrName>ppt_y</p:attrName>
                        </p:attrNameLst>
                      </p:cBhvr>
                      <p:tavLst>
                        <p:tav tm="0">
                          <p:val>
                            <p:strVal val="#ppt_y+.1"/>
                          </p:val>
                        </p:tav>
                        <p:tav tm="100000">
                          <p:val>
                            <p:strVal val="#ppt_y"/>
                          </p:val>
                        </p:tav>
                      </p:tavLst>
                    </p:anim>
                  </p:childTnLst>
                </p:cTn>
              </p:par>
            </p:tnLst>
          </p:tmpl>
        </p:tmplLst>
      </p:bldP>
      <p:bldP spid="95" grpId="0" build="p">
        <p:tmplLst>
          <p:tmpl lvl="1">
            <p:tnLst>
              <p:par>
                <p:cTn presetID="42" presetClass="entr" presetSubtype="0" fill="hold" nodeType="withEffect">
                  <p:stCondLst>
                    <p:cond delay="20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anim calcmode="lin" valueType="num">
                      <p:cBhvr>
                        <p:cTn dur="500" fill="hold"/>
                        <p:tgtEl>
                          <p:spTgt spid="95"/>
                        </p:tgtEl>
                        <p:attrNameLst>
                          <p:attrName>ppt_x</p:attrName>
                        </p:attrNameLst>
                      </p:cBhvr>
                      <p:tavLst>
                        <p:tav tm="0">
                          <p:val>
                            <p:strVal val="#ppt_x"/>
                          </p:val>
                        </p:tav>
                        <p:tav tm="100000">
                          <p:val>
                            <p:strVal val="#ppt_x"/>
                          </p:val>
                        </p:tav>
                      </p:tavLst>
                    </p:anim>
                    <p:anim calcmode="lin" valueType="num">
                      <p:cBhvr>
                        <p:cTn dur="500" fill="hold"/>
                        <p:tgtEl>
                          <p:spTgt spid="95"/>
                        </p:tgtEl>
                        <p:attrNameLst>
                          <p:attrName>ppt_y</p:attrName>
                        </p:attrNameLst>
                      </p:cBhvr>
                      <p:tavLst>
                        <p:tav tm="0">
                          <p:val>
                            <p:strVal val="#ppt_y+.1"/>
                          </p:val>
                        </p:tav>
                        <p:tav tm="100000">
                          <p:val>
                            <p:strVal val="#ppt_y"/>
                          </p:val>
                        </p:tav>
                      </p:tavLst>
                    </p:anim>
                  </p:childTnLst>
                </p:cTn>
              </p:par>
            </p:tnLst>
          </p:tmpl>
        </p:tmplLst>
      </p:bldP>
      <p:bldP spid="96" grpId="0" build="p">
        <p:tmplLst>
          <p:tmpl lvl="1">
            <p:tnLst>
              <p:par>
                <p:cTn presetID="10" presetClass="entr" presetSubtype="0" fill="hold" nodeType="withEffect">
                  <p:stCondLst>
                    <p:cond delay="80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106" grpId="0" animBg="1"/>
      <p:bldP spid="110" grpId="0" build="p">
        <p:tmplLst>
          <p:tmpl lvl="1">
            <p:tnLst>
              <p:par>
                <p:cTn presetID="53" presetClass="entr" presetSubtype="16"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p:cTn dur="300" fill="hold"/>
                        <p:tgtEl>
                          <p:spTgt spid="110"/>
                        </p:tgtEl>
                        <p:attrNameLst>
                          <p:attrName>ppt_w</p:attrName>
                        </p:attrNameLst>
                      </p:cBhvr>
                      <p:tavLst>
                        <p:tav tm="0">
                          <p:val>
                            <p:fltVal val="0"/>
                          </p:val>
                        </p:tav>
                        <p:tav tm="100000">
                          <p:val>
                            <p:strVal val="#ppt_w"/>
                          </p:val>
                        </p:tav>
                      </p:tavLst>
                    </p:anim>
                    <p:anim calcmode="lin" valueType="num">
                      <p:cBhvr>
                        <p:cTn dur="300" fill="hold"/>
                        <p:tgtEl>
                          <p:spTgt spid="110"/>
                        </p:tgtEl>
                        <p:attrNameLst>
                          <p:attrName>ppt_h</p:attrName>
                        </p:attrNameLst>
                      </p:cBhvr>
                      <p:tavLst>
                        <p:tav tm="0">
                          <p:val>
                            <p:fltVal val="0"/>
                          </p:val>
                        </p:tav>
                        <p:tav tm="100000">
                          <p:val>
                            <p:strVal val="#ppt_h"/>
                          </p:val>
                        </p:tav>
                      </p:tavLst>
                    </p:anim>
                    <p:animEffect transition="in" filter="fade">
                      <p:cBhvr>
                        <p:cTn dur="300"/>
                        <p:tgtEl>
                          <p:spTgt spid="110"/>
                        </p:tgtEl>
                      </p:cBhvr>
                    </p:animEffect>
                  </p:childTnLst>
                </p:cTn>
              </p:par>
            </p:tnLst>
          </p:tmpl>
        </p:tmplLst>
      </p:bldP>
      <p:bldP spid="114" grpId="0"/>
      <p:bldP spid="118" grpId="0" animBg="1"/>
      <p:bldP spid="121" grpId="0" build="p">
        <p:tmplLst>
          <p:tmpl lvl="1">
            <p:tnLst>
              <p:par>
                <p:cTn presetID="42" presetClass="entr" presetSubtype="0" fill="hold" nodeType="withEffect">
                  <p:stCondLst>
                    <p:cond delay="200"/>
                  </p:stCondLst>
                  <p:childTnLst>
                    <p:set>
                      <p:cBhvr>
                        <p:cTn dur="1" fill="hold">
                          <p:stCondLst>
                            <p:cond delay="0"/>
                          </p:stCondLst>
                        </p:cTn>
                        <p:tgtEl>
                          <p:spTgt spid="121"/>
                        </p:tgtEl>
                        <p:attrNameLst>
                          <p:attrName>style.visibility</p:attrName>
                        </p:attrNameLst>
                      </p:cBhvr>
                      <p:to>
                        <p:strVal val="visible"/>
                      </p:to>
                    </p:set>
                    <p:animEffect transition="in" filter="fade">
                      <p:cBhvr>
                        <p:cTn dur="400"/>
                        <p:tgtEl>
                          <p:spTgt spid="121"/>
                        </p:tgtEl>
                      </p:cBhvr>
                    </p:animEffect>
                    <p:anim calcmode="lin" valueType="num">
                      <p:cBhvr>
                        <p:cTn dur="400" fill="hold"/>
                        <p:tgtEl>
                          <p:spTgt spid="121"/>
                        </p:tgtEl>
                        <p:attrNameLst>
                          <p:attrName>ppt_x</p:attrName>
                        </p:attrNameLst>
                      </p:cBhvr>
                      <p:tavLst>
                        <p:tav tm="0">
                          <p:val>
                            <p:strVal val="#ppt_x"/>
                          </p:val>
                        </p:tav>
                        <p:tav tm="100000">
                          <p:val>
                            <p:strVal val="#ppt_x"/>
                          </p:val>
                        </p:tav>
                      </p:tavLst>
                    </p:anim>
                    <p:anim calcmode="lin" valueType="num">
                      <p:cBhvr>
                        <p:cTn dur="400" fill="hold"/>
                        <p:tgtEl>
                          <p:spTgt spid="121"/>
                        </p:tgtEl>
                        <p:attrNameLst>
                          <p:attrName>ppt_y</p:attrName>
                        </p:attrNameLst>
                      </p:cBhvr>
                      <p:tavLst>
                        <p:tav tm="0">
                          <p:val>
                            <p:strVal val="#ppt_y+.1"/>
                          </p:val>
                        </p:tav>
                        <p:tav tm="100000">
                          <p:val>
                            <p:strVal val="#ppt_y"/>
                          </p:val>
                        </p:tav>
                      </p:tavLst>
                    </p:anim>
                  </p:childTnLst>
                </p:cTn>
              </p:par>
            </p:tnLst>
          </p:tmpl>
        </p:tmplLst>
      </p:bldP>
      <p:bldP spid="122" grpId="0" build="p">
        <p:tmplLst>
          <p:tmpl lvl="1">
            <p:tnLst>
              <p:par>
                <p:cTn presetID="42" presetClass="entr" presetSubtype="0" fill="hold" nodeType="withEffect">
                  <p:stCondLst>
                    <p:cond delay="200"/>
                  </p:stCondLst>
                  <p:childTnLst>
                    <p:set>
                      <p:cBhvr>
                        <p:cTn dur="1" fill="hold">
                          <p:stCondLst>
                            <p:cond delay="0"/>
                          </p:stCondLst>
                        </p:cTn>
                        <p:tgtEl>
                          <p:spTgt spid="122"/>
                        </p:tgtEl>
                        <p:attrNameLst>
                          <p:attrName>style.visibility</p:attrName>
                        </p:attrNameLst>
                      </p:cBhvr>
                      <p:to>
                        <p:strVal val="visible"/>
                      </p:to>
                    </p:set>
                    <p:animEffect transition="in" filter="fade">
                      <p:cBhvr>
                        <p:cTn dur="500"/>
                        <p:tgtEl>
                          <p:spTgt spid="122"/>
                        </p:tgtEl>
                      </p:cBhvr>
                    </p:animEffect>
                    <p:anim calcmode="lin" valueType="num">
                      <p:cBhvr>
                        <p:cTn dur="500" fill="hold"/>
                        <p:tgtEl>
                          <p:spTgt spid="122"/>
                        </p:tgtEl>
                        <p:attrNameLst>
                          <p:attrName>ppt_x</p:attrName>
                        </p:attrNameLst>
                      </p:cBhvr>
                      <p:tavLst>
                        <p:tav tm="0">
                          <p:val>
                            <p:strVal val="#ppt_x"/>
                          </p:val>
                        </p:tav>
                        <p:tav tm="100000">
                          <p:val>
                            <p:strVal val="#ppt_x"/>
                          </p:val>
                        </p:tav>
                      </p:tavLst>
                    </p:anim>
                    <p:anim calcmode="lin" valueType="num">
                      <p:cBhvr>
                        <p:cTn dur="500" fill="hold"/>
                        <p:tgtEl>
                          <p:spTgt spid="122"/>
                        </p:tgtEl>
                        <p:attrNameLst>
                          <p:attrName>ppt_y</p:attrName>
                        </p:attrNameLst>
                      </p:cBhvr>
                      <p:tavLst>
                        <p:tav tm="0">
                          <p:val>
                            <p:strVal val="#ppt_y+.1"/>
                          </p:val>
                        </p:tav>
                        <p:tav tm="100000">
                          <p:val>
                            <p:strVal val="#ppt_y"/>
                          </p:val>
                        </p:tav>
                      </p:tavLst>
                    </p:anim>
                  </p:childTnLst>
                </p:cTn>
              </p:par>
            </p:tnLst>
          </p:tmpl>
        </p:tmplLst>
      </p:bldP>
      <p:bldP spid="123" grpId="0" build="p">
        <p:tmplLst>
          <p:tmpl lvl="1">
            <p:tnLst>
              <p:par>
                <p:cTn presetID="10" presetClass="entr" presetSubtype="0" fill="hold" nodeType="withEffect">
                  <p:stCondLst>
                    <p:cond delay="80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30" grpId="0" animBg="1"/>
      <p:bldP spid="133" grpId="0" build="p">
        <p:tmplLst>
          <p:tmpl lvl="1">
            <p:tnLst>
              <p:par>
                <p:cTn presetID="53" presetClass="entr" presetSubtype="16" fill="hold" nodeType="afterEffect">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p:cTn dur="300" fill="hold"/>
                        <p:tgtEl>
                          <p:spTgt spid="133"/>
                        </p:tgtEl>
                        <p:attrNameLst>
                          <p:attrName>ppt_w</p:attrName>
                        </p:attrNameLst>
                      </p:cBhvr>
                      <p:tavLst>
                        <p:tav tm="0">
                          <p:val>
                            <p:fltVal val="0"/>
                          </p:val>
                        </p:tav>
                        <p:tav tm="100000">
                          <p:val>
                            <p:strVal val="#ppt_w"/>
                          </p:val>
                        </p:tav>
                      </p:tavLst>
                    </p:anim>
                    <p:anim calcmode="lin" valueType="num">
                      <p:cBhvr>
                        <p:cTn dur="300" fill="hold"/>
                        <p:tgtEl>
                          <p:spTgt spid="133"/>
                        </p:tgtEl>
                        <p:attrNameLst>
                          <p:attrName>ppt_h</p:attrName>
                        </p:attrNameLst>
                      </p:cBhvr>
                      <p:tavLst>
                        <p:tav tm="0">
                          <p:val>
                            <p:fltVal val="0"/>
                          </p:val>
                        </p:tav>
                        <p:tav tm="100000">
                          <p:val>
                            <p:strVal val="#ppt_h"/>
                          </p:val>
                        </p:tav>
                      </p:tavLst>
                    </p:anim>
                    <p:animEffect transition="in" filter="fade">
                      <p:cBhvr>
                        <p:cTn dur="300"/>
                        <p:tgtEl>
                          <p:spTgt spid="133"/>
                        </p:tgtEl>
                      </p:cBhvr>
                    </p:animEffect>
                  </p:childTnLst>
                </p:cTn>
              </p:par>
            </p:tnLst>
          </p:tmpl>
        </p:tmplLst>
      </p:bldP>
      <p:bldP spid="136" grpId="0"/>
      <p:bldP spid="139" grpId="0" animBg="1"/>
      <p:bldP spid="141" grpId="0" build="p">
        <p:tmplLst>
          <p:tmpl lvl="1">
            <p:tnLst>
              <p:par>
                <p:cTn presetID="42" presetClass="entr" presetSubtype="0" fill="hold" nodeType="withEffect">
                  <p:stCondLst>
                    <p:cond delay="200"/>
                  </p:stCondLst>
                  <p:childTnLst>
                    <p:set>
                      <p:cBhvr>
                        <p:cTn dur="1" fill="hold">
                          <p:stCondLst>
                            <p:cond delay="0"/>
                          </p:stCondLst>
                        </p:cTn>
                        <p:tgtEl>
                          <p:spTgt spid="141"/>
                        </p:tgtEl>
                        <p:attrNameLst>
                          <p:attrName>style.visibility</p:attrName>
                        </p:attrNameLst>
                      </p:cBhvr>
                      <p:to>
                        <p:strVal val="visible"/>
                      </p:to>
                    </p:set>
                    <p:animEffect transition="in" filter="fade">
                      <p:cBhvr>
                        <p:cTn dur="400"/>
                        <p:tgtEl>
                          <p:spTgt spid="141"/>
                        </p:tgtEl>
                      </p:cBhvr>
                    </p:animEffect>
                    <p:anim calcmode="lin" valueType="num">
                      <p:cBhvr>
                        <p:cTn dur="400" fill="hold"/>
                        <p:tgtEl>
                          <p:spTgt spid="141"/>
                        </p:tgtEl>
                        <p:attrNameLst>
                          <p:attrName>ppt_x</p:attrName>
                        </p:attrNameLst>
                      </p:cBhvr>
                      <p:tavLst>
                        <p:tav tm="0">
                          <p:val>
                            <p:strVal val="#ppt_x"/>
                          </p:val>
                        </p:tav>
                        <p:tav tm="100000">
                          <p:val>
                            <p:strVal val="#ppt_x"/>
                          </p:val>
                        </p:tav>
                      </p:tavLst>
                    </p:anim>
                    <p:anim calcmode="lin" valueType="num">
                      <p:cBhvr>
                        <p:cTn dur="400" fill="hold"/>
                        <p:tgtEl>
                          <p:spTgt spid="141"/>
                        </p:tgtEl>
                        <p:attrNameLst>
                          <p:attrName>ppt_y</p:attrName>
                        </p:attrNameLst>
                      </p:cBhvr>
                      <p:tavLst>
                        <p:tav tm="0">
                          <p:val>
                            <p:strVal val="#ppt_y+.1"/>
                          </p:val>
                        </p:tav>
                        <p:tav tm="100000">
                          <p:val>
                            <p:strVal val="#ppt_y"/>
                          </p:val>
                        </p:tav>
                      </p:tavLst>
                    </p:anim>
                  </p:childTnLst>
                </p:cTn>
              </p:par>
            </p:tnLst>
          </p:tmpl>
        </p:tmplLst>
      </p:bldP>
      <p:bldP spid="142" grpId="0" build="p">
        <p:tmplLst>
          <p:tmpl lvl="1">
            <p:tnLst>
              <p:par>
                <p:cTn presetID="42" presetClass="entr" presetSubtype="0" fill="hold" nodeType="withEffect">
                  <p:stCondLst>
                    <p:cond delay="200"/>
                  </p:stCondLst>
                  <p:childTnLst>
                    <p:set>
                      <p:cBhvr>
                        <p:cTn dur="1" fill="hold">
                          <p:stCondLst>
                            <p:cond delay="0"/>
                          </p:stCondLst>
                        </p:cTn>
                        <p:tgtEl>
                          <p:spTgt spid="142"/>
                        </p:tgtEl>
                        <p:attrNameLst>
                          <p:attrName>style.visibility</p:attrName>
                        </p:attrNameLst>
                      </p:cBhvr>
                      <p:to>
                        <p:strVal val="visible"/>
                      </p:to>
                    </p:set>
                    <p:animEffect transition="in" filter="fade">
                      <p:cBhvr>
                        <p:cTn dur="500"/>
                        <p:tgtEl>
                          <p:spTgt spid="142"/>
                        </p:tgtEl>
                      </p:cBhvr>
                    </p:animEffect>
                    <p:anim calcmode="lin" valueType="num">
                      <p:cBhvr>
                        <p:cTn dur="500" fill="hold"/>
                        <p:tgtEl>
                          <p:spTgt spid="142"/>
                        </p:tgtEl>
                        <p:attrNameLst>
                          <p:attrName>ppt_x</p:attrName>
                        </p:attrNameLst>
                      </p:cBhvr>
                      <p:tavLst>
                        <p:tav tm="0">
                          <p:val>
                            <p:strVal val="#ppt_x"/>
                          </p:val>
                        </p:tav>
                        <p:tav tm="100000">
                          <p:val>
                            <p:strVal val="#ppt_x"/>
                          </p:val>
                        </p:tav>
                      </p:tavLst>
                    </p:anim>
                    <p:anim calcmode="lin" valueType="num">
                      <p:cBhvr>
                        <p:cTn dur="500" fill="hold"/>
                        <p:tgtEl>
                          <p:spTgt spid="142"/>
                        </p:tgtEl>
                        <p:attrNameLst>
                          <p:attrName>ppt_y</p:attrName>
                        </p:attrNameLst>
                      </p:cBhvr>
                      <p:tavLst>
                        <p:tav tm="0">
                          <p:val>
                            <p:strVal val="#ppt_y+.1"/>
                          </p:val>
                        </p:tav>
                        <p:tav tm="100000">
                          <p:val>
                            <p:strVal val="#ppt_y"/>
                          </p:val>
                        </p:tav>
                      </p:tavLst>
                    </p:anim>
                  </p:childTnLst>
                </p:cTn>
              </p:par>
            </p:tnLst>
          </p:tmpl>
        </p:tmplLst>
      </p:bldP>
      <p:bldP spid="143" grpId="0" build="p">
        <p:tmplLst>
          <p:tmpl lvl="1">
            <p:tnLst>
              <p:par>
                <p:cTn presetID="10" presetClass="entr" presetSubtype="0" fill="hold" nodeType="withEffect">
                  <p:stCondLst>
                    <p:cond delay="800"/>
                  </p:stCondLst>
                  <p:childTnLst>
                    <p:set>
                      <p:cBhvr>
                        <p:cTn dur="1" fill="hold">
                          <p:stCondLst>
                            <p:cond delay="0"/>
                          </p:stCondLst>
                        </p:cTn>
                        <p:tgtEl>
                          <p:spTgt spid="143"/>
                        </p:tgtEl>
                        <p:attrNameLst>
                          <p:attrName>style.visibility</p:attrName>
                        </p:attrNameLst>
                      </p:cBhvr>
                      <p:to>
                        <p:strVal val="visible"/>
                      </p:to>
                    </p:set>
                    <p:animEffect transition="in" filter="fade">
                      <p:cBhvr>
                        <p:cTn dur="500"/>
                        <p:tgtEl>
                          <p:spTgt spid="143"/>
                        </p:tgtEl>
                      </p:cBhvr>
                    </p:animEffect>
                  </p:childTnLst>
                </p:cTn>
              </p:par>
            </p:tnLst>
          </p:tmpl>
        </p:tmplLst>
      </p:bldP>
      <p:bldP spid="147" grpId="0" animBg="1"/>
      <p:bldP spid="149" grpId="0" build="p">
        <p:tmplLst>
          <p:tmpl lvl="1">
            <p:tnLst>
              <p:par>
                <p:cTn presetID="53" presetClass="entr" presetSubtype="16" fill="hold" nodeType="afterEffect">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p:cTn dur="300" fill="hold"/>
                        <p:tgtEl>
                          <p:spTgt spid="149"/>
                        </p:tgtEl>
                        <p:attrNameLst>
                          <p:attrName>ppt_w</p:attrName>
                        </p:attrNameLst>
                      </p:cBhvr>
                      <p:tavLst>
                        <p:tav tm="0">
                          <p:val>
                            <p:fltVal val="0"/>
                          </p:val>
                        </p:tav>
                        <p:tav tm="100000">
                          <p:val>
                            <p:strVal val="#ppt_w"/>
                          </p:val>
                        </p:tav>
                      </p:tavLst>
                    </p:anim>
                    <p:anim calcmode="lin" valueType="num">
                      <p:cBhvr>
                        <p:cTn dur="300" fill="hold"/>
                        <p:tgtEl>
                          <p:spTgt spid="149"/>
                        </p:tgtEl>
                        <p:attrNameLst>
                          <p:attrName>ppt_h</p:attrName>
                        </p:attrNameLst>
                      </p:cBhvr>
                      <p:tavLst>
                        <p:tav tm="0">
                          <p:val>
                            <p:fltVal val="0"/>
                          </p:val>
                        </p:tav>
                        <p:tav tm="100000">
                          <p:val>
                            <p:strVal val="#ppt_h"/>
                          </p:val>
                        </p:tav>
                      </p:tavLst>
                    </p:anim>
                    <p:animEffect transition="in" filter="fade">
                      <p:cBhvr>
                        <p:cTn dur="300"/>
                        <p:tgtEl>
                          <p:spTgt spid="149"/>
                        </p:tgtEl>
                      </p:cBhvr>
                    </p:animEffect>
                  </p:childTnLst>
                </p:cTn>
              </p:par>
            </p:tnLst>
          </p:tmpl>
        </p:tmplLst>
      </p:bldP>
      <p:bldP spid="151" grpId="0"/>
      <p:bldP spid="153" grpId="0" animBg="1"/>
      <p:bldP spid="154" grpId="0" build="p">
        <p:tmplLst>
          <p:tmpl lvl="1">
            <p:tnLst>
              <p:par>
                <p:cTn presetID="42" presetClass="entr" presetSubtype="0" fill="hold" nodeType="withEffect">
                  <p:stCondLst>
                    <p:cond delay="200"/>
                  </p:stCondLst>
                  <p:childTnLst>
                    <p:set>
                      <p:cBhvr>
                        <p:cTn dur="1" fill="hold">
                          <p:stCondLst>
                            <p:cond delay="0"/>
                          </p:stCondLst>
                        </p:cTn>
                        <p:tgtEl>
                          <p:spTgt spid="154"/>
                        </p:tgtEl>
                        <p:attrNameLst>
                          <p:attrName>style.visibility</p:attrName>
                        </p:attrNameLst>
                      </p:cBhvr>
                      <p:to>
                        <p:strVal val="visible"/>
                      </p:to>
                    </p:set>
                    <p:animEffect transition="in" filter="fade">
                      <p:cBhvr>
                        <p:cTn dur="400"/>
                        <p:tgtEl>
                          <p:spTgt spid="154"/>
                        </p:tgtEl>
                      </p:cBhvr>
                    </p:animEffect>
                    <p:anim calcmode="lin" valueType="num">
                      <p:cBhvr>
                        <p:cTn dur="400" fill="hold"/>
                        <p:tgtEl>
                          <p:spTgt spid="154"/>
                        </p:tgtEl>
                        <p:attrNameLst>
                          <p:attrName>ppt_x</p:attrName>
                        </p:attrNameLst>
                      </p:cBhvr>
                      <p:tavLst>
                        <p:tav tm="0">
                          <p:val>
                            <p:strVal val="#ppt_x"/>
                          </p:val>
                        </p:tav>
                        <p:tav tm="100000">
                          <p:val>
                            <p:strVal val="#ppt_x"/>
                          </p:val>
                        </p:tav>
                      </p:tavLst>
                    </p:anim>
                    <p:anim calcmode="lin" valueType="num">
                      <p:cBhvr>
                        <p:cTn dur="400" fill="hold"/>
                        <p:tgtEl>
                          <p:spTgt spid="154"/>
                        </p:tgtEl>
                        <p:attrNameLst>
                          <p:attrName>ppt_y</p:attrName>
                        </p:attrNameLst>
                      </p:cBhvr>
                      <p:tavLst>
                        <p:tav tm="0">
                          <p:val>
                            <p:strVal val="#ppt_y+.1"/>
                          </p:val>
                        </p:tav>
                        <p:tav tm="100000">
                          <p:val>
                            <p:strVal val="#ppt_y"/>
                          </p:val>
                        </p:tav>
                      </p:tavLst>
                    </p:anim>
                  </p:childTnLst>
                </p:cTn>
              </p:par>
            </p:tnLst>
          </p:tmpl>
        </p:tmplLst>
      </p:bldP>
      <p:bldP spid="155" grpId="0" build="p">
        <p:tmplLst>
          <p:tmpl lvl="1">
            <p:tnLst>
              <p:par>
                <p:cTn presetID="42" presetClass="entr" presetSubtype="0" fill="hold" nodeType="withEffect">
                  <p:stCondLst>
                    <p:cond delay="200"/>
                  </p:stCondLst>
                  <p:childTnLst>
                    <p:set>
                      <p:cBhvr>
                        <p:cTn dur="1" fill="hold">
                          <p:stCondLst>
                            <p:cond delay="0"/>
                          </p:stCondLst>
                        </p:cTn>
                        <p:tgtEl>
                          <p:spTgt spid="155"/>
                        </p:tgtEl>
                        <p:attrNameLst>
                          <p:attrName>style.visibility</p:attrName>
                        </p:attrNameLst>
                      </p:cBhvr>
                      <p:to>
                        <p:strVal val="visible"/>
                      </p:to>
                    </p:set>
                    <p:animEffect transition="in" filter="fade">
                      <p:cBhvr>
                        <p:cTn dur="500"/>
                        <p:tgtEl>
                          <p:spTgt spid="155"/>
                        </p:tgtEl>
                      </p:cBhvr>
                    </p:animEffect>
                    <p:anim calcmode="lin" valueType="num">
                      <p:cBhvr>
                        <p:cTn dur="500" fill="hold"/>
                        <p:tgtEl>
                          <p:spTgt spid="155"/>
                        </p:tgtEl>
                        <p:attrNameLst>
                          <p:attrName>ppt_x</p:attrName>
                        </p:attrNameLst>
                      </p:cBhvr>
                      <p:tavLst>
                        <p:tav tm="0">
                          <p:val>
                            <p:strVal val="#ppt_x"/>
                          </p:val>
                        </p:tav>
                        <p:tav tm="100000">
                          <p:val>
                            <p:strVal val="#ppt_x"/>
                          </p:val>
                        </p:tav>
                      </p:tavLst>
                    </p:anim>
                    <p:anim calcmode="lin" valueType="num">
                      <p:cBhvr>
                        <p:cTn dur="500" fill="hold"/>
                        <p:tgtEl>
                          <p:spTgt spid="155"/>
                        </p:tgtEl>
                        <p:attrNameLst>
                          <p:attrName>ppt_y</p:attrName>
                        </p:attrNameLst>
                      </p:cBhvr>
                      <p:tavLst>
                        <p:tav tm="0">
                          <p:val>
                            <p:strVal val="#ppt_y+.1"/>
                          </p:val>
                        </p:tav>
                        <p:tav tm="100000">
                          <p:val>
                            <p:strVal val="#ppt_y"/>
                          </p:val>
                        </p:tav>
                      </p:tavLst>
                    </p:anim>
                  </p:childTnLst>
                </p:cTn>
              </p:par>
            </p:tnLst>
          </p:tmpl>
        </p:tmplLst>
      </p:bldP>
      <p:bldP spid="156" grpId="0" build="p">
        <p:tmplLst>
          <p:tmpl lvl="1">
            <p:tnLst>
              <p:par>
                <p:cTn presetID="10" presetClass="entr" presetSubtype="0" fill="hold" nodeType="withEffect">
                  <p:stCondLst>
                    <p:cond delay="800"/>
                  </p:stCondLst>
                  <p:childTnLst>
                    <p:set>
                      <p:cBhvr>
                        <p:cTn dur="1" fill="hold">
                          <p:stCondLst>
                            <p:cond delay="0"/>
                          </p:stCondLst>
                        </p:cTn>
                        <p:tgtEl>
                          <p:spTgt spid="156"/>
                        </p:tgtEl>
                        <p:attrNameLst>
                          <p:attrName>style.visibility</p:attrName>
                        </p:attrNameLst>
                      </p:cBhvr>
                      <p:to>
                        <p:strVal val="visible"/>
                      </p:to>
                    </p:set>
                    <p:animEffect transition="in" filter="fade">
                      <p:cBhvr>
                        <p:cTn dur="500"/>
                        <p:tgtEl>
                          <p:spTgt spid="156"/>
                        </p:tgtEl>
                      </p:cBhvr>
                    </p:animEffect>
                  </p:childTnLst>
                </p:cTn>
              </p:par>
            </p:tnLst>
          </p:tmpl>
        </p:tmplLst>
      </p:bldP>
      <p:bldP spid="157" grpId="0" animBg="1"/>
      <p:bldP spid="158" grpId="0" build="p">
        <p:tmplLst>
          <p:tmpl lvl="1">
            <p:tnLst>
              <p:par>
                <p:cTn presetID="53" presetClass="entr" presetSubtype="16" fill="hold" nodeType="afterEffect">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p:cTn dur="300" fill="hold"/>
                        <p:tgtEl>
                          <p:spTgt spid="158"/>
                        </p:tgtEl>
                        <p:attrNameLst>
                          <p:attrName>ppt_w</p:attrName>
                        </p:attrNameLst>
                      </p:cBhvr>
                      <p:tavLst>
                        <p:tav tm="0">
                          <p:val>
                            <p:fltVal val="0"/>
                          </p:val>
                        </p:tav>
                        <p:tav tm="100000">
                          <p:val>
                            <p:strVal val="#ppt_w"/>
                          </p:val>
                        </p:tav>
                      </p:tavLst>
                    </p:anim>
                    <p:anim calcmode="lin" valueType="num">
                      <p:cBhvr>
                        <p:cTn dur="300" fill="hold"/>
                        <p:tgtEl>
                          <p:spTgt spid="158"/>
                        </p:tgtEl>
                        <p:attrNameLst>
                          <p:attrName>ppt_h</p:attrName>
                        </p:attrNameLst>
                      </p:cBhvr>
                      <p:tavLst>
                        <p:tav tm="0">
                          <p:val>
                            <p:fltVal val="0"/>
                          </p:val>
                        </p:tav>
                        <p:tav tm="100000">
                          <p:val>
                            <p:strVal val="#ppt_h"/>
                          </p:val>
                        </p:tav>
                      </p:tavLst>
                    </p:anim>
                    <p:animEffect transition="in" filter="fade">
                      <p:cBhvr>
                        <p:cTn dur="300"/>
                        <p:tgtEl>
                          <p:spTgt spid="158"/>
                        </p:tgtEl>
                      </p:cBhvr>
                    </p:animEffect>
                  </p:childTnLst>
                </p:cTn>
              </p:par>
            </p:tnLst>
          </p:tmpl>
        </p:tmplLst>
      </p:bldP>
      <p:bldP spid="159"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ic list 6">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603251" y="4732394"/>
            <a:ext cx="869949" cy="1730087"/>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684392" y="4778114"/>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1608669" y="5317373"/>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1608669" y="5682508"/>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28" name="Text Placeholder 7"/>
          <p:cNvSpPr>
            <a:spLocks noGrp="1"/>
          </p:cNvSpPr>
          <p:nvPr>
            <p:ph type="body" sz="quarter" idx="55" hasCustomPrompt="1"/>
          </p:nvPr>
        </p:nvSpPr>
        <p:spPr>
          <a:xfrm>
            <a:off x="1608669" y="4736932"/>
            <a:ext cx="2500489" cy="431780"/>
          </a:xfrm>
          <a:prstGeom prst="rect">
            <a:avLst/>
          </a:prstGeom>
        </p:spPr>
        <p:txBody>
          <a:bodyPr vert="horz" lIns="0" tIns="40504" rIns="0" bIns="40504" anchor="ctr"/>
          <a:lstStyle>
            <a:lvl1pPr marL="0" indent="0" algn="l">
              <a:lnSpc>
                <a:spcPct val="100000"/>
              </a:lnSpc>
              <a:spcBef>
                <a:spcPts val="0"/>
              </a:spcBef>
              <a:buNone/>
              <a:defRPr sz="3000" b="1">
                <a:ln>
                  <a:solidFill>
                    <a:schemeClr val="accent2"/>
                  </a:solidFill>
                </a:ln>
                <a:solidFill>
                  <a:schemeClr val="accent1">
                    <a:lumMod val="60000"/>
                    <a:lumOff val="40000"/>
                  </a:schemeClr>
                </a:solidFill>
                <a:latin typeface="Lato Light"/>
                <a:cs typeface="Lato Light"/>
              </a:defRPr>
            </a:lvl1pPr>
          </a:lstStyle>
          <a:p>
            <a:pPr lvl="0"/>
            <a:r>
              <a:rPr lang="es-ES_tradnl" dirty="0"/>
              <a:t>80%</a:t>
            </a:r>
          </a:p>
        </p:txBody>
      </p:sp>
      <p:grpSp>
        <p:nvGrpSpPr>
          <p:cNvPr id="19" name="Group 18"/>
          <p:cNvGrpSpPr/>
          <p:nvPr userDrawn="1"/>
        </p:nvGrpSpPr>
        <p:grpSpPr>
          <a:xfrm>
            <a:off x="101309" y="385540"/>
            <a:ext cx="383999" cy="342172"/>
            <a:chOff x="5270500" y="1460500"/>
            <a:chExt cx="1701800" cy="2705100"/>
          </a:xfrm>
        </p:grpSpPr>
        <p:sp>
          <p:nvSpPr>
            <p:cNvPr id="20" name="Rounded Rectangle 19"/>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1" name="Rounded Rectangle 20"/>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2" name="Rounded Rectangle 21"/>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8" name="Rounded Rectangle 37"/>
          <p:cNvSpPr/>
          <p:nvPr userDrawn="1"/>
        </p:nvSpPr>
        <p:spPr>
          <a:xfrm>
            <a:off x="4351162" y="4732394"/>
            <a:ext cx="869949" cy="1730087"/>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 Placeholder 7"/>
          <p:cNvSpPr>
            <a:spLocks noGrp="1"/>
          </p:cNvSpPr>
          <p:nvPr>
            <p:ph type="body" sz="quarter" idx="56" hasCustomPrompt="1"/>
          </p:nvPr>
        </p:nvSpPr>
        <p:spPr>
          <a:xfrm>
            <a:off x="4432303" y="4778114"/>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0" name="Text Placeholder 7"/>
          <p:cNvSpPr>
            <a:spLocks noGrp="1"/>
          </p:cNvSpPr>
          <p:nvPr>
            <p:ph type="body" sz="quarter" idx="57" hasCustomPrompt="1"/>
          </p:nvPr>
        </p:nvSpPr>
        <p:spPr>
          <a:xfrm>
            <a:off x="5356580" y="5317373"/>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1" name="Text Placeholder 2"/>
          <p:cNvSpPr>
            <a:spLocks noGrp="1"/>
          </p:cNvSpPr>
          <p:nvPr>
            <p:ph type="body" sz="quarter" idx="58" hasCustomPrompt="1"/>
          </p:nvPr>
        </p:nvSpPr>
        <p:spPr>
          <a:xfrm>
            <a:off x="5356580" y="5682508"/>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42" name="Text Placeholder 7"/>
          <p:cNvSpPr>
            <a:spLocks noGrp="1"/>
          </p:cNvSpPr>
          <p:nvPr>
            <p:ph type="body" sz="quarter" idx="59" hasCustomPrompt="1"/>
          </p:nvPr>
        </p:nvSpPr>
        <p:spPr>
          <a:xfrm>
            <a:off x="5356580" y="4736932"/>
            <a:ext cx="2500489" cy="431780"/>
          </a:xfrm>
          <a:prstGeom prst="rect">
            <a:avLst/>
          </a:prstGeom>
        </p:spPr>
        <p:txBody>
          <a:bodyPr vert="horz" lIns="0" tIns="40504" rIns="0" bIns="40504" anchor="ctr"/>
          <a:lstStyle>
            <a:lvl1pPr marL="0" indent="0" algn="l">
              <a:lnSpc>
                <a:spcPct val="100000"/>
              </a:lnSpc>
              <a:spcBef>
                <a:spcPts val="0"/>
              </a:spcBef>
              <a:buNone/>
              <a:defRPr sz="3000" b="1">
                <a:ln>
                  <a:solidFill>
                    <a:schemeClr val="accent3"/>
                  </a:solidFill>
                </a:ln>
                <a:solidFill>
                  <a:schemeClr val="accent2"/>
                </a:solidFill>
                <a:latin typeface="Lato Light"/>
                <a:cs typeface="Lato Light"/>
              </a:defRPr>
            </a:lvl1pPr>
          </a:lstStyle>
          <a:p>
            <a:pPr lvl="0"/>
            <a:r>
              <a:rPr lang="es-ES_tradnl" dirty="0"/>
              <a:t>80%</a:t>
            </a:r>
          </a:p>
        </p:txBody>
      </p:sp>
      <p:sp>
        <p:nvSpPr>
          <p:cNvPr id="43" name="Rounded Rectangle 42"/>
          <p:cNvSpPr/>
          <p:nvPr userDrawn="1"/>
        </p:nvSpPr>
        <p:spPr>
          <a:xfrm>
            <a:off x="8070147" y="4732391"/>
            <a:ext cx="869949" cy="1730088"/>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 Placeholder 7"/>
          <p:cNvSpPr>
            <a:spLocks noGrp="1"/>
          </p:cNvSpPr>
          <p:nvPr>
            <p:ph type="body" sz="quarter" idx="60" hasCustomPrompt="1"/>
          </p:nvPr>
        </p:nvSpPr>
        <p:spPr>
          <a:xfrm>
            <a:off x="8151288" y="4778114"/>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5" name="Text Placeholder 7"/>
          <p:cNvSpPr>
            <a:spLocks noGrp="1"/>
          </p:cNvSpPr>
          <p:nvPr>
            <p:ph type="body" sz="quarter" idx="61" hasCustomPrompt="1"/>
          </p:nvPr>
        </p:nvSpPr>
        <p:spPr>
          <a:xfrm>
            <a:off x="9075565" y="5317373"/>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6" name="Text Placeholder 2"/>
          <p:cNvSpPr>
            <a:spLocks noGrp="1"/>
          </p:cNvSpPr>
          <p:nvPr>
            <p:ph type="body" sz="quarter" idx="62" hasCustomPrompt="1"/>
          </p:nvPr>
        </p:nvSpPr>
        <p:spPr>
          <a:xfrm>
            <a:off x="9075565" y="5682508"/>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47" name="Text Placeholder 7"/>
          <p:cNvSpPr>
            <a:spLocks noGrp="1"/>
          </p:cNvSpPr>
          <p:nvPr>
            <p:ph type="body" sz="quarter" idx="63" hasCustomPrompt="1"/>
          </p:nvPr>
        </p:nvSpPr>
        <p:spPr>
          <a:xfrm>
            <a:off x="9075565" y="4736932"/>
            <a:ext cx="2500489" cy="431780"/>
          </a:xfrm>
          <a:prstGeom prst="rect">
            <a:avLst/>
          </a:prstGeom>
        </p:spPr>
        <p:txBody>
          <a:bodyPr vert="horz" lIns="0" tIns="40504" rIns="0" bIns="40504" anchor="ctr"/>
          <a:lstStyle>
            <a:lvl1pPr marL="0" indent="0" algn="l">
              <a:lnSpc>
                <a:spcPct val="100000"/>
              </a:lnSpc>
              <a:spcBef>
                <a:spcPts val="0"/>
              </a:spcBef>
              <a:buNone/>
              <a:defRPr sz="3000" b="1">
                <a:ln>
                  <a:solidFill>
                    <a:schemeClr val="accent4"/>
                  </a:solidFill>
                </a:ln>
                <a:solidFill>
                  <a:schemeClr val="accent3"/>
                </a:solidFill>
                <a:latin typeface="Lato Light"/>
                <a:cs typeface="Lato Light"/>
              </a:defRPr>
            </a:lvl1pPr>
          </a:lstStyle>
          <a:p>
            <a:pPr lvl="0"/>
            <a:r>
              <a:rPr lang="es-ES_tradnl" dirty="0"/>
              <a:t>80%</a:t>
            </a:r>
          </a:p>
        </p:txBody>
      </p:sp>
      <p:sp>
        <p:nvSpPr>
          <p:cNvPr id="23" name="Oval 22"/>
          <p:cNvSpPr>
            <a:spLocks noChangeAspect="1"/>
          </p:cNvSpPr>
          <p:nvPr userDrawn="1"/>
        </p:nvSpPr>
        <p:spPr>
          <a:xfrm>
            <a:off x="996835" y="1583962"/>
            <a:ext cx="2880004" cy="2592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24"/>
          <p:cNvSpPr>
            <a:spLocks noChangeAspect="1"/>
          </p:cNvSpPr>
          <p:nvPr userDrawn="1"/>
        </p:nvSpPr>
        <p:spPr>
          <a:xfrm>
            <a:off x="4654434" y="1583962"/>
            <a:ext cx="2880004" cy="2592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30" name="Oval 29"/>
          <p:cNvSpPr>
            <a:spLocks noChangeAspect="1"/>
          </p:cNvSpPr>
          <p:nvPr userDrawn="1"/>
        </p:nvSpPr>
        <p:spPr>
          <a:xfrm>
            <a:off x="8334611" y="1583962"/>
            <a:ext cx="2880004" cy="2592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35" name="Oval 34"/>
          <p:cNvSpPr>
            <a:spLocks noChangeAspect="1"/>
          </p:cNvSpPr>
          <p:nvPr userDrawn="1"/>
        </p:nvSpPr>
        <p:spPr>
          <a:xfrm>
            <a:off x="3873621" y="2565575"/>
            <a:ext cx="816001" cy="7343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37" name="Oval 36"/>
          <p:cNvSpPr>
            <a:spLocks noChangeAspect="1"/>
          </p:cNvSpPr>
          <p:nvPr userDrawn="1"/>
        </p:nvSpPr>
        <p:spPr>
          <a:xfrm>
            <a:off x="7514989" y="2565575"/>
            <a:ext cx="816001" cy="7343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51" name="Picture Placeholder 2"/>
          <p:cNvSpPr>
            <a:spLocks noGrp="1" noChangeAspect="1"/>
          </p:cNvSpPr>
          <p:nvPr>
            <p:ph type="pic" sz="quarter" idx="17"/>
          </p:nvPr>
        </p:nvSpPr>
        <p:spPr>
          <a:xfrm>
            <a:off x="874187" y="1483364"/>
            <a:ext cx="3072984" cy="2808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2" name="Picture Placeholder 2"/>
          <p:cNvSpPr>
            <a:spLocks noGrp="1" noChangeAspect="1"/>
          </p:cNvSpPr>
          <p:nvPr>
            <p:ph type="pic" sz="quarter" idx="18"/>
          </p:nvPr>
        </p:nvSpPr>
        <p:spPr>
          <a:xfrm>
            <a:off x="4585804" y="1483364"/>
            <a:ext cx="3016120" cy="2808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3" name="Picture Placeholder 2"/>
          <p:cNvSpPr>
            <a:spLocks noGrp="1" noChangeAspect="1"/>
          </p:cNvSpPr>
          <p:nvPr>
            <p:ph type="pic" sz="quarter" idx="64"/>
          </p:nvPr>
        </p:nvSpPr>
        <p:spPr>
          <a:xfrm>
            <a:off x="8254106" y="1483364"/>
            <a:ext cx="3071508" cy="2808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4" name="Text Placeholder 7"/>
          <p:cNvSpPr>
            <a:spLocks noGrp="1"/>
          </p:cNvSpPr>
          <p:nvPr>
            <p:ph type="body" sz="quarter" idx="65" hasCustomPrompt="1"/>
          </p:nvPr>
        </p:nvSpPr>
        <p:spPr>
          <a:xfrm>
            <a:off x="3947171" y="2565575"/>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55" name="Text Placeholder 7"/>
          <p:cNvSpPr>
            <a:spLocks noGrp="1"/>
          </p:cNvSpPr>
          <p:nvPr>
            <p:ph type="body" sz="quarter" idx="66" hasCustomPrompt="1"/>
          </p:nvPr>
        </p:nvSpPr>
        <p:spPr>
          <a:xfrm>
            <a:off x="7572830" y="2565575"/>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718687096"/>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3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10"/>
                                        <p:tgtEl>
                                          <p:spTgt spid="3"/>
                                        </p:tgtEl>
                                      </p:cBhvr>
                                    </p:animEffect>
                                    <p:anim calcmode="lin" valueType="num">
                                      <p:cBhvr>
                                        <p:cTn id="22" dur="510" fill="hold"/>
                                        <p:tgtEl>
                                          <p:spTgt spid="3"/>
                                        </p:tgtEl>
                                        <p:attrNameLst>
                                          <p:attrName>ppt_x</p:attrName>
                                        </p:attrNameLst>
                                      </p:cBhvr>
                                      <p:tavLst>
                                        <p:tav tm="0">
                                          <p:val>
                                            <p:strVal val="#ppt_x"/>
                                          </p:val>
                                        </p:tav>
                                        <p:tav tm="100000">
                                          <p:val>
                                            <p:strVal val="#ppt_x"/>
                                          </p:val>
                                        </p:tav>
                                      </p:tavLst>
                                    </p:anim>
                                    <p:anim calcmode="lin" valueType="num">
                                      <p:cBhvr>
                                        <p:cTn id="23" dur="459" decel="100000" fill="hold"/>
                                        <p:tgtEl>
                                          <p:spTgt spid="3"/>
                                        </p:tgtEl>
                                        <p:attrNameLst>
                                          <p:attrName>ppt_y</p:attrName>
                                        </p:attrNameLst>
                                      </p:cBhvr>
                                      <p:tavLst>
                                        <p:tav tm="0">
                                          <p:val>
                                            <p:strVal val="#ppt_y+1"/>
                                          </p:val>
                                        </p:tav>
                                        <p:tav tm="100000">
                                          <p:val>
                                            <p:strVal val="#ppt_y-.03"/>
                                          </p:val>
                                        </p:tav>
                                      </p:tavLst>
                                    </p:anim>
                                    <p:anim calcmode="lin" valueType="num">
                                      <p:cBhvr>
                                        <p:cTn id="24" dur="1" accel="100000" fill="hold">
                                          <p:stCondLst>
                                            <p:cond delay="509"/>
                                          </p:stCondLst>
                                        </p:cTn>
                                        <p:tgtEl>
                                          <p:spTgt spid="3"/>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 calcmode="lin" valueType="num">
                                      <p:cBhvr>
                                        <p:cTn id="28" dur="51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9" dur="51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0" dur="510"/>
                                        <p:tgtEl>
                                          <p:spTgt spid="13">
                                            <p:txEl>
                                              <p:pRg st="0" end="0"/>
                                            </p:txEl>
                                          </p:spTgt>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28">
                                            <p:txEl>
                                              <p:pRg st="0" end="0"/>
                                            </p:txEl>
                                          </p:spTgt>
                                        </p:tgtEl>
                                        <p:attrNameLst>
                                          <p:attrName>style.visibility</p:attrName>
                                        </p:attrNameLst>
                                      </p:cBhvr>
                                      <p:to>
                                        <p:strVal val="visible"/>
                                      </p:to>
                                    </p:set>
                                    <p:animEffect transition="in" filter="fade">
                                      <p:cBhvr>
                                        <p:cTn id="34" dur="510"/>
                                        <p:tgtEl>
                                          <p:spTgt spid="28">
                                            <p:txEl>
                                              <p:pRg st="0" end="0"/>
                                            </p:txEl>
                                          </p:spTgt>
                                        </p:tgtEl>
                                      </p:cBhvr>
                                    </p:animEffect>
                                    <p:anim calcmode="lin" valueType="num">
                                      <p:cBhvr>
                                        <p:cTn id="35" dur="51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36" dur="51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26">
                                            <p:txEl>
                                              <p:pRg st="0" end="0"/>
                                            </p:txEl>
                                          </p:spTgt>
                                        </p:tgtEl>
                                        <p:attrNameLst>
                                          <p:attrName>style.visibility</p:attrName>
                                        </p:attrNameLst>
                                      </p:cBhvr>
                                      <p:to>
                                        <p:strVal val="visible"/>
                                      </p:to>
                                    </p:set>
                                    <p:animEffect transition="in" filter="fade">
                                      <p:cBhvr>
                                        <p:cTn id="40" dur="510"/>
                                        <p:tgtEl>
                                          <p:spTgt spid="26">
                                            <p:txEl>
                                              <p:pRg st="0" end="0"/>
                                            </p:txEl>
                                          </p:spTgt>
                                        </p:tgtEl>
                                      </p:cBhvr>
                                    </p:animEffect>
                                    <p:anim calcmode="lin" valueType="num">
                                      <p:cBhvr>
                                        <p:cTn id="41" dur="51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2" dur="51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fade">
                                      <p:cBhvr>
                                        <p:cTn id="46" dur="510"/>
                                        <p:tgtEl>
                                          <p:spTgt spid="27">
                                            <p:txEl>
                                              <p:pRg st="0" end="0"/>
                                            </p:txEl>
                                          </p:spTgt>
                                        </p:tgtEl>
                                      </p:cBhvr>
                                    </p:animEffect>
                                  </p:childTnLst>
                                </p:cTn>
                              </p:par>
                            </p:childTnLst>
                          </p:cTn>
                        </p:par>
                        <p:par>
                          <p:cTn id="47" fill="hold">
                            <p:stCondLst>
                              <p:cond delay="5500"/>
                            </p:stCondLst>
                            <p:childTnLst>
                              <p:par>
                                <p:cTn id="48" presetID="37" presetClass="entr" presetSubtype="0"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10"/>
                                        <p:tgtEl>
                                          <p:spTgt spid="38"/>
                                        </p:tgtEl>
                                      </p:cBhvr>
                                    </p:animEffect>
                                    <p:anim calcmode="lin" valueType="num">
                                      <p:cBhvr>
                                        <p:cTn id="51" dur="510" fill="hold"/>
                                        <p:tgtEl>
                                          <p:spTgt spid="38"/>
                                        </p:tgtEl>
                                        <p:attrNameLst>
                                          <p:attrName>ppt_x</p:attrName>
                                        </p:attrNameLst>
                                      </p:cBhvr>
                                      <p:tavLst>
                                        <p:tav tm="0">
                                          <p:val>
                                            <p:strVal val="#ppt_x"/>
                                          </p:val>
                                        </p:tav>
                                        <p:tav tm="100000">
                                          <p:val>
                                            <p:strVal val="#ppt_x"/>
                                          </p:val>
                                        </p:tav>
                                      </p:tavLst>
                                    </p:anim>
                                    <p:anim calcmode="lin" valueType="num">
                                      <p:cBhvr>
                                        <p:cTn id="52" dur="459" decel="100000" fill="hold"/>
                                        <p:tgtEl>
                                          <p:spTgt spid="38"/>
                                        </p:tgtEl>
                                        <p:attrNameLst>
                                          <p:attrName>ppt_y</p:attrName>
                                        </p:attrNameLst>
                                      </p:cBhvr>
                                      <p:tavLst>
                                        <p:tav tm="0">
                                          <p:val>
                                            <p:strVal val="#ppt_y+1"/>
                                          </p:val>
                                        </p:tav>
                                        <p:tav tm="100000">
                                          <p:val>
                                            <p:strVal val="#ppt_y-.03"/>
                                          </p:val>
                                        </p:tav>
                                      </p:tavLst>
                                    </p:anim>
                                    <p:anim calcmode="lin" valueType="num">
                                      <p:cBhvr>
                                        <p:cTn id="53" dur="1" accel="100000" fill="hold">
                                          <p:stCondLst>
                                            <p:cond delay="509"/>
                                          </p:stCondLst>
                                        </p:cTn>
                                        <p:tgtEl>
                                          <p:spTgt spid="38"/>
                                        </p:tgtEl>
                                        <p:attrNameLst>
                                          <p:attrName>ppt_y</p:attrName>
                                        </p:attrNameLst>
                                      </p:cBhvr>
                                      <p:tavLst>
                                        <p:tav tm="0">
                                          <p:val>
                                            <p:strVal val="#ppt_y-.03"/>
                                          </p:val>
                                        </p:tav>
                                        <p:tav tm="100000">
                                          <p:val>
                                            <p:strVal val="#ppt_y"/>
                                          </p:val>
                                        </p:tav>
                                      </p:tavLst>
                                    </p:anim>
                                  </p:childTnLst>
                                </p:cTn>
                              </p:par>
                            </p:childTnLst>
                          </p:cTn>
                        </p:par>
                        <p:par>
                          <p:cTn id="54" fill="hold">
                            <p:stCondLst>
                              <p:cond delay="6500"/>
                            </p:stCondLst>
                            <p:childTnLst>
                              <p:par>
                                <p:cTn id="55" presetID="53" presetClass="entr" presetSubtype="16"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p:cTn id="57" dur="510" fill="hold"/>
                                        <p:tgtEl>
                                          <p:spTgt spid="39">
                                            <p:txEl>
                                              <p:pRg st="0" end="0"/>
                                            </p:txEl>
                                          </p:spTgt>
                                        </p:tgtEl>
                                        <p:attrNameLst>
                                          <p:attrName>ppt_w</p:attrName>
                                        </p:attrNameLst>
                                      </p:cBhvr>
                                      <p:tavLst>
                                        <p:tav tm="0">
                                          <p:val>
                                            <p:fltVal val="0"/>
                                          </p:val>
                                        </p:tav>
                                        <p:tav tm="100000">
                                          <p:val>
                                            <p:strVal val="#ppt_w"/>
                                          </p:val>
                                        </p:tav>
                                      </p:tavLst>
                                    </p:anim>
                                    <p:anim calcmode="lin" valueType="num">
                                      <p:cBhvr>
                                        <p:cTn id="58" dur="51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59" dur="510"/>
                                        <p:tgtEl>
                                          <p:spTgt spid="39">
                                            <p:txEl>
                                              <p:pRg st="0" end="0"/>
                                            </p:txEl>
                                          </p:spTgt>
                                        </p:tgtEl>
                                      </p:cBhvr>
                                    </p:animEffect>
                                  </p:childTnLst>
                                </p:cTn>
                              </p:par>
                            </p:childTnLst>
                          </p:cTn>
                        </p:par>
                        <p:par>
                          <p:cTn id="60" fill="hold">
                            <p:stCondLst>
                              <p:cond delay="7500"/>
                            </p:stCondLst>
                            <p:childTnLst>
                              <p:par>
                                <p:cTn id="61" presetID="42" presetClass="entr" presetSubtype="0" fill="hold" grpId="0" nodeType="afterEffect">
                                  <p:stCondLst>
                                    <p:cond delay="0"/>
                                  </p:stCondLst>
                                  <p:childTnLst>
                                    <p:set>
                                      <p:cBhvr>
                                        <p:cTn id="62" dur="1" fill="hold">
                                          <p:stCondLst>
                                            <p:cond delay="0"/>
                                          </p:stCondLst>
                                        </p:cTn>
                                        <p:tgtEl>
                                          <p:spTgt spid="42">
                                            <p:txEl>
                                              <p:pRg st="0" end="0"/>
                                            </p:txEl>
                                          </p:spTgt>
                                        </p:tgtEl>
                                        <p:attrNameLst>
                                          <p:attrName>style.visibility</p:attrName>
                                        </p:attrNameLst>
                                      </p:cBhvr>
                                      <p:to>
                                        <p:strVal val="visible"/>
                                      </p:to>
                                    </p:set>
                                    <p:animEffect transition="in" filter="fade">
                                      <p:cBhvr>
                                        <p:cTn id="63" dur="510"/>
                                        <p:tgtEl>
                                          <p:spTgt spid="42">
                                            <p:txEl>
                                              <p:pRg st="0" end="0"/>
                                            </p:txEl>
                                          </p:spTgt>
                                        </p:tgtEl>
                                      </p:cBhvr>
                                    </p:animEffect>
                                    <p:anim calcmode="lin" valueType="num">
                                      <p:cBhvr>
                                        <p:cTn id="64" dur="51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5" dur="51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66" fill="hold">
                            <p:stCondLst>
                              <p:cond delay="8500"/>
                            </p:stCondLst>
                            <p:childTnLst>
                              <p:par>
                                <p:cTn id="67" presetID="42" presetClass="entr" presetSubtype="0" fill="hold" grpId="0" nodeType="afterEffect">
                                  <p:stCondLst>
                                    <p:cond delay="0"/>
                                  </p:stCondLst>
                                  <p:childTnLst>
                                    <p:set>
                                      <p:cBhvr>
                                        <p:cTn id="68" dur="1" fill="hold">
                                          <p:stCondLst>
                                            <p:cond delay="0"/>
                                          </p:stCondLst>
                                        </p:cTn>
                                        <p:tgtEl>
                                          <p:spTgt spid="40">
                                            <p:txEl>
                                              <p:pRg st="0" end="0"/>
                                            </p:txEl>
                                          </p:spTgt>
                                        </p:tgtEl>
                                        <p:attrNameLst>
                                          <p:attrName>style.visibility</p:attrName>
                                        </p:attrNameLst>
                                      </p:cBhvr>
                                      <p:to>
                                        <p:strVal val="visible"/>
                                      </p:to>
                                    </p:set>
                                    <p:animEffect transition="in" filter="fade">
                                      <p:cBhvr>
                                        <p:cTn id="69" dur="510"/>
                                        <p:tgtEl>
                                          <p:spTgt spid="40">
                                            <p:txEl>
                                              <p:pRg st="0" end="0"/>
                                            </p:txEl>
                                          </p:spTgt>
                                        </p:tgtEl>
                                      </p:cBhvr>
                                    </p:animEffect>
                                    <p:anim calcmode="lin" valueType="num">
                                      <p:cBhvr>
                                        <p:cTn id="70" dur="51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71" dur="510" fill="hold"/>
                                        <p:tgtEl>
                                          <p:spTgt spid="40">
                                            <p:txEl>
                                              <p:pRg st="0" end="0"/>
                                            </p:txEl>
                                          </p:spTgt>
                                        </p:tgtEl>
                                        <p:attrNameLst>
                                          <p:attrName>ppt_y</p:attrName>
                                        </p:attrNameLst>
                                      </p:cBhvr>
                                      <p:tavLst>
                                        <p:tav tm="0">
                                          <p:val>
                                            <p:strVal val="#ppt_y+.1"/>
                                          </p:val>
                                        </p:tav>
                                        <p:tav tm="100000">
                                          <p:val>
                                            <p:strVal val="#ppt_y"/>
                                          </p:val>
                                        </p:tav>
                                      </p:tavLst>
                                    </p:anim>
                                  </p:childTnLst>
                                </p:cTn>
                              </p:par>
                            </p:childTnLst>
                          </p:cTn>
                        </p:par>
                        <p:par>
                          <p:cTn id="72" fill="hold">
                            <p:stCondLst>
                              <p:cond delay="9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10"/>
                                        <p:tgtEl>
                                          <p:spTgt spid="41">
                                            <p:txEl>
                                              <p:pRg st="0" end="0"/>
                                            </p:txEl>
                                          </p:spTgt>
                                        </p:tgtEl>
                                      </p:cBhvr>
                                    </p:animEffect>
                                  </p:childTnLst>
                                </p:cTn>
                              </p:par>
                            </p:childTnLst>
                          </p:cTn>
                        </p:par>
                        <p:par>
                          <p:cTn id="76" fill="hold">
                            <p:stCondLst>
                              <p:cond delay="10500"/>
                            </p:stCondLst>
                            <p:childTnLst>
                              <p:par>
                                <p:cTn id="77" presetID="37"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10"/>
                                        <p:tgtEl>
                                          <p:spTgt spid="43"/>
                                        </p:tgtEl>
                                      </p:cBhvr>
                                    </p:animEffect>
                                    <p:anim calcmode="lin" valueType="num">
                                      <p:cBhvr>
                                        <p:cTn id="80" dur="510" fill="hold"/>
                                        <p:tgtEl>
                                          <p:spTgt spid="43"/>
                                        </p:tgtEl>
                                        <p:attrNameLst>
                                          <p:attrName>ppt_x</p:attrName>
                                        </p:attrNameLst>
                                      </p:cBhvr>
                                      <p:tavLst>
                                        <p:tav tm="0">
                                          <p:val>
                                            <p:strVal val="#ppt_x"/>
                                          </p:val>
                                        </p:tav>
                                        <p:tav tm="100000">
                                          <p:val>
                                            <p:strVal val="#ppt_x"/>
                                          </p:val>
                                        </p:tav>
                                      </p:tavLst>
                                    </p:anim>
                                    <p:anim calcmode="lin" valueType="num">
                                      <p:cBhvr>
                                        <p:cTn id="81" dur="459" decel="100000" fill="hold"/>
                                        <p:tgtEl>
                                          <p:spTgt spid="43"/>
                                        </p:tgtEl>
                                        <p:attrNameLst>
                                          <p:attrName>ppt_y</p:attrName>
                                        </p:attrNameLst>
                                      </p:cBhvr>
                                      <p:tavLst>
                                        <p:tav tm="0">
                                          <p:val>
                                            <p:strVal val="#ppt_y+1"/>
                                          </p:val>
                                        </p:tav>
                                        <p:tav tm="100000">
                                          <p:val>
                                            <p:strVal val="#ppt_y-.03"/>
                                          </p:val>
                                        </p:tav>
                                      </p:tavLst>
                                    </p:anim>
                                    <p:anim calcmode="lin" valueType="num">
                                      <p:cBhvr>
                                        <p:cTn id="82" dur="1" accel="100000" fill="hold">
                                          <p:stCondLst>
                                            <p:cond delay="509"/>
                                          </p:stCondLst>
                                        </p:cTn>
                                        <p:tgtEl>
                                          <p:spTgt spid="43"/>
                                        </p:tgtEl>
                                        <p:attrNameLst>
                                          <p:attrName>ppt_y</p:attrName>
                                        </p:attrNameLst>
                                      </p:cBhvr>
                                      <p:tavLst>
                                        <p:tav tm="0">
                                          <p:val>
                                            <p:strVal val="#ppt_y-.03"/>
                                          </p:val>
                                        </p:tav>
                                        <p:tav tm="100000">
                                          <p:val>
                                            <p:strVal val="#ppt_y"/>
                                          </p:val>
                                        </p:tav>
                                      </p:tavLst>
                                    </p:anim>
                                  </p:childTnLst>
                                </p:cTn>
                              </p:par>
                            </p:childTnLst>
                          </p:cTn>
                        </p:par>
                        <p:par>
                          <p:cTn id="83" fill="hold">
                            <p:stCondLst>
                              <p:cond delay="11500"/>
                            </p:stCondLst>
                            <p:childTnLst>
                              <p:par>
                                <p:cTn id="84" presetID="53" presetClass="entr" presetSubtype="16" fill="hold" grpId="0" nodeType="afterEffect">
                                  <p:stCondLst>
                                    <p:cond delay="0"/>
                                  </p:stCondLst>
                                  <p:childTnLst>
                                    <p:set>
                                      <p:cBhvr>
                                        <p:cTn id="85" dur="1" fill="hold">
                                          <p:stCondLst>
                                            <p:cond delay="0"/>
                                          </p:stCondLst>
                                        </p:cTn>
                                        <p:tgtEl>
                                          <p:spTgt spid="44">
                                            <p:txEl>
                                              <p:pRg st="0" end="0"/>
                                            </p:txEl>
                                          </p:spTgt>
                                        </p:tgtEl>
                                        <p:attrNameLst>
                                          <p:attrName>style.visibility</p:attrName>
                                        </p:attrNameLst>
                                      </p:cBhvr>
                                      <p:to>
                                        <p:strVal val="visible"/>
                                      </p:to>
                                    </p:set>
                                    <p:anim calcmode="lin" valueType="num">
                                      <p:cBhvr>
                                        <p:cTn id="86" dur="510" fill="hold"/>
                                        <p:tgtEl>
                                          <p:spTgt spid="44">
                                            <p:txEl>
                                              <p:pRg st="0" end="0"/>
                                            </p:txEl>
                                          </p:spTgt>
                                        </p:tgtEl>
                                        <p:attrNameLst>
                                          <p:attrName>ppt_w</p:attrName>
                                        </p:attrNameLst>
                                      </p:cBhvr>
                                      <p:tavLst>
                                        <p:tav tm="0">
                                          <p:val>
                                            <p:fltVal val="0"/>
                                          </p:val>
                                        </p:tav>
                                        <p:tav tm="100000">
                                          <p:val>
                                            <p:strVal val="#ppt_w"/>
                                          </p:val>
                                        </p:tav>
                                      </p:tavLst>
                                    </p:anim>
                                    <p:anim calcmode="lin" valueType="num">
                                      <p:cBhvr>
                                        <p:cTn id="87" dur="51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88" dur="510"/>
                                        <p:tgtEl>
                                          <p:spTgt spid="44">
                                            <p:txEl>
                                              <p:pRg st="0" end="0"/>
                                            </p:txEl>
                                          </p:spTgt>
                                        </p:tgtEl>
                                      </p:cBhvr>
                                    </p:animEffect>
                                  </p:childTnLst>
                                </p:cTn>
                              </p:par>
                            </p:childTnLst>
                          </p:cTn>
                        </p:par>
                        <p:par>
                          <p:cTn id="89" fill="hold">
                            <p:stCondLst>
                              <p:cond delay="12500"/>
                            </p:stCondLst>
                            <p:childTnLst>
                              <p:par>
                                <p:cTn id="90" presetID="42" presetClass="entr" presetSubtype="0" fill="hold" grpId="0" nodeType="afterEffect">
                                  <p:stCondLst>
                                    <p:cond delay="0"/>
                                  </p:stCondLst>
                                  <p:childTnLst>
                                    <p:set>
                                      <p:cBhvr>
                                        <p:cTn id="91" dur="1" fill="hold">
                                          <p:stCondLst>
                                            <p:cond delay="0"/>
                                          </p:stCondLst>
                                        </p:cTn>
                                        <p:tgtEl>
                                          <p:spTgt spid="47">
                                            <p:txEl>
                                              <p:pRg st="0" end="0"/>
                                            </p:txEl>
                                          </p:spTgt>
                                        </p:tgtEl>
                                        <p:attrNameLst>
                                          <p:attrName>style.visibility</p:attrName>
                                        </p:attrNameLst>
                                      </p:cBhvr>
                                      <p:to>
                                        <p:strVal val="visible"/>
                                      </p:to>
                                    </p:set>
                                    <p:animEffect transition="in" filter="fade">
                                      <p:cBhvr>
                                        <p:cTn id="92" dur="510"/>
                                        <p:tgtEl>
                                          <p:spTgt spid="47">
                                            <p:txEl>
                                              <p:pRg st="0" end="0"/>
                                            </p:txEl>
                                          </p:spTgt>
                                        </p:tgtEl>
                                      </p:cBhvr>
                                    </p:animEffect>
                                    <p:anim calcmode="lin" valueType="num">
                                      <p:cBhvr>
                                        <p:cTn id="93" dur="51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4" dur="51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95" fill="hold">
                            <p:stCondLst>
                              <p:cond delay="13500"/>
                            </p:stCondLst>
                            <p:childTnLst>
                              <p:par>
                                <p:cTn id="96" presetID="42" presetClass="entr" presetSubtype="0" fill="hold" grpId="0" nodeType="afterEffect">
                                  <p:stCondLst>
                                    <p:cond delay="0"/>
                                  </p:stCondLst>
                                  <p:childTnLst>
                                    <p:set>
                                      <p:cBhvr>
                                        <p:cTn id="97" dur="1" fill="hold">
                                          <p:stCondLst>
                                            <p:cond delay="0"/>
                                          </p:stCondLst>
                                        </p:cTn>
                                        <p:tgtEl>
                                          <p:spTgt spid="45">
                                            <p:txEl>
                                              <p:pRg st="0" end="0"/>
                                            </p:txEl>
                                          </p:spTgt>
                                        </p:tgtEl>
                                        <p:attrNameLst>
                                          <p:attrName>style.visibility</p:attrName>
                                        </p:attrNameLst>
                                      </p:cBhvr>
                                      <p:to>
                                        <p:strVal val="visible"/>
                                      </p:to>
                                    </p:set>
                                    <p:animEffect transition="in" filter="fade">
                                      <p:cBhvr>
                                        <p:cTn id="98" dur="510"/>
                                        <p:tgtEl>
                                          <p:spTgt spid="45">
                                            <p:txEl>
                                              <p:pRg st="0" end="0"/>
                                            </p:txEl>
                                          </p:spTgt>
                                        </p:tgtEl>
                                      </p:cBhvr>
                                    </p:animEffect>
                                    <p:anim calcmode="lin" valueType="num">
                                      <p:cBhvr>
                                        <p:cTn id="99" dur="51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100" dur="51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par>
                          <p:cTn id="101" fill="hold">
                            <p:stCondLst>
                              <p:cond delay="14500"/>
                            </p:stCondLst>
                            <p:childTnLst>
                              <p:par>
                                <p:cTn id="102" presetID="10" presetClass="entr" presetSubtype="0" fill="hold" grpId="0" nodeType="afterEffect">
                                  <p:stCondLst>
                                    <p:cond delay="0"/>
                                  </p:stCondLst>
                                  <p:childTnLst>
                                    <p:set>
                                      <p:cBhvr>
                                        <p:cTn id="103" dur="1" fill="hold">
                                          <p:stCondLst>
                                            <p:cond delay="0"/>
                                          </p:stCondLst>
                                        </p:cTn>
                                        <p:tgtEl>
                                          <p:spTgt spid="46">
                                            <p:txEl>
                                              <p:pRg st="0" end="0"/>
                                            </p:txEl>
                                          </p:spTgt>
                                        </p:tgtEl>
                                        <p:attrNameLst>
                                          <p:attrName>style.visibility</p:attrName>
                                        </p:attrNameLst>
                                      </p:cBhvr>
                                      <p:to>
                                        <p:strVal val="visible"/>
                                      </p:to>
                                    </p:set>
                                    <p:animEffect transition="in" filter="fade">
                                      <p:cBhvr>
                                        <p:cTn id="104" dur="510"/>
                                        <p:tgtEl>
                                          <p:spTgt spid="46">
                                            <p:txEl>
                                              <p:pRg st="0" end="0"/>
                                            </p:txEl>
                                          </p:spTgt>
                                        </p:tgtEl>
                                      </p:cBhvr>
                                    </p:animEffect>
                                  </p:childTnLst>
                                </p:cTn>
                              </p:par>
                            </p:childTnLst>
                          </p:cTn>
                        </p:par>
                        <p:par>
                          <p:cTn id="105" fill="hold">
                            <p:stCondLst>
                              <p:cond delay="15500"/>
                            </p:stCondLst>
                            <p:childTnLst>
                              <p:par>
                                <p:cTn id="106" presetID="53" presetClass="entr" presetSubtype="16" fill="hold" grpId="0" nodeType="afterEffect">
                                  <p:stCondLst>
                                    <p:cond delay="0"/>
                                  </p:stCondLst>
                                  <p:childTnLst>
                                    <p:set>
                                      <p:cBhvr>
                                        <p:cTn id="107" dur="1" fill="hold">
                                          <p:stCondLst>
                                            <p:cond delay="0"/>
                                          </p:stCondLst>
                                        </p:cTn>
                                        <p:tgtEl>
                                          <p:spTgt spid="23"/>
                                        </p:tgtEl>
                                        <p:attrNameLst>
                                          <p:attrName>style.visibility</p:attrName>
                                        </p:attrNameLst>
                                      </p:cBhvr>
                                      <p:to>
                                        <p:strVal val="visible"/>
                                      </p:to>
                                    </p:set>
                                    <p:anim calcmode="lin" valueType="num">
                                      <p:cBhvr>
                                        <p:cTn id="108" dur="500" fill="hold"/>
                                        <p:tgtEl>
                                          <p:spTgt spid="23"/>
                                        </p:tgtEl>
                                        <p:attrNameLst>
                                          <p:attrName>ppt_w</p:attrName>
                                        </p:attrNameLst>
                                      </p:cBhvr>
                                      <p:tavLst>
                                        <p:tav tm="0">
                                          <p:val>
                                            <p:fltVal val="0"/>
                                          </p:val>
                                        </p:tav>
                                        <p:tav tm="100000">
                                          <p:val>
                                            <p:strVal val="#ppt_w"/>
                                          </p:val>
                                        </p:tav>
                                      </p:tavLst>
                                    </p:anim>
                                    <p:anim calcmode="lin" valueType="num">
                                      <p:cBhvr>
                                        <p:cTn id="109" dur="500" fill="hold"/>
                                        <p:tgtEl>
                                          <p:spTgt spid="23"/>
                                        </p:tgtEl>
                                        <p:attrNameLst>
                                          <p:attrName>ppt_h</p:attrName>
                                        </p:attrNameLst>
                                      </p:cBhvr>
                                      <p:tavLst>
                                        <p:tav tm="0">
                                          <p:val>
                                            <p:fltVal val="0"/>
                                          </p:val>
                                        </p:tav>
                                        <p:tav tm="100000">
                                          <p:val>
                                            <p:strVal val="#ppt_h"/>
                                          </p:val>
                                        </p:tav>
                                      </p:tavLst>
                                    </p:anim>
                                    <p:animEffect transition="in" filter="fade">
                                      <p:cBhvr>
                                        <p:cTn id="110" dur="500"/>
                                        <p:tgtEl>
                                          <p:spTgt spid="23"/>
                                        </p:tgtEl>
                                      </p:cBhvr>
                                    </p:animEffect>
                                  </p:childTnLst>
                                </p:cTn>
                              </p:par>
                            </p:childTnLst>
                          </p:cTn>
                        </p:par>
                        <p:par>
                          <p:cTn id="111" fill="hold">
                            <p:stCondLst>
                              <p:cond delay="16000"/>
                            </p:stCondLst>
                            <p:childTnLst>
                              <p:par>
                                <p:cTn id="112" presetID="53" presetClass="entr" presetSubtype="16" fill="hold" grpId="0" nodeType="afterEffect">
                                  <p:stCondLst>
                                    <p:cond delay="0"/>
                                  </p:stCondLst>
                                  <p:childTnLst>
                                    <p:set>
                                      <p:cBhvr>
                                        <p:cTn id="113" dur="1" fill="hold">
                                          <p:stCondLst>
                                            <p:cond delay="0"/>
                                          </p:stCondLst>
                                        </p:cTn>
                                        <p:tgtEl>
                                          <p:spTgt spid="25"/>
                                        </p:tgtEl>
                                        <p:attrNameLst>
                                          <p:attrName>style.visibility</p:attrName>
                                        </p:attrNameLst>
                                      </p:cBhvr>
                                      <p:to>
                                        <p:strVal val="visible"/>
                                      </p:to>
                                    </p:set>
                                    <p:anim calcmode="lin" valueType="num">
                                      <p:cBhvr>
                                        <p:cTn id="114" dur="500" fill="hold"/>
                                        <p:tgtEl>
                                          <p:spTgt spid="25"/>
                                        </p:tgtEl>
                                        <p:attrNameLst>
                                          <p:attrName>ppt_w</p:attrName>
                                        </p:attrNameLst>
                                      </p:cBhvr>
                                      <p:tavLst>
                                        <p:tav tm="0">
                                          <p:val>
                                            <p:fltVal val="0"/>
                                          </p:val>
                                        </p:tav>
                                        <p:tav tm="100000">
                                          <p:val>
                                            <p:strVal val="#ppt_w"/>
                                          </p:val>
                                        </p:tav>
                                      </p:tavLst>
                                    </p:anim>
                                    <p:anim calcmode="lin" valueType="num">
                                      <p:cBhvr>
                                        <p:cTn id="115" dur="500" fill="hold"/>
                                        <p:tgtEl>
                                          <p:spTgt spid="25"/>
                                        </p:tgtEl>
                                        <p:attrNameLst>
                                          <p:attrName>ppt_h</p:attrName>
                                        </p:attrNameLst>
                                      </p:cBhvr>
                                      <p:tavLst>
                                        <p:tav tm="0">
                                          <p:val>
                                            <p:fltVal val="0"/>
                                          </p:val>
                                        </p:tav>
                                        <p:tav tm="100000">
                                          <p:val>
                                            <p:strVal val="#ppt_h"/>
                                          </p:val>
                                        </p:tav>
                                      </p:tavLst>
                                    </p:anim>
                                    <p:animEffect transition="in" filter="fade">
                                      <p:cBhvr>
                                        <p:cTn id="116" dur="500"/>
                                        <p:tgtEl>
                                          <p:spTgt spid="25"/>
                                        </p:tgtEl>
                                      </p:cBhvr>
                                    </p:animEffect>
                                  </p:childTnLst>
                                </p:cTn>
                              </p:par>
                            </p:childTnLst>
                          </p:cTn>
                        </p:par>
                        <p:par>
                          <p:cTn id="117" fill="hold">
                            <p:stCondLst>
                              <p:cond delay="16500"/>
                            </p:stCondLst>
                            <p:childTnLst>
                              <p:par>
                                <p:cTn id="118" presetID="53" presetClass="entr" presetSubtype="16" fill="hold" grpId="0" nodeType="afterEffect">
                                  <p:stCondLst>
                                    <p:cond delay="0"/>
                                  </p:stCondLst>
                                  <p:childTnLst>
                                    <p:set>
                                      <p:cBhvr>
                                        <p:cTn id="119" dur="1" fill="hold">
                                          <p:stCondLst>
                                            <p:cond delay="0"/>
                                          </p:stCondLst>
                                        </p:cTn>
                                        <p:tgtEl>
                                          <p:spTgt spid="30"/>
                                        </p:tgtEl>
                                        <p:attrNameLst>
                                          <p:attrName>style.visibility</p:attrName>
                                        </p:attrNameLst>
                                      </p:cBhvr>
                                      <p:to>
                                        <p:strVal val="visible"/>
                                      </p:to>
                                    </p:set>
                                    <p:anim calcmode="lin" valueType="num">
                                      <p:cBhvr>
                                        <p:cTn id="120" dur="500" fill="hold"/>
                                        <p:tgtEl>
                                          <p:spTgt spid="30"/>
                                        </p:tgtEl>
                                        <p:attrNameLst>
                                          <p:attrName>ppt_w</p:attrName>
                                        </p:attrNameLst>
                                      </p:cBhvr>
                                      <p:tavLst>
                                        <p:tav tm="0">
                                          <p:val>
                                            <p:fltVal val="0"/>
                                          </p:val>
                                        </p:tav>
                                        <p:tav tm="100000">
                                          <p:val>
                                            <p:strVal val="#ppt_w"/>
                                          </p:val>
                                        </p:tav>
                                      </p:tavLst>
                                    </p:anim>
                                    <p:anim calcmode="lin" valueType="num">
                                      <p:cBhvr>
                                        <p:cTn id="121" dur="500" fill="hold"/>
                                        <p:tgtEl>
                                          <p:spTgt spid="30"/>
                                        </p:tgtEl>
                                        <p:attrNameLst>
                                          <p:attrName>ppt_h</p:attrName>
                                        </p:attrNameLst>
                                      </p:cBhvr>
                                      <p:tavLst>
                                        <p:tav tm="0">
                                          <p:val>
                                            <p:fltVal val="0"/>
                                          </p:val>
                                        </p:tav>
                                        <p:tav tm="100000">
                                          <p:val>
                                            <p:strVal val="#ppt_h"/>
                                          </p:val>
                                        </p:tav>
                                      </p:tavLst>
                                    </p:anim>
                                    <p:animEffect transition="in" filter="fade">
                                      <p:cBhvr>
                                        <p:cTn id="122" dur="500"/>
                                        <p:tgtEl>
                                          <p:spTgt spid="30"/>
                                        </p:tgtEl>
                                      </p:cBhvr>
                                    </p:animEffect>
                                  </p:childTnLst>
                                </p:cTn>
                              </p:par>
                            </p:childTnLst>
                          </p:cTn>
                        </p:par>
                        <p:par>
                          <p:cTn id="123" fill="hold">
                            <p:stCondLst>
                              <p:cond delay="17000"/>
                            </p:stCondLst>
                            <p:childTnLst>
                              <p:par>
                                <p:cTn id="124" presetID="53" presetClass="entr" presetSubtype="16"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 calcmode="lin" valueType="num">
                                      <p:cBhvr>
                                        <p:cTn id="126" dur="500" fill="hold"/>
                                        <p:tgtEl>
                                          <p:spTgt spid="35"/>
                                        </p:tgtEl>
                                        <p:attrNameLst>
                                          <p:attrName>ppt_w</p:attrName>
                                        </p:attrNameLst>
                                      </p:cBhvr>
                                      <p:tavLst>
                                        <p:tav tm="0">
                                          <p:val>
                                            <p:fltVal val="0"/>
                                          </p:val>
                                        </p:tav>
                                        <p:tav tm="100000">
                                          <p:val>
                                            <p:strVal val="#ppt_w"/>
                                          </p:val>
                                        </p:tav>
                                      </p:tavLst>
                                    </p:anim>
                                    <p:anim calcmode="lin" valueType="num">
                                      <p:cBhvr>
                                        <p:cTn id="127" dur="500" fill="hold"/>
                                        <p:tgtEl>
                                          <p:spTgt spid="35"/>
                                        </p:tgtEl>
                                        <p:attrNameLst>
                                          <p:attrName>ppt_h</p:attrName>
                                        </p:attrNameLst>
                                      </p:cBhvr>
                                      <p:tavLst>
                                        <p:tav tm="0">
                                          <p:val>
                                            <p:fltVal val="0"/>
                                          </p:val>
                                        </p:tav>
                                        <p:tav tm="100000">
                                          <p:val>
                                            <p:strVal val="#ppt_h"/>
                                          </p:val>
                                        </p:tav>
                                      </p:tavLst>
                                    </p:anim>
                                    <p:animEffect transition="in" filter="fade">
                                      <p:cBhvr>
                                        <p:cTn id="128" dur="500"/>
                                        <p:tgtEl>
                                          <p:spTgt spid="35"/>
                                        </p:tgtEl>
                                      </p:cBhvr>
                                    </p:animEffect>
                                  </p:childTnLst>
                                </p:cTn>
                              </p:par>
                            </p:childTnLst>
                          </p:cTn>
                        </p:par>
                        <p:par>
                          <p:cTn id="129" fill="hold">
                            <p:stCondLst>
                              <p:cond delay="17500"/>
                            </p:stCondLst>
                            <p:childTnLst>
                              <p:par>
                                <p:cTn id="130" presetID="53" presetClass="entr" presetSubtype="16" fill="hold" grpId="0" nodeType="afterEffect">
                                  <p:stCondLst>
                                    <p:cond delay="0"/>
                                  </p:stCondLst>
                                  <p:childTnLst>
                                    <p:set>
                                      <p:cBhvr>
                                        <p:cTn id="131" dur="1" fill="hold">
                                          <p:stCondLst>
                                            <p:cond delay="0"/>
                                          </p:stCondLst>
                                        </p:cTn>
                                        <p:tgtEl>
                                          <p:spTgt spid="37"/>
                                        </p:tgtEl>
                                        <p:attrNameLst>
                                          <p:attrName>style.visibility</p:attrName>
                                        </p:attrNameLst>
                                      </p:cBhvr>
                                      <p:to>
                                        <p:strVal val="visible"/>
                                      </p:to>
                                    </p:set>
                                    <p:anim calcmode="lin" valueType="num">
                                      <p:cBhvr>
                                        <p:cTn id="132" dur="500" fill="hold"/>
                                        <p:tgtEl>
                                          <p:spTgt spid="37"/>
                                        </p:tgtEl>
                                        <p:attrNameLst>
                                          <p:attrName>ppt_w</p:attrName>
                                        </p:attrNameLst>
                                      </p:cBhvr>
                                      <p:tavLst>
                                        <p:tav tm="0">
                                          <p:val>
                                            <p:fltVal val="0"/>
                                          </p:val>
                                        </p:tav>
                                        <p:tav tm="100000">
                                          <p:val>
                                            <p:strVal val="#ppt_w"/>
                                          </p:val>
                                        </p:tav>
                                      </p:tavLst>
                                    </p:anim>
                                    <p:anim calcmode="lin" valueType="num">
                                      <p:cBhvr>
                                        <p:cTn id="133" dur="500" fill="hold"/>
                                        <p:tgtEl>
                                          <p:spTgt spid="37"/>
                                        </p:tgtEl>
                                        <p:attrNameLst>
                                          <p:attrName>ppt_h</p:attrName>
                                        </p:attrNameLst>
                                      </p:cBhvr>
                                      <p:tavLst>
                                        <p:tav tm="0">
                                          <p:val>
                                            <p:fltVal val="0"/>
                                          </p:val>
                                        </p:tav>
                                        <p:tav tm="100000">
                                          <p:val>
                                            <p:strVal val="#ppt_h"/>
                                          </p:val>
                                        </p:tav>
                                      </p:tavLst>
                                    </p:anim>
                                    <p:animEffect transition="in" filter="fade">
                                      <p:cBhvr>
                                        <p:cTn id="134" dur="500"/>
                                        <p:tgtEl>
                                          <p:spTgt spid="37"/>
                                        </p:tgtEl>
                                      </p:cBhvr>
                                    </p:animEffect>
                                  </p:childTnLst>
                                </p:cTn>
                              </p:par>
                            </p:childTnLst>
                          </p:cTn>
                        </p:par>
                        <p:par>
                          <p:cTn id="135" fill="hold">
                            <p:stCondLst>
                              <p:cond delay="18000"/>
                            </p:stCondLst>
                            <p:childTnLst>
                              <p:par>
                                <p:cTn id="136" presetID="10" presetClass="entr" presetSubtype="0" fill="hold" grpId="0" nodeType="afterEffect" nodePh="1">
                                  <p:stCondLst>
                                    <p:cond delay="0"/>
                                  </p:stCondLst>
                                  <p:endCondLst>
                                    <p:cond evt="begin" delay="0">
                                      <p:tn val="136"/>
                                    </p:cond>
                                  </p:endCondLst>
                                  <p:childTnLst>
                                    <p:set>
                                      <p:cBhvr>
                                        <p:cTn id="137" dur="1" fill="hold">
                                          <p:stCondLst>
                                            <p:cond delay="0"/>
                                          </p:stCondLst>
                                        </p:cTn>
                                        <p:tgtEl>
                                          <p:spTgt spid="51"/>
                                        </p:tgtEl>
                                        <p:attrNameLst>
                                          <p:attrName>style.visibility</p:attrName>
                                        </p:attrNameLst>
                                      </p:cBhvr>
                                      <p:to>
                                        <p:strVal val="visible"/>
                                      </p:to>
                                    </p:set>
                                    <p:animEffect transition="in" filter="fade">
                                      <p:cBhvr>
                                        <p:cTn id="138" dur="500"/>
                                        <p:tgtEl>
                                          <p:spTgt spid="51"/>
                                        </p:tgtEl>
                                      </p:cBhvr>
                                    </p:animEffect>
                                  </p:childTnLst>
                                </p:cTn>
                              </p:par>
                            </p:childTnLst>
                          </p:cTn>
                        </p:par>
                        <p:par>
                          <p:cTn id="139" fill="hold">
                            <p:stCondLst>
                              <p:cond delay="18500"/>
                            </p:stCondLst>
                            <p:childTnLst>
                              <p:par>
                                <p:cTn id="140" presetID="10" presetClass="entr" presetSubtype="0" fill="hold" grpId="0" nodeType="afterEffect" nodePh="1">
                                  <p:stCondLst>
                                    <p:cond delay="0"/>
                                  </p:stCondLst>
                                  <p:endCondLst>
                                    <p:cond evt="begin" delay="0">
                                      <p:tn val="140"/>
                                    </p:cond>
                                  </p:endCondLst>
                                  <p:childTnLst>
                                    <p:set>
                                      <p:cBhvr>
                                        <p:cTn id="141" dur="1" fill="hold">
                                          <p:stCondLst>
                                            <p:cond delay="0"/>
                                          </p:stCondLst>
                                        </p:cTn>
                                        <p:tgtEl>
                                          <p:spTgt spid="52"/>
                                        </p:tgtEl>
                                        <p:attrNameLst>
                                          <p:attrName>style.visibility</p:attrName>
                                        </p:attrNameLst>
                                      </p:cBhvr>
                                      <p:to>
                                        <p:strVal val="visible"/>
                                      </p:to>
                                    </p:set>
                                    <p:animEffect transition="in" filter="fade">
                                      <p:cBhvr>
                                        <p:cTn id="142" dur="500"/>
                                        <p:tgtEl>
                                          <p:spTgt spid="52"/>
                                        </p:tgtEl>
                                      </p:cBhvr>
                                    </p:animEffect>
                                  </p:childTnLst>
                                </p:cTn>
                              </p:par>
                            </p:childTnLst>
                          </p:cTn>
                        </p:par>
                        <p:par>
                          <p:cTn id="143" fill="hold">
                            <p:stCondLst>
                              <p:cond delay="19000"/>
                            </p:stCondLst>
                            <p:childTnLst>
                              <p:par>
                                <p:cTn id="144" presetID="10" presetClass="entr" presetSubtype="0" fill="hold" grpId="0" nodeType="afterEffect" nodePh="1">
                                  <p:stCondLst>
                                    <p:cond delay="0"/>
                                  </p:stCondLst>
                                  <p:endCondLst>
                                    <p:cond evt="begin" delay="0">
                                      <p:tn val="144"/>
                                    </p:cond>
                                  </p:end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childTnLst>
                          </p:cTn>
                        </p:par>
                        <p:par>
                          <p:cTn id="147" fill="hold">
                            <p:stCondLst>
                              <p:cond delay="19500"/>
                            </p:stCondLst>
                            <p:childTnLst>
                              <p:par>
                                <p:cTn id="148" presetID="53" presetClass="entr" presetSubtype="16" fill="hold" grpId="0" nodeType="afterEffect">
                                  <p:stCondLst>
                                    <p:cond delay="0"/>
                                  </p:stCondLst>
                                  <p:childTnLst>
                                    <p:set>
                                      <p:cBhvr>
                                        <p:cTn id="149" dur="1" fill="hold">
                                          <p:stCondLst>
                                            <p:cond delay="0"/>
                                          </p:stCondLst>
                                        </p:cTn>
                                        <p:tgtEl>
                                          <p:spTgt spid="54">
                                            <p:txEl>
                                              <p:pRg st="0" end="0"/>
                                            </p:txEl>
                                          </p:spTgt>
                                        </p:tgtEl>
                                        <p:attrNameLst>
                                          <p:attrName>style.visibility</p:attrName>
                                        </p:attrNameLst>
                                      </p:cBhvr>
                                      <p:to>
                                        <p:strVal val="visible"/>
                                      </p:to>
                                    </p:set>
                                    <p:anim calcmode="lin" valueType="num">
                                      <p:cBhvr>
                                        <p:cTn id="150" dur="3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51" dur="3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52" dur="300"/>
                                        <p:tgtEl>
                                          <p:spTgt spid="54">
                                            <p:txEl>
                                              <p:pRg st="0" end="0"/>
                                            </p:txEl>
                                          </p:spTgt>
                                        </p:tgtEl>
                                      </p:cBhvr>
                                    </p:animEffect>
                                  </p:childTnLst>
                                </p:cTn>
                              </p:par>
                            </p:childTnLst>
                          </p:cTn>
                        </p:par>
                        <p:par>
                          <p:cTn id="153" fill="hold">
                            <p:stCondLst>
                              <p:cond delay="20000"/>
                            </p:stCondLst>
                            <p:childTnLst>
                              <p:par>
                                <p:cTn id="154" presetID="53" presetClass="entr" presetSubtype="16" fill="hold" grpId="0" nodeType="afterEffect">
                                  <p:stCondLst>
                                    <p:cond delay="0"/>
                                  </p:stCondLst>
                                  <p:childTnLst>
                                    <p:set>
                                      <p:cBhvr>
                                        <p:cTn id="155" dur="1" fill="hold">
                                          <p:stCondLst>
                                            <p:cond delay="0"/>
                                          </p:stCondLst>
                                        </p:cTn>
                                        <p:tgtEl>
                                          <p:spTgt spid="55">
                                            <p:txEl>
                                              <p:pRg st="0" end="0"/>
                                            </p:txEl>
                                          </p:spTgt>
                                        </p:tgtEl>
                                        <p:attrNameLst>
                                          <p:attrName>style.visibility</p:attrName>
                                        </p:attrNameLst>
                                      </p:cBhvr>
                                      <p:to>
                                        <p:strVal val="visible"/>
                                      </p:to>
                                    </p:set>
                                    <p:anim calcmode="lin" valueType="num">
                                      <p:cBhvr>
                                        <p:cTn id="156" dur="3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157" dur="3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158" dur="3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10" fill="hold"/>
                        <p:tgtEl>
                          <p:spTgt spid="13"/>
                        </p:tgtEl>
                        <p:attrNameLst>
                          <p:attrName>ppt_w</p:attrName>
                        </p:attrNameLst>
                      </p:cBhvr>
                      <p:tavLst>
                        <p:tav tm="0">
                          <p:val>
                            <p:fltVal val="0"/>
                          </p:val>
                        </p:tav>
                        <p:tav tm="100000">
                          <p:val>
                            <p:strVal val="#ppt_w"/>
                          </p:val>
                        </p:tav>
                      </p:tavLst>
                    </p:anim>
                    <p:anim calcmode="lin" valueType="num">
                      <p:cBhvr>
                        <p:cTn dur="510" fill="hold"/>
                        <p:tgtEl>
                          <p:spTgt spid="13"/>
                        </p:tgtEl>
                        <p:attrNameLst>
                          <p:attrName>ppt_h</p:attrName>
                        </p:attrNameLst>
                      </p:cBhvr>
                      <p:tavLst>
                        <p:tav tm="0">
                          <p:val>
                            <p:fltVal val="0"/>
                          </p:val>
                        </p:tav>
                        <p:tav tm="100000">
                          <p:val>
                            <p:strVal val="#ppt_h"/>
                          </p:val>
                        </p:tav>
                      </p:tavLst>
                    </p:anim>
                    <p:animEffect transition="in" filter="fade">
                      <p:cBhvr>
                        <p:cTn dur="510"/>
                        <p:tgtEl>
                          <p:spTgt spid="13"/>
                        </p:tgtEl>
                      </p:cBhvr>
                    </p:animEffect>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10"/>
                        <p:tgtEl>
                          <p:spTgt spid="26"/>
                        </p:tgtEl>
                      </p:cBhvr>
                    </p:animEffect>
                    <p:anim calcmode="lin" valueType="num">
                      <p:cBhvr>
                        <p:cTn dur="510" fill="hold"/>
                        <p:tgtEl>
                          <p:spTgt spid="26"/>
                        </p:tgtEl>
                        <p:attrNameLst>
                          <p:attrName>ppt_x</p:attrName>
                        </p:attrNameLst>
                      </p:cBhvr>
                      <p:tavLst>
                        <p:tav tm="0">
                          <p:val>
                            <p:strVal val="#ppt_x"/>
                          </p:val>
                        </p:tav>
                        <p:tav tm="100000">
                          <p:val>
                            <p:strVal val="#ppt_x"/>
                          </p:val>
                        </p:tav>
                      </p:tavLst>
                    </p:anim>
                    <p:anim calcmode="lin" valueType="num">
                      <p:cBhvr>
                        <p:cTn dur="51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10"/>
                        <p:tgtEl>
                          <p:spTgt spid="27"/>
                        </p:tgtEl>
                      </p:cBhvr>
                    </p:animEffect>
                  </p:childTnLst>
                </p:cTn>
              </p:par>
            </p:tnLst>
          </p:tmpl>
        </p:tmplLst>
      </p:bldP>
      <p:bldP spid="28" grpId="0" build="p">
        <p:tmplLst>
          <p:tmpl lvl="1">
            <p:tnLst>
              <p:par>
                <p:cTn presetID="42"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10"/>
                        <p:tgtEl>
                          <p:spTgt spid="28"/>
                        </p:tgtEl>
                      </p:cBhvr>
                    </p:animEffect>
                    <p:anim calcmode="lin" valueType="num">
                      <p:cBhvr>
                        <p:cTn dur="510" fill="hold"/>
                        <p:tgtEl>
                          <p:spTgt spid="28"/>
                        </p:tgtEl>
                        <p:attrNameLst>
                          <p:attrName>ppt_x</p:attrName>
                        </p:attrNameLst>
                      </p:cBhvr>
                      <p:tavLst>
                        <p:tav tm="0">
                          <p:val>
                            <p:strVal val="#ppt_x"/>
                          </p:val>
                        </p:tav>
                        <p:tav tm="100000">
                          <p:val>
                            <p:strVal val="#ppt_x"/>
                          </p:val>
                        </p:tav>
                      </p:tavLst>
                    </p:anim>
                    <p:anim calcmode="lin" valueType="num">
                      <p:cBhvr>
                        <p:cTn dur="510" fill="hold"/>
                        <p:tgtEl>
                          <p:spTgt spid="28"/>
                        </p:tgtEl>
                        <p:attrNameLst>
                          <p:attrName>ppt_y</p:attrName>
                        </p:attrNameLst>
                      </p:cBhvr>
                      <p:tavLst>
                        <p:tav tm="0">
                          <p:val>
                            <p:strVal val="#ppt_y+.1"/>
                          </p:val>
                        </p:tav>
                        <p:tav tm="100000">
                          <p:val>
                            <p:strVal val="#ppt_y"/>
                          </p:val>
                        </p:tav>
                      </p:tavLst>
                    </p:anim>
                  </p:childTnLst>
                </p:cTn>
              </p:par>
            </p:tnLst>
          </p:tmpl>
        </p:tmplLst>
      </p:bldP>
      <p:bldP spid="38" grpId="0" animBg="1"/>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510" fill="hold"/>
                        <p:tgtEl>
                          <p:spTgt spid="39"/>
                        </p:tgtEl>
                        <p:attrNameLst>
                          <p:attrName>ppt_w</p:attrName>
                        </p:attrNameLst>
                      </p:cBhvr>
                      <p:tavLst>
                        <p:tav tm="0">
                          <p:val>
                            <p:fltVal val="0"/>
                          </p:val>
                        </p:tav>
                        <p:tav tm="100000">
                          <p:val>
                            <p:strVal val="#ppt_w"/>
                          </p:val>
                        </p:tav>
                      </p:tavLst>
                    </p:anim>
                    <p:anim calcmode="lin" valueType="num">
                      <p:cBhvr>
                        <p:cTn dur="510" fill="hold"/>
                        <p:tgtEl>
                          <p:spTgt spid="39"/>
                        </p:tgtEl>
                        <p:attrNameLst>
                          <p:attrName>ppt_h</p:attrName>
                        </p:attrNameLst>
                      </p:cBhvr>
                      <p:tavLst>
                        <p:tav tm="0">
                          <p:val>
                            <p:fltVal val="0"/>
                          </p:val>
                        </p:tav>
                        <p:tav tm="100000">
                          <p:val>
                            <p:strVal val="#ppt_h"/>
                          </p:val>
                        </p:tav>
                      </p:tavLst>
                    </p:anim>
                    <p:animEffect transition="in" filter="fade">
                      <p:cBhvr>
                        <p:cTn dur="510"/>
                        <p:tgtEl>
                          <p:spTgt spid="39"/>
                        </p:tgtEl>
                      </p:cBhvr>
                    </p:animEffect>
                  </p:childTnLst>
                </p:cTn>
              </p:par>
            </p:tnLst>
          </p:tmpl>
        </p:tmplLst>
      </p:bldP>
      <p:bldP spid="40" grpId="0" build="p">
        <p:tmplLst>
          <p:tmpl lvl="1">
            <p:tnLst>
              <p:par>
                <p:cTn presetID="42"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10"/>
                        <p:tgtEl>
                          <p:spTgt spid="40"/>
                        </p:tgtEl>
                      </p:cBhvr>
                    </p:animEffect>
                    <p:anim calcmode="lin" valueType="num">
                      <p:cBhvr>
                        <p:cTn dur="510" fill="hold"/>
                        <p:tgtEl>
                          <p:spTgt spid="40"/>
                        </p:tgtEl>
                        <p:attrNameLst>
                          <p:attrName>ppt_x</p:attrName>
                        </p:attrNameLst>
                      </p:cBhvr>
                      <p:tavLst>
                        <p:tav tm="0">
                          <p:val>
                            <p:strVal val="#ppt_x"/>
                          </p:val>
                        </p:tav>
                        <p:tav tm="100000">
                          <p:val>
                            <p:strVal val="#ppt_x"/>
                          </p:val>
                        </p:tav>
                      </p:tavLst>
                    </p:anim>
                    <p:anim calcmode="lin" valueType="num">
                      <p:cBhvr>
                        <p:cTn dur="510" fill="hold"/>
                        <p:tgtEl>
                          <p:spTgt spid="40"/>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10"/>
                        <p:tgtEl>
                          <p:spTgt spid="41"/>
                        </p:tgtEl>
                      </p:cBhvr>
                    </p:animEffect>
                  </p:childTnLst>
                </p:cTn>
              </p:par>
            </p:tnLst>
          </p:tmpl>
        </p:tmplLst>
      </p:bldP>
      <p:bldP spid="42" grpId="0" build="p">
        <p:tmplLst>
          <p:tmpl lvl="1">
            <p:tnLst>
              <p:par>
                <p:cTn presetID="42"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10"/>
                        <p:tgtEl>
                          <p:spTgt spid="42"/>
                        </p:tgtEl>
                      </p:cBhvr>
                    </p:animEffect>
                    <p:anim calcmode="lin" valueType="num">
                      <p:cBhvr>
                        <p:cTn dur="510" fill="hold"/>
                        <p:tgtEl>
                          <p:spTgt spid="42"/>
                        </p:tgtEl>
                        <p:attrNameLst>
                          <p:attrName>ppt_x</p:attrName>
                        </p:attrNameLst>
                      </p:cBhvr>
                      <p:tavLst>
                        <p:tav tm="0">
                          <p:val>
                            <p:strVal val="#ppt_x"/>
                          </p:val>
                        </p:tav>
                        <p:tav tm="100000">
                          <p:val>
                            <p:strVal val="#ppt_x"/>
                          </p:val>
                        </p:tav>
                      </p:tavLst>
                    </p:anim>
                    <p:anim calcmode="lin" valueType="num">
                      <p:cBhvr>
                        <p:cTn dur="510" fill="hold"/>
                        <p:tgtEl>
                          <p:spTgt spid="42"/>
                        </p:tgtEl>
                        <p:attrNameLst>
                          <p:attrName>ppt_y</p:attrName>
                        </p:attrNameLst>
                      </p:cBhvr>
                      <p:tavLst>
                        <p:tav tm="0">
                          <p:val>
                            <p:strVal val="#ppt_y+.1"/>
                          </p:val>
                        </p:tav>
                        <p:tav tm="100000">
                          <p:val>
                            <p:strVal val="#ppt_y"/>
                          </p:val>
                        </p:tav>
                      </p:tavLst>
                    </p:anim>
                  </p:childTnLst>
                </p:cTn>
              </p:par>
            </p:tnLst>
          </p:tmpl>
        </p:tmplLst>
      </p:bldP>
      <p:bldP spid="43" grpId="0" animBg="1"/>
      <p:bldP spid="44" grpId="0" build="p">
        <p:tmplLst>
          <p:tmpl lvl="1">
            <p:tnLst>
              <p:par>
                <p:cTn presetID="53" presetClass="entr" presetSubtype="16"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10" fill="hold"/>
                        <p:tgtEl>
                          <p:spTgt spid="44"/>
                        </p:tgtEl>
                        <p:attrNameLst>
                          <p:attrName>ppt_w</p:attrName>
                        </p:attrNameLst>
                      </p:cBhvr>
                      <p:tavLst>
                        <p:tav tm="0">
                          <p:val>
                            <p:fltVal val="0"/>
                          </p:val>
                        </p:tav>
                        <p:tav tm="100000">
                          <p:val>
                            <p:strVal val="#ppt_w"/>
                          </p:val>
                        </p:tav>
                      </p:tavLst>
                    </p:anim>
                    <p:anim calcmode="lin" valueType="num">
                      <p:cBhvr>
                        <p:cTn dur="510" fill="hold"/>
                        <p:tgtEl>
                          <p:spTgt spid="44"/>
                        </p:tgtEl>
                        <p:attrNameLst>
                          <p:attrName>ppt_h</p:attrName>
                        </p:attrNameLst>
                      </p:cBhvr>
                      <p:tavLst>
                        <p:tav tm="0">
                          <p:val>
                            <p:fltVal val="0"/>
                          </p:val>
                        </p:tav>
                        <p:tav tm="100000">
                          <p:val>
                            <p:strVal val="#ppt_h"/>
                          </p:val>
                        </p:tav>
                      </p:tavLst>
                    </p:anim>
                    <p:animEffect transition="in" filter="fade">
                      <p:cBhvr>
                        <p:cTn dur="510"/>
                        <p:tgtEl>
                          <p:spTgt spid="44"/>
                        </p:tgtEl>
                      </p:cBhvr>
                    </p:animEffect>
                  </p:childTnLst>
                </p:cTn>
              </p:par>
            </p:tnLst>
          </p:tmpl>
        </p:tmplLst>
      </p:bldP>
      <p:bldP spid="45" grpId="0" build="p">
        <p:tmplLst>
          <p:tmpl lvl="1">
            <p:tnLst>
              <p:par>
                <p:cTn presetID="42"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10"/>
                        <p:tgtEl>
                          <p:spTgt spid="45"/>
                        </p:tgtEl>
                      </p:cBhvr>
                    </p:animEffect>
                    <p:anim calcmode="lin" valueType="num">
                      <p:cBhvr>
                        <p:cTn dur="510" fill="hold"/>
                        <p:tgtEl>
                          <p:spTgt spid="45"/>
                        </p:tgtEl>
                        <p:attrNameLst>
                          <p:attrName>ppt_x</p:attrName>
                        </p:attrNameLst>
                      </p:cBhvr>
                      <p:tavLst>
                        <p:tav tm="0">
                          <p:val>
                            <p:strVal val="#ppt_x"/>
                          </p:val>
                        </p:tav>
                        <p:tav tm="100000">
                          <p:val>
                            <p:strVal val="#ppt_x"/>
                          </p:val>
                        </p:tav>
                      </p:tavLst>
                    </p:anim>
                    <p:anim calcmode="lin" valueType="num">
                      <p:cBhvr>
                        <p:cTn dur="510" fill="hold"/>
                        <p:tgtEl>
                          <p:spTgt spid="45"/>
                        </p:tgtEl>
                        <p:attrNameLst>
                          <p:attrName>ppt_y</p:attrName>
                        </p:attrNameLst>
                      </p:cBhvr>
                      <p:tavLst>
                        <p:tav tm="0">
                          <p:val>
                            <p:strVal val="#ppt_y+.1"/>
                          </p:val>
                        </p:tav>
                        <p:tav tm="100000">
                          <p:val>
                            <p:strVal val="#ppt_y"/>
                          </p:val>
                        </p:tav>
                      </p:tavLst>
                    </p:anim>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10"/>
                        <p:tgtEl>
                          <p:spTgt spid="46"/>
                        </p:tgtEl>
                      </p:cBhvr>
                    </p:animEffect>
                  </p:childTnLst>
                </p:cTn>
              </p:par>
            </p:tnLst>
          </p:tmpl>
        </p:tmplLst>
      </p:bldP>
      <p:bldP spid="47" grpId="0" build="p">
        <p:tmplLst>
          <p:tmpl lvl="1">
            <p:tnLst>
              <p:par>
                <p:cTn presetID="42"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10"/>
                        <p:tgtEl>
                          <p:spTgt spid="47"/>
                        </p:tgtEl>
                      </p:cBhvr>
                    </p:animEffect>
                    <p:anim calcmode="lin" valueType="num">
                      <p:cBhvr>
                        <p:cTn dur="510" fill="hold"/>
                        <p:tgtEl>
                          <p:spTgt spid="47"/>
                        </p:tgtEl>
                        <p:attrNameLst>
                          <p:attrName>ppt_x</p:attrName>
                        </p:attrNameLst>
                      </p:cBhvr>
                      <p:tavLst>
                        <p:tav tm="0">
                          <p:val>
                            <p:strVal val="#ppt_x"/>
                          </p:val>
                        </p:tav>
                        <p:tav tm="100000">
                          <p:val>
                            <p:strVal val="#ppt_x"/>
                          </p:val>
                        </p:tav>
                      </p:tavLst>
                    </p:anim>
                    <p:anim calcmode="lin" valueType="num">
                      <p:cBhvr>
                        <p:cTn dur="510" fill="hold"/>
                        <p:tgtEl>
                          <p:spTgt spid="47"/>
                        </p:tgtEl>
                        <p:attrNameLst>
                          <p:attrName>ppt_y</p:attrName>
                        </p:attrNameLst>
                      </p:cBhvr>
                      <p:tavLst>
                        <p:tav tm="0">
                          <p:val>
                            <p:strVal val="#ppt_y+.1"/>
                          </p:val>
                        </p:tav>
                        <p:tav tm="100000">
                          <p:val>
                            <p:strVal val="#ppt_y"/>
                          </p:val>
                        </p:tav>
                      </p:tavLst>
                    </p:anim>
                  </p:childTnLst>
                </p:cTn>
              </p:par>
            </p:tnLst>
          </p:tmpl>
        </p:tmplLst>
      </p:bldP>
      <p:bldP spid="23" grpId="0" animBg="1"/>
      <p:bldP spid="25" grpId="0" animBg="1"/>
      <p:bldP spid="30" grpId="0" animBg="1"/>
      <p:bldP spid="35" grpId="0" animBg="1"/>
      <p:bldP spid="37" grpId="0" animBg="1"/>
      <p:bldP spid="51" grpId="0"/>
      <p:bldP spid="52" grpId="0"/>
      <p:bldP spid="53" grpId="0"/>
      <p:bldP spid="54" grpId="0" build="p">
        <p:tmplLst>
          <p:tmpl lvl="1">
            <p:tnLst>
              <p:par>
                <p:cTn presetID="53" presetClass="entr" presetSubtype="16"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p:cTn dur="300" fill="hold"/>
                        <p:tgtEl>
                          <p:spTgt spid="54"/>
                        </p:tgtEl>
                        <p:attrNameLst>
                          <p:attrName>ppt_w</p:attrName>
                        </p:attrNameLst>
                      </p:cBhvr>
                      <p:tavLst>
                        <p:tav tm="0">
                          <p:val>
                            <p:fltVal val="0"/>
                          </p:val>
                        </p:tav>
                        <p:tav tm="100000">
                          <p:val>
                            <p:strVal val="#ppt_w"/>
                          </p:val>
                        </p:tav>
                      </p:tavLst>
                    </p:anim>
                    <p:anim calcmode="lin" valueType="num">
                      <p:cBhvr>
                        <p:cTn dur="300" fill="hold"/>
                        <p:tgtEl>
                          <p:spTgt spid="54"/>
                        </p:tgtEl>
                        <p:attrNameLst>
                          <p:attrName>ppt_h</p:attrName>
                        </p:attrNameLst>
                      </p:cBhvr>
                      <p:tavLst>
                        <p:tav tm="0">
                          <p:val>
                            <p:fltVal val="0"/>
                          </p:val>
                        </p:tav>
                        <p:tav tm="100000">
                          <p:val>
                            <p:strVal val="#ppt_h"/>
                          </p:val>
                        </p:tav>
                      </p:tavLst>
                    </p:anim>
                    <p:animEffect transition="in" filter="fade">
                      <p:cBhvr>
                        <p:cTn dur="300"/>
                        <p:tgtEl>
                          <p:spTgt spid="54"/>
                        </p:tgtEl>
                      </p:cBhvr>
                    </p:animEffect>
                  </p:childTnLst>
                </p:cTn>
              </p:par>
            </p:tnLst>
          </p:tmpl>
        </p:tmplLst>
      </p:bldP>
      <p:bldP spid="55" grpId="0" build="p">
        <p:tmplLst>
          <p:tmpl lvl="1">
            <p:tnLst>
              <p:par>
                <p:cTn presetID="5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300" fill="hold"/>
                        <p:tgtEl>
                          <p:spTgt spid="55"/>
                        </p:tgtEl>
                        <p:attrNameLst>
                          <p:attrName>ppt_w</p:attrName>
                        </p:attrNameLst>
                      </p:cBhvr>
                      <p:tavLst>
                        <p:tav tm="0">
                          <p:val>
                            <p:fltVal val="0"/>
                          </p:val>
                        </p:tav>
                        <p:tav tm="100000">
                          <p:val>
                            <p:strVal val="#ppt_w"/>
                          </p:val>
                        </p:tav>
                      </p:tavLst>
                    </p:anim>
                    <p:anim calcmode="lin" valueType="num">
                      <p:cBhvr>
                        <p:cTn dur="300" fill="hold"/>
                        <p:tgtEl>
                          <p:spTgt spid="55"/>
                        </p:tgtEl>
                        <p:attrNameLst>
                          <p:attrName>ppt_h</p:attrName>
                        </p:attrNameLst>
                      </p:cBhvr>
                      <p:tavLst>
                        <p:tav tm="0">
                          <p:val>
                            <p:fltVal val="0"/>
                          </p:val>
                        </p:tav>
                        <p:tav tm="100000">
                          <p:val>
                            <p:strVal val="#ppt_h"/>
                          </p:val>
                        </p:tav>
                      </p:tavLst>
                    </p:anim>
                    <p:animEffect transition="in" filter="fade">
                      <p:cBhvr>
                        <p:cTn dur="300"/>
                        <p:tgtEl>
                          <p:spTgt spid="5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ic list 6">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9" name="Group 18"/>
          <p:cNvGrpSpPr/>
          <p:nvPr userDrawn="1"/>
        </p:nvGrpSpPr>
        <p:grpSpPr>
          <a:xfrm>
            <a:off x="101309" y="385540"/>
            <a:ext cx="383999" cy="342172"/>
            <a:chOff x="5270500" y="1460500"/>
            <a:chExt cx="1701800" cy="2705100"/>
          </a:xfrm>
        </p:grpSpPr>
        <p:sp>
          <p:nvSpPr>
            <p:cNvPr id="20" name="Rounded Rectangle 19"/>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1" name="Rounded Rectangle 20"/>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2" name="Rounded Rectangle 21"/>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0" name="Teardrop 29"/>
          <p:cNvSpPr/>
          <p:nvPr userDrawn="1"/>
        </p:nvSpPr>
        <p:spPr>
          <a:xfrm rot="13482192">
            <a:off x="1282930" y="1573861"/>
            <a:ext cx="2709581" cy="2438623"/>
          </a:xfrm>
          <a:prstGeom prst="teardrop">
            <a:avLst>
              <a:gd name="adj" fmla="val 1079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id-ID" sz="1920" b="0" i="0" u="none" strike="noStrike" kern="1200" cap="none" spc="0" normalizeH="0" baseline="0" noProof="0">
              <a:ln>
                <a:noFill/>
              </a:ln>
              <a:solidFill>
                <a:prstClr val="white"/>
              </a:solidFill>
              <a:effectLst/>
              <a:uLnTx/>
              <a:uFillTx/>
              <a:latin typeface="Calibri"/>
              <a:ea typeface="+mn-ea"/>
              <a:cs typeface="+mn-cs"/>
            </a:endParaRPr>
          </a:p>
        </p:txBody>
      </p:sp>
      <p:sp>
        <p:nvSpPr>
          <p:cNvPr id="33" name="Teardrop 32"/>
          <p:cNvSpPr/>
          <p:nvPr userDrawn="1"/>
        </p:nvSpPr>
        <p:spPr>
          <a:xfrm rot="13482192">
            <a:off x="4993448" y="1573861"/>
            <a:ext cx="2709581" cy="2438623"/>
          </a:xfrm>
          <a:prstGeom prst="teardrop">
            <a:avLst>
              <a:gd name="adj" fmla="val 1079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id-ID" sz="1920" b="0" i="0" u="none" strike="noStrike" kern="1200" cap="none" spc="0" normalizeH="0" baseline="0" noProof="0">
              <a:ln>
                <a:noFill/>
              </a:ln>
              <a:solidFill>
                <a:prstClr val="white"/>
              </a:solidFill>
              <a:effectLst/>
              <a:uLnTx/>
              <a:uFillTx/>
              <a:latin typeface="Calibri"/>
              <a:ea typeface="+mn-ea"/>
              <a:cs typeface="+mn-cs"/>
            </a:endParaRPr>
          </a:p>
        </p:txBody>
      </p:sp>
      <p:sp>
        <p:nvSpPr>
          <p:cNvPr id="34" name="Teardrop 33"/>
          <p:cNvSpPr/>
          <p:nvPr userDrawn="1"/>
        </p:nvSpPr>
        <p:spPr>
          <a:xfrm rot="13482192">
            <a:off x="8921272" y="1573860"/>
            <a:ext cx="2709581" cy="2438623"/>
          </a:xfrm>
          <a:prstGeom prst="teardrop">
            <a:avLst>
              <a:gd name="adj" fmla="val 1079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id-ID" sz="1920" b="0" i="0" u="none" strike="noStrike" kern="1200" cap="none" spc="0" normalizeH="0" baseline="0" noProof="0">
              <a:ln>
                <a:noFill/>
              </a:ln>
              <a:solidFill>
                <a:prstClr val="white"/>
              </a:solidFill>
              <a:effectLst/>
              <a:uLnTx/>
              <a:uFillTx/>
              <a:latin typeface="Calibri"/>
              <a:ea typeface="+mn-ea"/>
              <a:cs typeface="+mn-cs"/>
            </a:endParaRPr>
          </a:p>
        </p:txBody>
      </p:sp>
      <p:sp>
        <p:nvSpPr>
          <p:cNvPr id="35" name="Text Placeholder 7"/>
          <p:cNvSpPr>
            <a:spLocks noGrp="1" noChangeAspect="1"/>
          </p:cNvSpPr>
          <p:nvPr>
            <p:ph type="body" sz="quarter" idx="39" hasCustomPrompt="1"/>
          </p:nvPr>
        </p:nvSpPr>
        <p:spPr>
          <a:xfrm>
            <a:off x="1751186" y="1897750"/>
            <a:ext cx="1803879" cy="1727989"/>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36" name="Text Placeholder 7"/>
          <p:cNvSpPr>
            <a:spLocks noGrp="1" noChangeAspect="1"/>
          </p:cNvSpPr>
          <p:nvPr>
            <p:ph type="body" sz="quarter" idx="56" hasCustomPrompt="1"/>
          </p:nvPr>
        </p:nvSpPr>
        <p:spPr>
          <a:xfrm>
            <a:off x="5499097" y="1897750"/>
            <a:ext cx="1803879" cy="1727989"/>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37" name="Text Placeholder 7"/>
          <p:cNvSpPr>
            <a:spLocks noGrp="1" noChangeAspect="1"/>
          </p:cNvSpPr>
          <p:nvPr>
            <p:ph type="body" sz="quarter" idx="60" hasCustomPrompt="1"/>
          </p:nvPr>
        </p:nvSpPr>
        <p:spPr>
          <a:xfrm>
            <a:off x="9319682" y="1897750"/>
            <a:ext cx="1803879" cy="1727989"/>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48" name="Rounded Rectangle 47"/>
          <p:cNvSpPr/>
          <p:nvPr userDrawn="1"/>
        </p:nvSpPr>
        <p:spPr>
          <a:xfrm>
            <a:off x="1067504" y="4549516"/>
            <a:ext cx="405696" cy="278600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9" name="Text Placeholder 7"/>
          <p:cNvSpPr>
            <a:spLocks noGrp="1"/>
          </p:cNvSpPr>
          <p:nvPr>
            <p:ph type="body" sz="quarter" idx="19" hasCustomPrompt="1"/>
          </p:nvPr>
        </p:nvSpPr>
        <p:spPr>
          <a:xfrm>
            <a:off x="1608669" y="5134498"/>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0" name="Text Placeholder 2"/>
          <p:cNvSpPr>
            <a:spLocks noGrp="1"/>
          </p:cNvSpPr>
          <p:nvPr>
            <p:ph type="body" sz="quarter" idx="16" hasCustomPrompt="1"/>
          </p:nvPr>
        </p:nvSpPr>
        <p:spPr>
          <a:xfrm>
            <a:off x="1608669" y="5499631"/>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51" name="Text Placeholder 7"/>
          <p:cNvSpPr>
            <a:spLocks noGrp="1"/>
          </p:cNvSpPr>
          <p:nvPr>
            <p:ph type="body" sz="quarter" idx="55" hasCustomPrompt="1"/>
          </p:nvPr>
        </p:nvSpPr>
        <p:spPr>
          <a:xfrm>
            <a:off x="1608669" y="4554056"/>
            <a:ext cx="2500489"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1">
                    <a:lumMod val="60000"/>
                    <a:lumOff val="40000"/>
                  </a:schemeClr>
                </a:solidFill>
                <a:latin typeface="Lato Light"/>
                <a:cs typeface="Lato Light"/>
              </a:defRPr>
            </a:lvl1pPr>
          </a:lstStyle>
          <a:p>
            <a:pPr lvl="0"/>
            <a:r>
              <a:rPr lang="es-ES_tradnl" dirty="0"/>
              <a:t>80%</a:t>
            </a:r>
          </a:p>
        </p:txBody>
      </p:sp>
      <p:sp>
        <p:nvSpPr>
          <p:cNvPr id="52" name="Rounded Rectangle 51"/>
          <p:cNvSpPr/>
          <p:nvPr userDrawn="1"/>
        </p:nvSpPr>
        <p:spPr>
          <a:xfrm>
            <a:off x="4815415" y="4549516"/>
            <a:ext cx="405696" cy="278600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3" name="Text Placeholder 7"/>
          <p:cNvSpPr>
            <a:spLocks noGrp="1"/>
          </p:cNvSpPr>
          <p:nvPr>
            <p:ph type="body" sz="quarter" idx="57" hasCustomPrompt="1"/>
          </p:nvPr>
        </p:nvSpPr>
        <p:spPr>
          <a:xfrm>
            <a:off x="5356580" y="5134498"/>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4" name="Text Placeholder 2"/>
          <p:cNvSpPr>
            <a:spLocks noGrp="1"/>
          </p:cNvSpPr>
          <p:nvPr>
            <p:ph type="body" sz="quarter" idx="58" hasCustomPrompt="1"/>
          </p:nvPr>
        </p:nvSpPr>
        <p:spPr>
          <a:xfrm>
            <a:off x="5356580" y="5499631"/>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55" name="Text Placeholder 7"/>
          <p:cNvSpPr>
            <a:spLocks noGrp="1"/>
          </p:cNvSpPr>
          <p:nvPr>
            <p:ph type="body" sz="quarter" idx="59" hasCustomPrompt="1"/>
          </p:nvPr>
        </p:nvSpPr>
        <p:spPr>
          <a:xfrm>
            <a:off x="5356580" y="4554056"/>
            <a:ext cx="2500489"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2"/>
                </a:solidFill>
                <a:latin typeface="Lato Light"/>
                <a:cs typeface="Lato Light"/>
              </a:defRPr>
            </a:lvl1pPr>
          </a:lstStyle>
          <a:p>
            <a:pPr lvl="0"/>
            <a:r>
              <a:rPr lang="es-ES_tradnl" dirty="0"/>
              <a:t>80%</a:t>
            </a:r>
          </a:p>
        </p:txBody>
      </p:sp>
      <p:sp>
        <p:nvSpPr>
          <p:cNvPr id="56" name="Rounded Rectangle 55"/>
          <p:cNvSpPr/>
          <p:nvPr userDrawn="1"/>
        </p:nvSpPr>
        <p:spPr>
          <a:xfrm>
            <a:off x="8534400" y="4549514"/>
            <a:ext cx="405696" cy="2786005"/>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7" name="Text Placeholder 7"/>
          <p:cNvSpPr>
            <a:spLocks noGrp="1"/>
          </p:cNvSpPr>
          <p:nvPr>
            <p:ph type="body" sz="quarter" idx="61" hasCustomPrompt="1"/>
          </p:nvPr>
        </p:nvSpPr>
        <p:spPr>
          <a:xfrm>
            <a:off x="9075565" y="5134498"/>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8" name="Text Placeholder 2"/>
          <p:cNvSpPr>
            <a:spLocks noGrp="1"/>
          </p:cNvSpPr>
          <p:nvPr>
            <p:ph type="body" sz="quarter" idx="62" hasCustomPrompt="1"/>
          </p:nvPr>
        </p:nvSpPr>
        <p:spPr>
          <a:xfrm>
            <a:off x="9075565" y="5499631"/>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59" name="Text Placeholder 7"/>
          <p:cNvSpPr>
            <a:spLocks noGrp="1"/>
          </p:cNvSpPr>
          <p:nvPr>
            <p:ph type="body" sz="quarter" idx="63" hasCustomPrompt="1"/>
          </p:nvPr>
        </p:nvSpPr>
        <p:spPr>
          <a:xfrm>
            <a:off x="9075565" y="4554056"/>
            <a:ext cx="2500489"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3"/>
                </a:solidFill>
                <a:latin typeface="Lato Light"/>
                <a:cs typeface="Lato Light"/>
              </a:defRPr>
            </a:lvl1pPr>
          </a:lstStyle>
          <a:p>
            <a:pPr lvl="0"/>
            <a:r>
              <a:rPr lang="es-ES_tradnl" dirty="0"/>
              <a:t>80%</a:t>
            </a:r>
          </a:p>
        </p:txBody>
      </p:sp>
    </p:spTree>
    <p:extLst>
      <p:ext uri="{BB962C8B-B14F-4D97-AF65-F5344CB8AC3E}">
        <p14:creationId xmlns:p14="http://schemas.microsoft.com/office/powerpoint/2010/main" val="75272730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 calcmode="lin" valueType="num">
                                      <p:cBhvr>
                                        <p:cTn id="33" dur="3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34" dur="3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35" dur="300"/>
                                        <p:tgtEl>
                                          <p:spTgt spid="35">
                                            <p:txEl>
                                              <p:pRg st="0" end="0"/>
                                            </p:txEl>
                                          </p:spTgt>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36">
                                            <p:txEl>
                                              <p:pRg st="0" end="0"/>
                                            </p:txEl>
                                          </p:spTgt>
                                        </p:tgtEl>
                                        <p:attrNameLst>
                                          <p:attrName>style.visibility</p:attrName>
                                        </p:attrNameLst>
                                      </p:cBhvr>
                                      <p:to>
                                        <p:strVal val="visible"/>
                                      </p:to>
                                    </p:set>
                                    <p:anim calcmode="lin" valueType="num">
                                      <p:cBhvr>
                                        <p:cTn id="39" dur="3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40" dur="3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41" dur="300"/>
                                        <p:tgtEl>
                                          <p:spTgt spid="36">
                                            <p:txEl>
                                              <p:pRg st="0" end="0"/>
                                            </p:txEl>
                                          </p:spTgt>
                                        </p:tgtEl>
                                      </p:cBhvr>
                                    </p:animEffect>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37">
                                            <p:txEl>
                                              <p:pRg st="0" end="0"/>
                                            </p:txEl>
                                          </p:spTgt>
                                        </p:tgtEl>
                                        <p:attrNameLst>
                                          <p:attrName>style.visibility</p:attrName>
                                        </p:attrNameLst>
                                      </p:cBhvr>
                                      <p:to>
                                        <p:strVal val="visible"/>
                                      </p:to>
                                    </p:set>
                                    <p:anim calcmode="lin" valueType="num">
                                      <p:cBhvr>
                                        <p:cTn id="45" dur="3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46" dur="3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47" dur="300"/>
                                        <p:tgtEl>
                                          <p:spTgt spid="37">
                                            <p:txEl>
                                              <p:pRg st="0" end="0"/>
                                            </p:txEl>
                                          </p:spTgt>
                                        </p:tgtEl>
                                      </p:cBhvr>
                                    </p:animEffect>
                                  </p:childTnLst>
                                </p:cTn>
                              </p:par>
                            </p:childTnLst>
                          </p:cTn>
                        </p:par>
                        <p:par>
                          <p:cTn id="48" fill="hold">
                            <p:stCondLst>
                              <p:cond delay="3500"/>
                            </p:stCondLst>
                            <p:childTnLst>
                              <p:par>
                                <p:cTn id="49" presetID="37" presetClass="entr" presetSubtype="0" fill="hold" grpId="0"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1000"/>
                                        <p:tgtEl>
                                          <p:spTgt spid="48"/>
                                        </p:tgtEl>
                                      </p:cBhvr>
                                    </p:animEffect>
                                    <p:anim calcmode="lin" valueType="num">
                                      <p:cBhvr>
                                        <p:cTn id="52" dur="1000" fill="hold"/>
                                        <p:tgtEl>
                                          <p:spTgt spid="48"/>
                                        </p:tgtEl>
                                        <p:attrNameLst>
                                          <p:attrName>ppt_x</p:attrName>
                                        </p:attrNameLst>
                                      </p:cBhvr>
                                      <p:tavLst>
                                        <p:tav tm="0">
                                          <p:val>
                                            <p:strVal val="#ppt_x"/>
                                          </p:val>
                                        </p:tav>
                                        <p:tav tm="100000">
                                          <p:val>
                                            <p:strVal val="#ppt_x"/>
                                          </p:val>
                                        </p:tav>
                                      </p:tavLst>
                                    </p:anim>
                                    <p:anim calcmode="lin" valueType="num">
                                      <p:cBhvr>
                                        <p:cTn id="53" dur="900" decel="100000" fill="hold"/>
                                        <p:tgtEl>
                                          <p:spTgt spid="48"/>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55" presetID="42" presetClass="entr" presetSubtype="0" fill="hold" grpId="0" nodeType="withEffect">
                                  <p:stCondLst>
                                    <p:cond delay="200"/>
                                  </p:stCondLst>
                                  <p:childTnLst>
                                    <p:set>
                                      <p:cBhvr>
                                        <p:cTn id="56" dur="1" fill="hold">
                                          <p:stCondLst>
                                            <p:cond delay="0"/>
                                          </p:stCondLst>
                                        </p:cTn>
                                        <p:tgtEl>
                                          <p:spTgt spid="49">
                                            <p:txEl>
                                              <p:pRg st="0" end="0"/>
                                            </p:txEl>
                                          </p:spTgt>
                                        </p:tgtEl>
                                        <p:attrNameLst>
                                          <p:attrName>style.visibility</p:attrName>
                                        </p:attrNameLst>
                                      </p:cBhvr>
                                      <p:to>
                                        <p:strVal val="visible"/>
                                      </p:to>
                                    </p:set>
                                    <p:animEffect transition="in" filter="fade">
                                      <p:cBhvr>
                                        <p:cTn id="57" dur="500"/>
                                        <p:tgtEl>
                                          <p:spTgt spid="49">
                                            <p:txEl>
                                              <p:pRg st="0" end="0"/>
                                            </p:txEl>
                                          </p:spTgt>
                                        </p:tgtEl>
                                      </p:cBhvr>
                                    </p:animEffect>
                                    <p:anim calcmode="lin" valueType="num">
                                      <p:cBhvr>
                                        <p:cTn id="58"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59" dur="500" fill="hold"/>
                                        <p:tgtEl>
                                          <p:spTgt spid="49">
                                            <p:txEl>
                                              <p:pRg st="0" end="0"/>
                                            </p:txEl>
                                          </p:spTgt>
                                        </p:tgtEl>
                                        <p:attrNameLst>
                                          <p:attrName>ppt_y</p:attrName>
                                        </p:attrNameLst>
                                      </p:cBhvr>
                                      <p:tavLst>
                                        <p:tav tm="0">
                                          <p:val>
                                            <p:strVal val="#ppt_y+.1"/>
                                          </p:val>
                                        </p:tav>
                                        <p:tav tm="100000">
                                          <p:val>
                                            <p:strVal val="#ppt_y"/>
                                          </p:val>
                                        </p:tav>
                                      </p:tavLst>
                                    </p:anim>
                                  </p:childTnLst>
                                </p:cTn>
                              </p:par>
                              <p:par>
                                <p:cTn id="60" presetID="10" presetClass="entr" presetSubtype="0" fill="hold" grpId="0" nodeType="withEffect">
                                  <p:stCondLst>
                                    <p:cond delay="800"/>
                                  </p:stCondLst>
                                  <p:childTnLst>
                                    <p:set>
                                      <p:cBhvr>
                                        <p:cTn id="61" dur="1" fill="hold">
                                          <p:stCondLst>
                                            <p:cond delay="0"/>
                                          </p:stCondLst>
                                        </p:cTn>
                                        <p:tgtEl>
                                          <p:spTgt spid="50">
                                            <p:txEl>
                                              <p:pRg st="0" end="0"/>
                                            </p:txEl>
                                          </p:spTgt>
                                        </p:tgtEl>
                                        <p:attrNameLst>
                                          <p:attrName>style.visibility</p:attrName>
                                        </p:attrNameLst>
                                      </p:cBhvr>
                                      <p:to>
                                        <p:strVal val="visible"/>
                                      </p:to>
                                    </p:set>
                                    <p:animEffect transition="in" filter="fade">
                                      <p:cBhvr>
                                        <p:cTn id="62" dur="500"/>
                                        <p:tgtEl>
                                          <p:spTgt spid="50">
                                            <p:txEl>
                                              <p:pRg st="0" end="0"/>
                                            </p:txEl>
                                          </p:spTgt>
                                        </p:tgtEl>
                                      </p:cBhvr>
                                    </p:animEffect>
                                  </p:childTnLst>
                                </p:cTn>
                              </p:par>
                              <p:par>
                                <p:cTn id="63" presetID="42" presetClass="entr" presetSubtype="0" fill="hold" grpId="0" nodeType="withEffect">
                                  <p:stCondLst>
                                    <p:cond delay="20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400"/>
                                        <p:tgtEl>
                                          <p:spTgt spid="51">
                                            <p:txEl>
                                              <p:pRg st="0" end="0"/>
                                            </p:txEl>
                                          </p:spTgt>
                                        </p:tgtEl>
                                      </p:cBhvr>
                                    </p:animEffect>
                                    <p:anim calcmode="lin" valueType="num">
                                      <p:cBhvr>
                                        <p:cTn id="66" dur="4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67" dur="4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37" presetClass="entr" presetSubtype="0" fill="hold" grpId="0"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1000"/>
                                        <p:tgtEl>
                                          <p:spTgt spid="52"/>
                                        </p:tgtEl>
                                      </p:cBhvr>
                                    </p:animEffect>
                                    <p:anim calcmode="lin" valueType="num">
                                      <p:cBhvr>
                                        <p:cTn id="72" dur="1000" fill="hold"/>
                                        <p:tgtEl>
                                          <p:spTgt spid="52"/>
                                        </p:tgtEl>
                                        <p:attrNameLst>
                                          <p:attrName>ppt_x</p:attrName>
                                        </p:attrNameLst>
                                      </p:cBhvr>
                                      <p:tavLst>
                                        <p:tav tm="0">
                                          <p:val>
                                            <p:strVal val="#ppt_x"/>
                                          </p:val>
                                        </p:tav>
                                        <p:tav tm="100000">
                                          <p:val>
                                            <p:strVal val="#ppt_x"/>
                                          </p:val>
                                        </p:tav>
                                      </p:tavLst>
                                    </p:anim>
                                    <p:anim calcmode="lin" valueType="num">
                                      <p:cBhvr>
                                        <p:cTn id="73" dur="900" decel="100000" fill="hold"/>
                                        <p:tgtEl>
                                          <p:spTgt spid="52"/>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par>
                                <p:cTn id="75" presetID="42" presetClass="entr" presetSubtype="0" fill="hold" grpId="0" nodeType="withEffect">
                                  <p:stCondLst>
                                    <p:cond delay="200"/>
                                  </p:stCondLst>
                                  <p:childTnLst>
                                    <p:set>
                                      <p:cBhvr>
                                        <p:cTn id="76" dur="1" fill="hold">
                                          <p:stCondLst>
                                            <p:cond delay="0"/>
                                          </p:stCondLst>
                                        </p:cTn>
                                        <p:tgtEl>
                                          <p:spTgt spid="53">
                                            <p:txEl>
                                              <p:pRg st="0" end="0"/>
                                            </p:txEl>
                                          </p:spTgt>
                                        </p:tgtEl>
                                        <p:attrNameLst>
                                          <p:attrName>style.visibility</p:attrName>
                                        </p:attrNameLst>
                                      </p:cBhvr>
                                      <p:to>
                                        <p:strVal val="visible"/>
                                      </p:to>
                                    </p:set>
                                    <p:animEffect transition="in" filter="fade">
                                      <p:cBhvr>
                                        <p:cTn id="77" dur="500"/>
                                        <p:tgtEl>
                                          <p:spTgt spid="53">
                                            <p:txEl>
                                              <p:pRg st="0" end="0"/>
                                            </p:txEl>
                                          </p:spTgt>
                                        </p:tgtEl>
                                      </p:cBhvr>
                                    </p:animEffect>
                                    <p:anim calcmode="lin" valueType="num">
                                      <p:cBhvr>
                                        <p:cTn id="7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53">
                                            <p:txEl>
                                              <p:pRg st="0" end="0"/>
                                            </p:txEl>
                                          </p:spTgt>
                                        </p:tgtEl>
                                        <p:attrNameLst>
                                          <p:attrName>ppt_y</p:attrName>
                                        </p:attrNameLst>
                                      </p:cBhvr>
                                      <p:tavLst>
                                        <p:tav tm="0">
                                          <p:val>
                                            <p:strVal val="#ppt_y+.1"/>
                                          </p:val>
                                        </p:tav>
                                        <p:tav tm="100000">
                                          <p:val>
                                            <p:strVal val="#ppt_y"/>
                                          </p:val>
                                        </p:tav>
                                      </p:tavLst>
                                    </p:anim>
                                  </p:childTnLst>
                                </p:cTn>
                              </p:par>
                              <p:par>
                                <p:cTn id="80" presetID="10" presetClass="entr" presetSubtype="0" fill="hold" grpId="0" nodeType="withEffect">
                                  <p:stCondLst>
                                    <p:cond delay="800"/>
                                  </p:stCondLst>
                                  <p:childTnLst>
                                    <p:set>
                                      <p:cBhvr>
                                        <p:cTn id="81" dur="1" fill="hold">
                                          <p:stCondLst>
                                            <p:cond delay="0"/>
                                          </p:stCondLst>
                                        </p:cTn>
                                        <p:tgtEl>
                                          <p:spTgt spid="54">
                                            <p:txEl>
                                              <p:pRg st="0" end="0"/>
                                            </p:txEl>
                                          </p:spTgt>
                                        </p:tgtEl>
                                        <p:attrNameLst>
                                          <p:attrName>style.visibility</p:attrName>
                                        </p:attrNameLst>
                                      </p:cBhvr>
                                      <p:to>
                                        <p:strVal val="visible"/>
                                      </p:to>
                                    </p:set>
                                    <p:animEffect transition="in" filter="fade">
                                      <p:cBhvr>
                                        <p:cTn id="82" dur="500"/>
                                        <p:tgtEl>
                                          <p:spTgt spid="54">
                                            <p:txEl>
                                              <p:pRg st="0" end="0"/>
                                            </p:txEl>
                                          </p:spTgt>
                                        </p:tgtEl>
                                      </p:cBhvr>
                                    </p:animEffect>
                                  </p:childTnLst>
                                </p:cTn>
                              </p:par>
                              <p:par>
                                <p:cTn id="83" presetID="42" presetClass="entr" presetSubtype="0" fill="hold" grpId="0" nodeType="withEffect">
                                  <p:stCondLst>
                                    <p:cond delay="200"/>
                                  </p:stCondLst>
                                  <p:childTnLst>
                                    <p:set>
                                      <p:cBhvr>
                                        <p:cTn id="84" dur="1" fill="hold">
                                          <p:stCondLst>
                                            <p:cond delay="0"/>
                                          </p:stCondLst>
                                        </p:cTn>
                                        <p:tgtEl>
                                          <p:spTgt spid="55">
                                            <p:txEl>
                                              <p:pRg st="0" end="0"/>
                                            </p:txEl>
                                          </p:spTgt>
                                        </p:tgtEl>
                                        <p:attrNameLst>
                                          <p:attrName>style.visibility</p:attrName>
                                        </p:attrNameLst>
                                      </p:cBhvr>
                                      <p:to>
                                        <p:strVal val="visible"/>
                                      </p:to>
                                    </p:set>
                                    <p:animEffect transition="in" filter="fade">
                                      <p:cBhvr>
                                        <p:cTn id="85" dur="400"/>
                                        <p:tgtEl>
                                          <p:spTgt spid="55">
                                            <p:txEl>
                                              <p:pRg st="0" end="0"/>
                                            </p:txEl>
                                          </p:spTgt>
                                        </p:tgtEl>
                                      </p:cBhvr>
                                    </p:animEffect>
                                    <p:anim calcmode="lin" valueType="num">
                                      <p:cBhvr>
                                        <p:cTn id="86" dur="4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87" dur="4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par>
                          <p:cTn id="88" fill="hold">
                            <p:stCondLst>
                              <p:cond delay="5500"/>
                            </p:stCondLst>
                            <p:childTnLst>
                              <p:par>
                                <p:cTn id="89" presetID="37" presetClass="entr" presetSubtype="0" fill="hold" grpId="0" nodeType="after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1000"/>
                                        <p:tgtEl>
                                          <p:spTgt spid="56"/>
                                        </p:tgtEl>
                                      </p:cBhvr>
                                    </p:animEffect>
                                    <p:anim calcmode="lin" valueType="num">
                                      <p:cBhvr>
                                        <p:cTn id="92" dur="1000" fill="hold"/>
                                        <p:tgtEl>
                                          <p:spTgt spid="56"/>
                                        </p:tgtEl>
                                        <p:attrNameLst>
                                          <p:attrName>ppt_x</p:attrName>
                                        </p:attrNameLst>
                                      </p:cBhvr>
                                      <p:tavLst>
                                        <p:tav tm="0">
                                          <p:val>
                                            <p:strVal val="#ppt_x"/>
                                          </p:val>
                                        </p:tav>
                                        <p:tav tm="100000">
                                          <p:val>
                                            <p:strVal val="#ppt_x"/>
                                          </p:val>
                                        </p:tav>
                                      </p:tavLst>
                                    </p:anim>
                                    <p:anim calcmode="lin" valueType="num">
                                      <p:cBhvr>
                                        <p:cTn id="93" dur="900" decel="100000" fill="hold"/>
                                        <p:tgtEl>
                                          <p:spTgt spid="56"/>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95" presetID="42" presetClass="entr" presetSubtype="0" fill="hold" grpId="0" nodeType="withEffect">
                                  <p:stCondLst>
                                    <p:cond delay="200"/>
                                  </p:stCondLst>
                                  <p:childTnLst>
                                    <p:set>
                                      <p:cBhvr>
                                        <p:cTn id="96" dur="1" fill="hold">
                                          <p:stCondLst>
                                            <p:cond delay="0"/>
                                          </p:stCondLst>
                                        </p:cTn>
                                        <p:tgtEl>
                                          <p:spTgt spid="57">
                                            <p:txEl>
                                              <p:pRg st="0" end="0"/>
                                            </p:txEl>
                                          </p:spTgt>
                                        </p:tgtEl>
                                        <p:attrNameLst>
                                          <p:attrName>style.visibility</p:attrName>
                                        </p:attrNameLst>
                                      </p:cBhvr>
                                      <p:to>
                                        <p:strVal val="visible"/>
                                      </p:to>
                                    </p:set>
                                    <p:animEffect transition="in" filter="fade">
                                      <p:cBhvr>
                                        <p:cTn id="97" dur="500"/>
                                        <p:tgtEl>
                                          <p:spTgt spid="57">
                                            <p:txEl>
                                              <p:pRg st="0" end="0"/>
                                            </p:txEl>
                                          </p:spTgt>
                                        </p:tgtEl>
                                      </p:cBhvr>
                                    </p:animEffect>
                                    <p:anim calcmode="lin" valueType="num">
                                      <p:cBhvr>
                                        <p:cTn id="98"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9" dur="500" fill="hold"/>
                                        <p:tgtEl>
                                          <p:spTgt spid="57">
                                            <p:txEl>
                                              <p:pRg st="0" end="0"/>
                                            </p:txEl>
                                          </p:spTgt>
                                        </p:tgtEl>
                                        <p:attrNameLst>
                                          <p:attrName>ppt_y</p:attrName>
                                        </p:attrNameLst>
                                      </p:cBhvr>
                                      <p:tavLst>
                                        <p:tav tm="0">
                                          <p:val>
                                            <p:strVal val="#ppt_y+.1"/>
                                          </p:val>
                                        </p:tav>
                                        <p:tav tm="100000">
                                          <p:val>
                                            <p:strVal val="#ppt_y"/>
                                          </p:val>
                                        </p:tav>
                                      </p:tavLst>
                                    </p:anim>
                                  </p:childTnLst>
                                </p:cTn>
                              </p:par>
                              <p:par>
                                <p:cTn id="100" presetID="10" presetClass="entr" presetSubtype="0" fill="hold" grpId="0" nodeType="withEffect">
                                  <p:stCondLst>
                                    <p:cond delay="800"/>
                                  </p:stCondLst>
                                  <p:childTnLst>
                                    <p:set>
                                      <p:cBhvr>
                                        <p:cTn id="101" dur="1" fill="hold">
                                          <p:stCondLst>
                                            <p:cond delay="0"/>
                                          </p:stCondLst>
                                        </p:cTn>
                                        <p:tgtEl>
                                          <p:spTgt spid="58">
                                            <p:txEl>
                                              <p:pRg st="0" end="0"/>
                                            </p:txEl>
                                          </p:spTgt>
                                        </p:tgtEl>
                                        <p:attrNameLst>
                                          <p:attrName>style.visibility</p:attrName>
                                        </p:attrNameLst>
                                      </p:cBhvr>
                                      <p:to>
                                        <p:strVal val="visible"/>
                                      </p:to>
                                    </p:set>
                                    <p:animEffect transition="in" filter="fade">
                                      <p:cBhvr>
                                        <p:cTn id="102" dur="500"/>
                                        <p:tgtEl>
                                          <p:spTgt spid="58">
                                            <p:txEl>
                                              <p:pRg st="0" end="0"/>
                                            </p:txEl>
                                          </p:spTgt>
                                        </p:tgtEl>
                                      </p:cBhvr>
                                    </p:animEffect>
                                  </p:childTnLst>
                                </p:cTn>
                              </p:par>
                              <p:par>
                                <p:cTn id="103" presetID="42" presetClass="entr" presetSubtype="0" fill="hold" grpId="0" nodeType="withEffect">
                                  <p:stCondLst>
                                    <p:cond delay="200"/>
                                  </p:stCondLst>
                                  <p:childTnLst>
                                    <p:set>
                                      <p:cBhvr>
                                        <p:cTn id="104" dur="1" fill="hold">
                                          <p:stCondLst>
                                            <p:cond delay="0"/>
                                          </p:stCondLst>
                                        </p:cTn>
                                        <p:tgtEl>
                                          <p:spTgt spid="59">
                                            <p:txEl>
                                              <p:pRg st="0" end="0"/>
                                            </p:txEl>
                                          </p:spTgt>
                                        </p:tgtEl>
                                        <p:attrNameLst>
                                          <p:attrName>style.visibility</p:attrName>
                                        </p:attrNameLst>
                                      </p:cBhvr>
                                      <p:to>
                                        <p:strVal val="visible"/>
                                      </p:to>
                                    </p:set>
                                    <p:animEffect transition="in" filter="fade">
                                      <p:cBhvr>
                                        <p:cTn id="105" dur="400"/>
                                        <p:tgtEl>
                                          <p:spTgt spid="59">
                                            <p:txEl>
                                              <p:pRg st="0" end="0"/>
                                            </p:txEl>
                                          </p:spTgt>
                                        </p:tgtEl>
                                      </p:cBhvr>
                                    </p:animEffect>
                                    <p:anim calcmode="lin" valueType="num">
                                      <p:cBhvr>
                                        <p:cTn id="106" dur="400" fill="hold"/>
                                        <p:tgtEl>
                                          <p:spTgt spid="59">
                                            <p:txEl>
                                              <p:pRg st="0" end="0"/>
                                            </p:txEl>
                                          </p:spTgt>
                                        </p:tgtEl>
                                        <p:attrNameLst>
                                          <p:attrName>ppt_x</p:attrName>
                                        </p:attrNameLst>
                                      </p:cBhvr>
                                      <p:tavLst>
                                        <p:tav tm="0">
                                          <p:val>
                                            <p:strVal val="#ppt_x"/>
                                          </p:val>
                                        </p:tav>
                                        <p:tav tm="100000">
                                          <p:val>
                                            <p:strVal val="#ppt_x"/>
                                          </p:val>
                                        </p:tav>
                                      </p:tavLst>
                                    </p:anim>
                                    <p:anim calcmode="lin" valueType="num">
                                      <p:cBhvr>
                                        <p:cTn id="107" dur="400" fill="hold"/>
                                        <p:tgtEl>
                                          <p:spTgt spid="5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0" grpId="0" animBg="1"/>
      <p:bldP spid="33" grpId="0" animBg="1"/>
      <p:bldP spid="34" grpId="0" animBg="1"/>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300" fill="hold"/>
                        <p:tgtEl>
                          <p:spTgt spid="35"/>
                        </p:tgtEl>
                        <p:attrNameLst>
                          <p:attrName>ppt_w</p:attrName>
                        </p:attrNameLst>
                      </p:cBhvr>
                      <p:tavLst>
                        <p:tav tm="0">
                          <p:val>
                            <p:fltVal val="0"/>
                          </p:val>
                        </p:tav>
                        <p:tav tm="100000">
                          <p:val>
                            <p:strVal val="#ppt_w"/>
                          </p:val>
                        </p:tav>
                      </p:tavLst>
                    </p:anim>
                    <p:anim calcmode="lin" valueType="num">
                      <p:cBhvr>
                        <p:cTn dur="300" fill="hold"/>
                        <p:tgtEl>
                          <p:spTgt spid="35"/>
                        </p:tgtEl>
                        <p:attrNameLst>
                          <p:attrName>ppt_h</p:attrName>
                        </p:attrNameLst>
                      </p:cBhvr>
                      <p:tavLst>
                        <p:tav tm="0">
                          <p:val>
                            <p:fltVal val="0"/>
                          </p:val>
                        </p:tav>
                        <p:tav tm="100000">
                          <p:val>
                            <p:strVal val="#ppt_h"/>
                          </p:val>
                        </p:tav>
                      </p:tavLst>
                    </p:anim>
                    <p:animEffect transition="in" filter="fade">
                      <p:cBhvr>
                        <p:cTn dur="3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300" fill="hold"/>
                        <p:tgtEl>
                          <p:spTgt spid="36"/>
                        </p:tgtEl>
                        <p:attrNameLst>
                          <p:attrName>ppt_w</p:attrName>
                        </p:attrNameLst>
                      </p:cBhvr>
                      <p:tavLst>
                        <p:tav tm="0">
                          <p:val>
                            <p:fltVal val="0"/>
                          </p:val>
                        </p:tav>
                        <p:tav tm="100000">
                          <p:val>
                            <p:strVal val="#ppt_w"/>
                          </p:val>
                        </p:tav>
                      </p:tavLst>
                    </p:anim>
                    <p:anim calcmode="lin" valueType="num">
                      <p:cBhvr>
                        <p:cTn dur="300" fill="hold"/>
                        <p:tgtEl>
                          <p:spTgt spid="36"/>
                        </p:tgtEl>
                        <p:attrNameLst>
                          <p:attrName>ppt_h</p:attrName>
                        </p:attrNameLst>
                      </p:cBhvr>
                      <p:tavLst>
                        <p:tav tm="0">
                          <p:val>
                            <p:fltVal val="0"/>
                          </p:val>
                        </p:tav>
                        <p:tav tm="100000">
                          <p:val>
                            <p:strVal val="#ppt_h"/>
                          </p:val>
                        </p:tav>
                      </p:tavLst>
                    </p:anim>
                    <p:animEffect transition="in" filter="fade">
                      <p:cBhvr>
                        <p:cTn dur="3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300" fill="hold"/>
                        <p:tgtEl>
                          <p:spTgt spid="37"/>
                        </p:tgtEl>
                        <p:attrNameLst>
                          <p:attrName>ppt_w</p:attrName>
                        </p:attrNameLst>
                      </p:cBhvr>
                      <p:tavLst>
                        <p:tav tm="0">
                          <p:val>
                            <p:fltVal val="0"/>
                          </p:val>
                        </p:tav>
                        <p:tav tm="100000">
                          <p:val>
                            <p:strVal val="#ppt_w"/>
                          </p:val>
                        </p:tav>
                      </p:tavLst>
                    </p:anim>
                    <p:anim calcmode="lin" valueType="num">
                      <p:cBhvr>
                        <p:cTn dur="300" fill="hold"/>
                        <p:tgtEl>
                          <p:spTgt spid="37"/>
                        </p:tgtEl>
                        <p:attrNameLst>
                          <p:attrName>ppt_h</p:attrName>
                        </p:attrNameLst>
                      </p:cBhvr>
                      <p:tavLst>
                        <p:tav tm="0">
                          <p:val>
                            <p:fltVal val="0"/>
                          </p:val>
                        </p:tav>
                        <p:tav tm="100000">
                          <p:val>
                            <p:strVal val="#ppt_h"/>
                          </p:val>
                        </p:tav>
                      </p:tavLst>
                    </p:anim>
                    <p:animEffect transition="in" filter="fade">
                      <p:cBhvr>
                        <p:cTn dur="300"/>
                        <p:tgtEl>
                          <p:spTgt spid="37"/>
                        </p:tgtEl>
                      </p:cBhvr>
                    </p:animEffect>
                  </p:childTnLst>
                </p:cTn>
              </p:par>
            </p:tnLst>
          </p:tmpl>
        </p:tmplLst>
      </p:bldP>
      <p:bldP spid="48" grpId="0" animBg="1"/>
      <p:bldP spid="49" grpId="0" build="p">
        <p:tmplLst>
          <p:tmpl lvl="1">
            <p:tnLst>
              <p:par>
                <p:cTn presetID="42" presetClass="entr" presetSubtype="0"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anim calcmode="lin" valueType="num">
                      <p:cBhvr>
                        <p:cTn dur="500" fill="hold"/>
                        <p:tgtEl>
                          <p:spTgt spid="49"/>
                        </p:tgtEl>
                        <p:attrNameLst>
                          <p:attrName>ppt_x</p:attrName>
                        </p:attrNameLst>
                      </p:cBhvr>
                      <p:tavLst>
                        <p:tav tm="0">
                          <p:val>
                            <p:strVal val="#ppt_x"/>
                          </p:val>
                        </p:tav>
                        <p:tav tm="100000">
                          <p:val>
                            <p:strVal val="#ppt_x"/>
                          </p:val>
                        </p:tav>
                      </p:tavLst>
                    </p:anim>
                    <p:anim calcmode="lin" valueType="num">
                      <p:cBhvr>
                        <p:cTn dur="500" fill="hold"/>
                        <p:tgtEl>
                          <p:spTgt spid="49"/>
                        </p:tgtEl>
                        <p:attrNameLst>
                          <p:attrName>ppt_y</p:attrName>
                        </p:attrNameLst>
                      </p:cBhvr>
                      <p:tavLst>
                        <p:tav tm="0">
                          <p:val>
                            <p:strVal val="#ppt_y+.1"/>
                          </p:val>
                        </p:tav>
                        <p:tav tm="100000">
                          <p:val>
                            <p:strVal val="#ppt_y"/>
                          </p:val>
                        </p:tav>
                      </p:tavLst>
                    </p:anim>
                  </p:childTnLst>
                </p:cTn>
              </p:par>
            </p:tnLst>
          </p:tmpl>
        </p:tmplLst>
      </p:bldP>
      <p:bldP spid="50" grpId="0" build="p">
        <p:tmplLst>
          <p:tmpl lvl="1">
            <p:tnLst>
              <p:par>
                <p:cTn presetID="10" presetClass="entr" presetSubtype="0" fill="hold" nodeType="withEffect">
                  <p:stCondLst>
                    <p:cond delay="8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42" presetClass="entr" presetSubtype="0"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fade">
                      <p:cBhvr>
                        <p:cTn dur="400"/>
                        <p:tgtEl>
                          <p:spTgt spid="51"/>
                        </p:tgtEl>
                      </p:cBhvr>
                    </p:animEffect>
                    <p:anim calcmode="lin" valueType="num">
                      <p:cBhvr>
                        <p:cTn dur="400" fill="hold"/>
                        <p:tgtEl>
                          <p:spTgt spid="51"/>
                        </p:tgtEl>
                        <p:attrNameLst>
                          <p:attrName>ppt_x</p:attrName>
                        </p:attrNameLst>
                      </p:cBhvr>
                      <p:tavLst>
                        <p:tav tm="0">
                          <p:val>
                            <p:strVal val="#ppt_x"/>
                          </p:val>
                        </p:tav>
                        <p:tav tm="100000">
                          <p:val>
                            <p:strVal val="#ppt_x"/>
                          </p:val>
                        </p:tav>
                      </p:tavLst>
                    </p:anim>
                    <p:anim calcmode="lin" valueType="num">
                      <p:cBhvr>
                        <p:cTn dur="400" fill="hold"/>
                        <p:tgtEl>
                          <p:spTgt spid="51"/>
                        </p:tgtEl>
                        <p:attrNameLst>
                          <p:attrName>ppt_y</p:attrName>
                        </p:attrNameLst>
                      </p:cBhvr>
                      <p:tavLst>
                        <p:tav tm="0">
                          <p:val>
                            <p:strVal val="#ppt_y+.1"/>
                          </p:val>
                        </p:tav>
                        <p:tav tm="100000">
                          <p:val>
                            <p:strVal val="#ppt_y"/>
                          </p:val>
                        </p:tav>
                      </p:tavLst>
                    </p:anim>
                  </p:childTnLst>
                </p:cTn>
              </p:par>
            </p:tnLst>
          </p:tmpl>
        </p:tmplLst>
      </p:bldP>
      <p:bldP spid="52" grpId="0" animBg="1"/>
      <p:bldP spid="53" grpId="0" build="p">
        <p:tmplLst>
          <p:tmpl lvl="1">
            <p:tnLst>
              <p:par>
                <p:cTn presetID="42" presetClass="entr" presetSubtype="0" fill="hold" nodeType="withEffect">
                  <p:stCondLst>
                    <p:cond delay="2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anim calcmode="lin" valueType="num">
                      <p:cBhvr>
                        <p:cTn dur="500" fill="hold"/>
                        <p:tgtEl>
                          <p:spTgt spid="53"/>
                        </p:tgtEl>
                        <p:attrNameLst>
                          <p:attrName>ppt_x</p:attrName>
                        </p:attrNameLst>
                      </p:cBhvr>
                      <p:tavLst>
                        <p:tav tm="0">
                          <p:val>
                            <p:strVal val="#ppt_x"/>
                          </p:val>
                        </p:tav>
                        <p:tav tm="100000">
                          <p:val>
                            <p:strVal val="#ppt_x"/>
                          </p:val>
                        </p:tav>
                      </p:tavLst>
                    </p:anim>
                    <p:anim calcmode="lin" valueType="num">
                      <p:cBhvr>
                        <p:cTn dur="500" fill="hold"/>
                        <p:tgtEl>
                          <p:spTgt spid="53"/>
                        </p:tgtEl>
                        <p:attrNameLst>
                          <p:attrName>ppt_y</p:attrName>
                        </p:attrNameLst>
                      </p:cBhvr>
                      <p:tavLst>
                        <p:tav tm="0">
                          <p:val>
                            <p:strVal val="#ppt_y+.1"/>
                          </p:val>
                        </p:tav>
                        <p:tav tm="100000">
                          <p:val>
                            <p:strVal val="#ppt_y"/>
                          </p:val>
                        </p:tav>
                      </p:tavLst>
                    </p:anim>
                  </p:childTnLst>
                </p:cTn>
              </p:par>
            </p:tnLst>
          </p:tmpl>
        </p:tmplLst>
      </p:bldP>
      <p:bldP spid="54" grpId="0" build="p">
        <p:tmplLst>
          <p:tmpl lvl="1">
            <p:tnLst>
              <p:par>
                <p:cTn presetID="10" presetClass="entr" presetSubtype="0" fill="hold" nodeType="withEffect">
                  <p:stCondLst>
                    <p:cond delay="8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42" presetClass="entr" presetSubtype="0" fill="hold" nodeType="withEffect">
                  <p:stCondLst>
                    <p:cond delay="200"/>
                  </p:stCondLst>
                  <p:childTnLst>
                    <p:set>
                      <p:cBhvr>
                        <p:cTn dur="1" fill="hold">
                          <p:stCondLst>
                            <p:cond delay="0"/>
                          </p:stCondLst>
                        </p:cTn>
                        <p:tgtEl>
                          <p:spTgt spid="55"/>
                        </p:tgtEl>
                        <p:attrNameLst>
                          <p:attrName>style.visibility</p:attrName>
                        </p:attrNameLst>
                      </p:cBhvr>
                      <p:to>
                        <p:strVal val="visible"/>
                      </p:to>
                    </p:set>
                    <p:animEffect transition="in" filter="fade">
                      <p:cBhvr>
                        <p:cTn dur="400"/>
                        <p:tgtEl>
                          <p:spTgt spid="55"/>
                        </p:tgtEl>
                      </p:cBhvr>
                    </p:animEffect>
                    <p:anim calcmode="lin" valueType="num">
                      <p:cBhvr>
                        <p:cTn dur="400" fill="hold"/>
                        <p:tgtEl>
                          <p:spTgt spid="55"/>
                        </p:tgtEl>
                        <p:attrNameLst>
                          <p:attrName>ppt_x</p:attrName>
                        </p:attrNameLst>
                      </p:cBhvr>
                      <p:tavLst>
                        <p:tav tm="0">
                          <p:val>
                            <p:strVal val="#ppt_x"/>
                          </p:val>
                        </p:tav>
                        <p:tav tm="100000">
                          <p:val>
                            <p:strVal val="#ppt_x"/>
                          </p:val>
                        </p:tav>
                      </p:tavLst>
                    </p:anim>
                    <p:anim calcmode="lin" valueType="num">
                      <p:cBhvr>
                        <p:cTn dur="400" fill="hold"/>
                        <p:tgtEl>
                          <p:spTgt spid="55"/>
                        </p:tgtEl>
                        <p:attrNameLst>
                          <p:attrName>ppt_y</p:attrName>
                        </p:attrNameLst>
                      </p:cBhvr>
                      <p:tavLst>
                        <p:tav tm="0">
                          <p:val>
                            <p:strVal val="#ppt_y+.1"/>
                          </p:val>
                        </p:tav>
                        <p:tav tm="100000">
                          <p:val>
                            <p:strVal val="#ppt_y"/>
                          </p:val>
                        </p:tav>
                      </p:tavLst>
                    </p:anim>
                  </p:childTnLst>
                </p:cTn>
              </p:par>
            </p:tnLst>
          </p:tmpl>
        </p:tmplLst>
      </p:bldP>
      <p:bldP spid="56" grpId="0" animBg="1"/>
      <p:bldP spid="57" grpId="0" build="p">
        <p:tmplLst>
          <p:tmpl lvl="1">
            <p:tnLst>
              <p:par>
                <p:cTn presetID="42" presetClass="entr" presetSubtype="0"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anim calcmode="lin" valueType="num">
                      <p:cBhvr>
                        <p:cTn dur="500" fill="hold"/>
                        <p:tgtEl>
                          <p:spTgt spid="57"/>
                        </p:tgtEl>
                        <p:attrNameLst>
                          <p:attrName>ppt_x</p:attrName>
                        </p:attrNameLst>
                      </p:cBhvr>
                      <p:tavLst>
                        <p:tav tm="0">
                          <p:val>
                            <p:strVal val="#ppt_x"/>
                          </p:val>
                        </p:tav>
                        <p:tav tm="100000">
                          <p:val>
                            <p:strVal val="#ppt_x"/>
                          </p:val>
                        </p:tav>
                      </p:tavLst>
                    </p:anim>
                    <p:anim calcmode="lin" valueType="num">
                      <p:cBhvr>
                        <p:cTn dur="500" fill="hold"/>
                        <p:tgtEl>
                          <p:spTgt spid="57"/>
                        </p:tgtEl>
                        <p:attrNameLst>
                          <p:attrName>ppt_y</p:attrName>
                        </p:attrNameLst>
                      </p:cBhvr>
                      <p:tavLst>
                        <p:tav tm="0">
                          <p:val>
                            <p:strVal val="#ppt_y+.1"/>
                          </p:val>
                        </p:tav>
                        <p:tav tm="100000">
                          <p:val>
                            <p:strVal val="#ppt_y"/>
                          </p:val>
                        </p:tav>
                      </p:tavLst>
                    </p:anim>
                  </p:childTnLst>
                </p:cTn>
              </p:par>
            </p:tnLst>
          </p:tmpl>
        </p:tmplLst>
      </p:bldP>
      <p:bldP spid="58" grpId="0" build="p">
        <p:tmplLst>
          <p:tmpl lvl="1">
            <p:tnLst>
              <p:par>
                <p:cTn presetID="10" presetClass="entr" presetSubtype="0" fill="hold" nodeType="withEffect">
                  <p:stCondLst>
                    <p:cond delay="8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42" presetClass="entr" presetSubtype="0" fill="hold" nodeType="withEffect">
                  <p:stCondLst>
                    <p:cond delay="200"/>
                  </p:stCondLst>
                  <p:childTnLst>
                    <p:set>
                      <p:cBhvr>
                        <p:cTn dur="1" fill="hold">
                          <p:stCondLst>
                            <p:cond delay="0"/>
                          </p:stCondLst>
                        </p:cTn>
                        <p:tgtEl>
                          <p:spTgt spid="59"/>
                        </p:tgtEl>
                        <p:attrNameLst>
                          <p:attrName>style.visibility</p:attrName>
                        </p:attrNameLst>
                      </p:cBhvr>
                      <p:to>
                        <p:strVal val="visible"/>
                      </p:to>
                    </p:set>
                    <p:animEffect transition="in" filter="fade">
                      <p:cBhvr>
                        <p:cTn dur="400"/>
                        <p:tgtEl>
                          <p:spTgt spid="59"/>
                        </p:tgtEl>
                      </p:cBhvr>
                    </p:animEffect>
                    <p:anim calcmode="lin" valueType="num">
                      <p:cBhvr>
                        <p:cTn dur="400" fill="hold"/>
                        <p:tgtEl>
                          <p:spTgt spid="59"/>
                        </p:tgtEl>
                        <p:attrNameLst>
                          <p:attrName>ppt_x</p:attrName>
                        </p:attrNameLst>
                      </p:cBhvr>
                      <p:tavLst>
                        <p:tav tm="0">
                          <p:val>
                            <p:strVal val="#ppt_x"/>
                          </p:val>
                        </p:tav>
                        <p:tav tm="100000">
                          <p:val>
                            <p:strVal val="#ppt_x"/>
                          </p:val>
                        </p:tav>
                      </p:tavLst>
                    </p:anim>
                    <p:anim calcmode="lin" valueType="num">
                      <p:cBhvr>
                        <p:cTn dur="400" fill="hold"/>
                        <p:tgtEl>
                          <p:spTgt spid="5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ic list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406400" y="1715377"/>
            <a:ext cx="1879600" cy="78295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684392" y="176109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1805518" y="1544321"/>
            <a:ext cx="4121149" cy="440148"/>
          </a:xfrm>
          <a:prstGeom prst="rect">
            <a:avLst/>
          </a:prstGeom>
        </p:spPr>
        <p:txBody>
          <a:bodyPr vert="horz" lIns="0" tIns="40504" rIns="0" bIns="40504" anchor="ctr"/>
          <a:lstStyle>
            <a:lvl1pPr marL="0" indent="0" algn="l">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1805519" y="202511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32" name="Rounded Rectangle 31"/>
          <p:cNvSpPr/>
          <p:nvPr userDrawn="1"/>
        </p:nvSpPr>
        <p:spPr>
          <a:xfrm>
            <a:off x="-406400" y="3193657"/>
            <a:ext cx="1879600" cy="78295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3" name="Text Placeholder 7"/>
          <p:cNvSpPr>
            <a:spLocks noGrp="1"/>
          </p:cNvSpPr>
          <p:nvPr>
            <p:ph type="body" sz="quarter" idx="43" hasCustomPrompt="1"/>
          </p:nvPr>
        </p:nvSpPr>
        <p:spPr>
          <a:xfrm>
            <a:off x="684392" y="323937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4" name="Text Placeholder 7"/>
          <p:cNvSpPr>
            <a:spLocks noGrp="1"/>
          </p:cNvSpPr>
          <p:nvPr>
            <p:ph type="body" sz="quarter" idx="44" hasCustomPrompt="1"/>
          </p:nvPr>
        </p:nvSpPr>
        <p:spPr>
          <a:xfrm>
            <a:off x="1805518" y="3022601"/>
            <a:ext cx="4121149" cy="440148"/>
          </a:xfrm>
          <a:prstGeom prst="rect">
            <a:avLst/>
          </a:prstGeom>
        </p:spPr>
        <p:txBody>
          <a:bodyPr vert="horz" lIns="0" tIns="40504" rIns="0" bIns="40504" anchor="ctr"/>
          <a:lstStyle>
            <a:lvl1pPr marL="0" indent="0" algn="l">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5" name="Text Placeholder 2"/>
          <p:cNvSpPr>
            <a:spLocks noGrp="1"/>
          </p:cNvSpPr>
          <p:nvPr>
            <p:ph type="body" sz="quarter" idx="45" hasCustomPrompt="1"/>
          </p:nvPr>
        </p:nvSpPr>
        <p:spPr>
          <a:xfrm>
            <a:off x="1805519" y="3503390"/>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0" name="Rounded Rectangle 39"/>
          <p:cNvSpPr/>
          <p:nvPr userDrawn="1"/>
        </p:nvSpPr>
        <p:spPr>
          <a:xfrm>
            <a:off x="-406400" y="4671937"/>
            <a:ext cx="1879600" cy="782954"/>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 Placeholder 7"/>
          <p:cNvSpPr>
            <a:spLocks noGrp="1"/>
          </p:cNvSpPr>
          <p:nvPr>
            <p:ph type="body" sz="quarter" idx="49" hasCustomPrompt="1"/>
          </p:nvPr>
        </p:nvSpPr>
        <p:spPr>
          <a:xfrm>
            <a:off x="684392" y="471765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2" name="Text Placeholder 7"/>
          <p:cNvSpPr>
            <a:spLocks noGrp="1"/>
          </p:cNvSpPr>
          <p:nvPr>
            <p:ph type="body" sz="quarter" idx="50" hasCustomPrompt="1"/>
          </p:nvPr>
        </p:nvSpPr>
        <p:spPr>
          <a:xfrm>
            <a:off x="1805518" y="4500881"/>
            <a:ext cx="4121149" cy="440148"/>
          </a:xfrm>
          <a:prstGeom prst="rect">
            <a:avLst/>
          </a:prstGeom>
        </p:spPr>
        <p:txBody>
          <a:bodyPr vert="horz" lIns="0" tIns="40504" rIns="0" bIns="40504" anchor="ctr"/>
          <a:lstStyle>
            <a:lvl1pPr marL="0" indent="0" algn="l">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3" name="Text Placeholder 2"/>
          <p:cNvSpPr>
            <a:spLocks noGrp="1"/>
          </p:cNvSpPr>
          <p:nvPr>
            <p:ph type="body" sz="quarter" idx="51" hasCustomPrompt="1"/>
          </p:nvPr>
        </p:nvSpPr>
        <p:spPr>
          <a:xfrm>
            <a:off x="1805519" y="498167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11897176"/>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400" fill="hold"/>
                                        <p:tgtEl>
                                          <p:spTgt spid="3"/>
                                        </p:tgtEl>
                                        <p:attrNameLst>
                                          <p:attrName>ppt_w</p:attrName>
                                        </p:attrNameLst>
                                      </p:cBhvr>
                                      <p:tavLst>
                                        <p:tav tm="0">
                                          <p:val>
                                            <p:fltVal val="0"/>
                                          </p:val>
                                        </p:tav>
                                        <p:tav tm="100000">
                                          <p:val>
                                            <p:strVal val="#ppt_w"/>
                                          </p:val>
                                        </p:tav>
                                      </p:tavLst>
                                    </p:anim>
                                    <p:anim calcmode="lin" valueType="num">
                                      <p:cBhvr>
                                        <p:cTn id="22" dur="400" fill="hold"/>
                                        <p:tgtEl>
                                          <p:spTgt spid="3"/>
                                        </p:tgtEl>
                                        <p:attrNameLst>
                                          <p:attrName>ppt_h</p:attrName>
                                        </p:attrNameLst>
                                      </p:cBhvr>
                                      <p:tavLst>
                                        <p:tav tm="0">
                                          <p:val>
                                            <p:fltVal val="0"/>
                                          </p:val>
                                        </p:tav>
                                        <p:tav tm="100000">
                                          <p:val>
                                            <p:strVal val="#ppt_h"/>
                                          </p:val>
                                        </p:tav>
                                      </p:tavLst>
                                    </p:anim>
                                    <p:animEffect transition="in" filter="fade">
                                      <p:cBhvr>
                                        <p:cTn id="23" dur="400"/>
                                        <p:tgtEl>
                                          <p:spTgt spid="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p:cTn id="27"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8"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9" dur="300"/>
                                        <p:tgtEl>
                                          <p:spTgt spid="13">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26">
                                            <p:txEl>
                                              <p:pRg st="0" end="0"/>
                                            </p:txEl>
                                          </p:spTgt>
                                        </p:tgtEl>
                                        <p:attrNameLst>
                                          <p:attrName>style.visibility</p:attrName>
                                        </p:attrNameLst>
                                      </p:cBhvr>
                                      <p:to>
                                        <p:strVal val="visible"/>
                                      </p:to>
                                    </p:set>
                                    <p:animEffect transition="in" filter="fade">
                                      <p:cBhvr>
                                        <p:cTn id="32" dur="500"/>
                                        <p:tgtEl>
                                          <p:spTgt spid="26">
                                            <p:txEl>
                                              <p:pRg st="0" end="0"/>
                                            </p:txEl>
                                          </p:spTgt>
                                        </p:tgtEl>
                                      </p:cBhvr>
                                    </p:animEffect>
                                    <p:anim calcmode="lin" valueType="num">
                                      <p:cBhvr>
                                        <p:cTn id="3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6">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500"/>
                                        <p:tgtEl>
                                          <p:spTgt spid="27">
                                            <p:txEl>
                                              <p:pRg st="0" end="0"/>
                                            </p:txEl>
                                          </p:spTgt>
                                        </p:tgtEl>
                                      </p:cBhvr>
                                    </p:animEffec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400" fill="hold"/>
                                        <p:tgtEl>
                                          <p:spTgt spid="32"/>
                                        </p:tgtEl>
                                        <p:attrNameLst>
                                          <p:attrName>ppt_w</p:attrName>
                                        </p:attrNameLst>
                                      </p:cBhvr>
                                      <p:tavLst>
                                        <p:tav tm="0">
                                          <p:val>
                                            <p:fltVal val="0"/>
                                          </p:val>
                                        </p:tav>
                                        <p:tav tm="100000">
                                          <p:val>
                                            <p:strVal val="#ppt_w"/>
                                          </p:val>
                                        </p:tav>
                                      </p:tavLst>
                                    </p:anim>
                                    <p:anim calcmode="lin" valueType="num">
                                      <p:cBhvr>
                                        <p:cTn id="42" dur="400" fill="hold"/>
                                        <p:tgtEl>
                                          <p:spTgt spid="32"/>
                                        </p:tgtEl>
                                        <p:attrNameLst>
                                          <p:attrName>ppt_h</p:attrName>
                                        </p:attrNameLst>
                                      </p:cBhvr>
                                      <p:tavLst>
                                        <p:tav tm="0">
                                          <p:val>
                                            <p:fltVal val="0"/>
                                          </p:val>
                                        </p:tav>
                                        <p:tav tm="100000">
                                          <p:val>
                                            <p:strVal val="#ppt_h"/>
                                          </p:val>
                                        </p:tav>
                                      </p:tavLst>
                                    </p:anim>
                                    <p:animEffect transition="in" filter="fade">
                                      <p:cBhvr>
                                        <p:cTn id="43" dur="400"/>
                                        <p:tgtEl>
                                          <p:spTgt spid="32"/>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p:cTn id="47" dur="3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48" dur="3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49" dur="300"/>
                                        <p:tgtEl>
                                          <p:spTgt spid="33">
                                            <p:txEl>
                                              <p:pRg st="0" end="0"/>
                                            </p:txEl>
                                          </p:spTgt>
                                        </p:tgtEl>
                                      </p:cBhvr>
                                    </p:animEffect>
                                  </p:childTnLst>
                                </p:cTn>
                              </p:par>
                              <p:par>
                                <p:cTn id="50" presetID="42" presetClass="entr" presetSubtype="0" fill="hold" grpId="0" nodeType="withEffect">
                                  <p:stCondLst>
                                    <p:cond delay="200"/>
                                  </p:st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fade">
                                      <p:cBhvr>
                                        <p:cTn id="52" dur="500"/>
                                        <p:tgtEl>
                                          <p:spTgt spid="34">
                                            <p:txEl>
                                              <p:pRg st="0" end="0"/>
                                            </p:txEl>
                                          </p:spTgt>
                                        </p:tgtEl>
                                      </p:cBhvr>
                                    </p:animEffect>
                                    <p:anim calcmode="lin" valueType="num">
                                      <p:cBhvr>
                                        <p:cTn id="5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34">
                                            <p:txEl>
                                              <p:pRg st="0" end="0"/>
                                            </p:txEl>
                                          </p:spTgt>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5">
                                            <p:txEl>
                                              <p:pRg st="0" end="0"/>
                                            </p:txEl>
                                          </p:spTgt>
                                        </p:tgtEl>
                                        <p:attrNameLst>
                                          <p:attrName>style.visibility</p:attrName>
                                        </p:attrNameLst>
                                      </p:cBhvr>
                                      <p:to>
                                        <p:strVal val="visible"/>
                                      </p:to>
                                    </p:set>
                                    <p:animEffect transition="in" filter="fade">
                                      <p:cBhvr>
                                        <p:cTn id="57" dur="500"/>
                                        <p:tgtEl>
                                          <p:spTgt spid="35">
                                            <p:txEl>
                                              <p:pRg st="0" end="0"/>
                                            </p:txEl>
                                          </p:spTgt>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p:cTn id="61" dur="400" fill="hold"/>
                                        <p:tgtEl>
                                          <p:spTgt spid="40"/>
                                        </p:tgtEl>
                                        <p:attrNameLst>
                                          <p:attrName>ppt_w</p:attrName>
                                        </p:attrNameLst>
                                      </p:cBhvr>
                                      <p:tavLst>
                                        <p:tav tm="0">
                                          <p:val>
                                            <p:fltVal val="0"/>
                                          </p:val>
                                        </p:tav>
                                        <p:tav tm="100000">
                                          <p:val>
                                            <p:strVal val="#ppt_w"/>
                                          </p:val>
                                        </p:tav>
                                      </p:tavLst>
                                    </p:anim>
                                    <p:anim calcmode="lin" valueType="num">
                                      <p:cBhvr>
                                        <p:cTn id="62" dur="400" fill="hold"/>
                                        <p:tgtEl>
                                          <p:spTgt spid="40"/>
                                        </p:tgtEl>
                                        <p:attrNameLst>
                                          <p:attrName>ppt_h</p:attrName>
                                        </p:attrNameLst>
                                      </p:cBhvr>
                                      <p:tavLst>
                                        <p:tav tm="0">
                                          <p:val>
                                            <p:fltVal val="0"/>
                                          </p:val>
                                        </p:tav>
                                        <p:tav tm="100000">
                                          <p:val>
                                            <p:strVal val="#ppt_h"/>
                                          </p:val>
                                        </p:tav>
                                      </p:tavLst>
                                    </p:anim>
                                    <p:animEffect transition="in" filter="fade">
                                      <p:cBhvr>
                                        <p:cTn id="63" dur="400"/>
                                        <p:tgtEl>
                                          <p:spTgt spid="40"/>
                                        </p:tgtEl>
                                      </p:cBhvr>
                                    </p:animEffect>
                                  </p:childTnLst>
                                </p:cTn>
                              </p:par>
                            </p:childTnLst>
                          </p:cTn>
                        </p:par>
                        <p:par>
                          <p:cTn id="64" fill="hold">
                            <p:stCondLst>
                              <p:cond delay="3000"/>
                            </p:stCondLst>
                            <p:childTnLst>
                              <p:par>
                                <p:cTn id="65" presetID="53" presetClass="entr" presetSubtype="16" fill="hold" grpId="0" nodeType="afterEffect">
                                  <p:stCondLst>
                                    <p:cond delay="0"/>
                                  </p:stCondLst>
                                  <p:childTnLst>
                                    <p:set>
                                      <p:cBhvr>
                                        <p:cTn id="66" dur="1" fill="hold">
                                          <p:stCondLst>
                                            <p:cond delay="0"/>
                                          </p:stCondLst>
                                        </p:cTn>
                                        <p:tgtEl>
                                          <p:spTgt spid="41">
                                            <p:txEl>
                                              <p:pRg st="0" end="0"/>
                                            </p:txEl>
                                          </p:spTgt>
                                        </p:tgtEl>
                                        <p:attrNameLst>
                                          <p:attrName>style.visibility</p:attrName>
                                        </p:attrNameLst>
                                      </p:cBhvr>
                                      <p:to>
                                        <p:strVal val="visible"/>
                                      </p:to>
                                    </p:set>
                                    <p:anim calcmode="lin" valueType="num">
                                      <p:cBhvr>
                                        <p:cTn id="67" dur="3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68" dur="3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69" dur="300"/>
                                        <p:tgtEl>
                                          <p:spTgt spid="41">
                                            <p:txEl>
                                              <p:pRg st="0" end="0"/>
                                            </p:txEl>
                                          </p:spTgt>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42">
                                            <p:txEl>
                                              <p:pRg st="0" end="0"/>
                                            </p:txEl>
                                          </p:spTgt>
                                        </p:tgtEl>
                                        <p:attrNameLst>
                                          <p:attrName>style.visibility</p:attrName>
                                        </p:attrNameLst>
                                      </p:cBhvr>
                                      <p:to>
                                        <p:strVal val="visible"/>
                                      </p:to>
                                    </p:set>
                                    <p:animEffect transition="in" filter="fade">
                                      <p:cBhvr>
                                        <p:cTn id="72" dur="500"/>
                                        <p:tgtEl>
                                          <p:spTgt spid="42">
                                            <p:txEl>
                                              <p:pRg st="0" end="0"/>
                                            </p:txEl>
                                          </p:spTgt>
                                        </p:tgtEl>
                                      </p:cBhvr>
                                    </p:animEffect>
                                    <p:anim calcmode="lin" valueType="num">
                                      <p:cBhvr>
                                        <p:cTn id="73"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42">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43">
                                            <p:txEl>
                                              <p:pRg st="0" end="0"/>
                                            </p:txEl>
                                          </p:spTgt>
                                        </p:tgtEl>
                                        <p:attrNameLst>
                                          <p:attrName>style.visibility</p:attrName>
                                        </p:attrNameLst>
                                      </p:cBhvr>
                                      <p:to>
                                        <p:strVal val="visible"/>
                                      </p:to>
                                    </p:set>
                                    <p:animEffect transition="in" filter="fade">
                                      <p:cBhvr>
                                        <p:cTn id="77"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2"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300" fill="hold"/>
                        <p:tgtEl>
                          <p:spTgt spid="33"/>
                        </p:tgtEl>
                        <p:attrNameLst>
                          <p:attrName>ppt_w</p:attrName>
                        </p:attrNameLst>
                      </p:cBhvr>
                      <p:tavLst>
                        <p:tav tm="0">
                          <p:val>
                            <p:fltVal val="0"/>
                          </p:val>
                        </p:tav>
                        <p:tav tm="100000">
                          <p:val>
                            <p:strVal val="#ppt_w"/>
                          </p:val>
                        </p:tav>
                      </p:tavLst>
                    </p:anim>
                    <p:anim calcmode="lin" valueType="num">
                      <p:cBhvr>
                        <p:cTn dur="300" fill="hold"/>
                        <p:tgtEl>
                          <p:spTgt spid="33"/>
                        </p:tgtEl>
                        <p:attrNameLst>
                          <p:attrName>ppt_h</p:attrName>
                        </p:attrNameLst>
                      </p:cBhvr>
                      <p:tavLst>
                        <p:tav tm="0">
                          <p:val>
                            <p:fltVal val="0"/>
                          </p:val>
                        </p:tav>
                        <p:tav tm="100000">
                          <p:val>
                            <p:strVal val="#ppt_h"/>
                          </p:val>
                        </p:tav>
                      </p:tavLst>
                    </p:anim>
                    <p:animEffect transition="in" filter="fade">
                      <p:cBhvr>
                        <p:cTn dur="300"/>
                        <p:tgtEl>
                          <p:spTgt spid="33"/>
                        </p:tgtEl>
                      </p:cBhvr>
                    </p:animEffect>
                  </p:childTnLst>
                </p:cTn>
              </p:par>
            </p:tnLst>
          </p:tmpl>
        </p:tmplLst>
      </p:bldP>
      <p:bldP spid="34" grpId="0" build="p">
        <p:tmplLst>
          <p:tmpl lvl="1">
            <p:tnLst>
              <p:par>
                <p:cTn presetID="42" presetClass="entr" presetSubtype="0"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10" presetClass="entr" presetSubtype="0" fill="hold" nodeType="withEffect">
                  <p:stCondLst>
                    <p:cond delay="8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0" grpId="0" animBg="1"/>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300" fill="hold"/>
                        <p:tgtEl>
                          <p:spTgt spid="41"/>
                        </p:tgtEl>
                        <p:attrNameLst>
                          <p:attrName>ppt_w</p:attrName>
                        </p:attrNameLst>
                      </p:cBhvr>
                      <p:tavLst>
                        <p:tav tm="0">
                          <p:val>
                            <p:fltVal val="0"/>
                          </p:val>
                        </p:tav>
                        <p:tav tm="100000">
                          <p:val>
                            <p:strVal val="#ppt_w"/>
                          </p:val>
                        </p:tav>
                      </p:tavLst>
                    </p:anim>
                    <p:anim calcmode="lin" valueType="num">
                      <p:cBhvr>
                        <p:cTn dur="300" fill="hold"/>
                        <p:tgtEl>
                          <p:spTgt spid="41"/>
                        </p:tgtEl>
                        <p:attrNameLst>
                          <p:attrName>ppt_h</p:attrName>
                        </p:attrNameLst>
                      </p:cBhvr>
                      <p:tavLst>
                        <p:tav tm="0">
                          <p:val>
                            <p:fltVal val="0"/>
                          </p:val>
                        </p:tav>
                        <p:tav tm="100000">
                          <p:val>
                            <p:strVal val="#ppt_h"/>
                          </p:val>
                        </p:tav>
                      </p:tavLst>
                    </p:anim>
                    <p:animEffect transition="in" filter="fade">
                      <p:cBhvr>
                        <p:cTn dur="300"/>
                        <p:tgtEl>
                          <p:spTgt spid="41"/>
                        </p:tgtEl>
                      </p:cBhvr>
                    </p:animEffect>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10" presetClass="entr" presetSubtype="0" fill="hold" nodeType="withEffect">
                  <p:stCondLst>
                    <p:cond delay="8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conic list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10706102" y="1852537"/>
            <a:ext cx="2027765" cy="78295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10787243" y="189825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6421968" y="1681481"/>
            <a:ext cx="4121149" cy="440148"/>
          </a:xfrm>
          <a:prstGeom prst="rect">
            <a:avLst/>
          </a:prstGeom>
        </p:spPr>
        <p:txBody>
          <a:bodyPr vert="horz" lIns="0" tIns="40504" rIns="0" bIns="40504" anchor="ctr"/>
          <a:lstStyle>
            <a:lvl1pPr marL="0" indent="0" algn="r">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6421971" y="2162272"/>
            <a:ext cx="4121148" cy="779972"/>
          </a:xfrm>
          <a:prstGeom prst="rect">
            <a:avLst/>
          </a:prstGeom>
        </p:spPr>
        <p:txBody>
          <a:bodyPr vert="horz" lIns="0" tIns="0" rIns="0" bIns="0"/>
          <a:lstStyle>
            <a:lvl1pPr marL="0" indent="0" algn="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32" name="Rounded Rectangle 31"/>
          <p:cNvSpPr/>
          <p:nvPr userDrawn="1"/>
        </p:nvSpPr>
        <p:spPr>
          <a:xfrm>
            <a:off x="10706102" y="3330817"/>
            <a:ext cx="2027765" cy="78295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3" name="Text Placeholder 7"/>
          <p:cNvSpPr>
            <a:spLocks noGrp="1"/>
          </p:cNvSpPr>
          <p:nvPr>
            <p:ph type="body" sz="quarter" idx="43" hasCustomPrompt="1"/>
          </p:nvPr>
        </p:nvSpPr>
        <p:spPr>
          <a:xfrm>
            <a:off x="10787243" y="337653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4" name="Text Placeholder 7"/>
          <p:cNvSpPr>
            <a:spLocks noGrp="1"/>
          </p:cNvSpPr>
          <p:nvPr>
            <p:ph type="body" sz="quarter" idx="44" hasCustomPrompt="1"/>
          </p:nvPr>
        </p:nvSpPr>
        <p:spPr>
          <a:xfrm>
            <a:off x="6421968" y="3159761"/>
            <a:ext cx="4121149" cy="440148"/>
          </a:xfrm>
          <a:prstGeom prst="rect">
            <a:avLst/>
          </a:prstGeom>
        </p:spPr>
        <p:txBody>
          <a:bodyPr vert="horz" lIns="0" tIns="40504" rIns="0" bIns="40504" anchor="ctr"/>
          <a:lstStyle>
            <a:lvl1pPr marL="0" indent="0" algn="r">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5" name="Text Placeholder 2"/>
          <p:cNvSpPr>
            <a:spLocks noGrp="1"/>
          </p:cNvSpPr>
          <p:nvPr>
            <p:ph type="body" sz="quarter" idx="45" hasCustomPrompt="1"/>
          </p:nvPr>
        </p:nvSpPr>
        <p:spPr>
          <a:xfrm>
            <a:off x="6421971" y="3640552"/>
            <a:ext cx="4121148" cy="779972"/>
          </a:xfrm>
          <a:prstGeom prst="rect">
            <a:avLst/>
          </a:prstGeom>
        </p:spPr>
        <p:txBody>
          <a:bodyPr vert="horz" lIns="0" tIns="0" rIns="0" bIns="0"/>
          <a:lstStyle>
            <a:lvl1pPr marL="0" indent="0" algn="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0" name="Rounded Rectangle 39"/>
          <p:cNvSpPr/>
          <p:nvPr userDrawn="1"/>
        </p:nvSpPr>
        <p:spPr>
          <a:xfrm>
            <a:off x="10706102" y="4809097"/>
            <a:ext cx="2027765" cy="782954"/>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 Placeholder 7"/>
          <p:cNvSpPr>
            <a:spLocks noGrp="1"/>
          </p:cNvSpPr>
          <p:nvPr>
            <p:ph type="body" sz="quarter" idx="49" hasCustomPrompt="1"/>
          </p:nvPr>
        </p:nvSpPr>
        <p:spPr>
          <a:xfrm>
            <a:off x="10787243" y="485481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2" name="Text Placeholder 7"/>
          <p:cNvSpPr>
            <a:spLocks noGrp="1"/>
          </p:cNvSpPr>
          <p:nvPr>
            <p:ph type="body" sz="quarter" idx="50" hasCustomPrompt="1"/>
          </p:nvPr>
        </p:nvSpPr>
        <p:spPr>
          <a:xfrm>
            <a:off x="6421968" y="4638041"/>
            <a:ext cx="4121149" cy="440148"/>
          </a:xfrm>
          <a:prstGeom prst="rect">
            <a:avLst/>
          </a:prstGeom>
        </p:spPr>
        <p:txBody>
          <a:bodyPr vert="horz" lIns="0" tIns="40504" rIns="0" bIns="40504" anchor="ctr"/>
          <a:lstStyle>
            <a:lvl1pPr marL="0" indent="0" algn="r">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3" name="Text Placeholder 2"/>
          <p:cNvSpPr>
            <a:spLocks noGrp="1"/>
          </p:cNvSpPr>
          <p:nvPr>
            <p:ph type="body" sz="quarter" idx="51" hasCustomPrompt="1"/>
          </p:nvPr>
        </p:nvSpPr>
        <p:spPr>
          <a:xfrm>
            <a:off x="6421971" y="5118832"/>
            <a:ext cx="4121148" cy="779972"/>
          </a:xfrm>
          <a:prstGeom prst="rect">
            <a:avLst/>
          </a:prstGeom>
        </p:spPr>
        <p:txBody>
          <a:bodyPr vert="horz" lIns="0" tIns="0" rIns="0" bIns="0"/>
          <a:lstStyle>
            <a:lvl1pPr marL="0" indent="0" algn="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63713800"/>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400" fill="hold"/>
                                        <p:tgtEl>
                                          <p:spTgt spid="3"/>
                                        </p:tgtEl>
                                        <p:attrNameLst>
                                          <p:attrName>ppt_w</p:attrName>
                                        </p:attrNameLst>
                                      </p:cBhvr>
                                      <p:tavLst>
                                        <p:tav tm="0">
                                          <p:val>
                                            <p:fltVal val="0"/>
                                          </p:val>
                                        </p:tav>
                                        <p:tav tm="100000">
                                          <p:val>
                                            <p:strVal val="#ppt_w"/>
                                          </p:val>
                                        </p:tav>
                                      </p:tavLst>
                                    </p:anim>
                                    <p:anim calcmode="lin" valueType="num">
                                      <p:cBhvr>
                                        <p:cTn id="22" dur="400" fill="hold"/>
                                        <p:tgtEl>
                                          <p:spTgt spid="3"/>
                                        </p:tgtEl>
                                        <p:attrNameLst>
                                          <p:attrName>ppt_h</p:attrName>
                                        </p:attrNameLst>
                                      </p:cBhvr>
                                      <p:tavLst>
                                        <p:tav tm="0">
                                          <p:val>
                                            <p:fltVal val="0"/>
                                          </p:val>
                                        </p:tav>
                                        <p:tav tm="100000">
                                          <p:val>
                                            <p:strVal val="#ppt_h"/>
                                          </p:val>
                                        </p:tav>
                                      </p:tavLst>
                                    </p:anim>
                                    <p:animEffect transition="in" filter="fade">
                                      <p:cBhvr>
                                        <p:cTn id="23" dur="400"/>
                                        <p:tgtEl>
                                          <p:spTgt spid="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p:cTn id="27"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8"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9" dur="300"/>
                                        <p:tgtEl>
                                          <p:spTgt spid="13">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26">
                                            <p:txEl>
                                              <p:pRg st="0" end="0"/>
                                            </p:txEl>
                                          </p:spTgt>
                                        </p:tgtEl>
                                        <p:attrNameLst>
                                          <p:attrName>style.visibility</p:attrName>
                                        </p:attrNameLst>
                                      </p:cBhvr>
                                      <p:to>
                                        <p:strVal val="visible"/>
                                      </p:to>
                                    </p:set>
                                    <p:animEffect transition="in" filter="fade">
                                      <p:cBhvr>
                                        <p:cTn id="32" dur="500"/>
                                        <p:tgtEl>
                                          <p:spTgt spid="26">
                                            <p:txEl>
                                              <p:pRg st="0" end="0"/>
                                            </p:txEl>
                                          </p:spTgt>
                                        </p:tgtEl>
                                      </p:cBhvr>
                                    </p:animEffect>
                                    <p:anim calcmode="lin" valueType="num">
                                      <p:cBhvr>
                                        <p:cTn id="3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6">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500"/>
                                        <p:tgtEl>
                                          <p:spTgt spid="27">
                                            <p:txEl>
                                              <p:pRg st="0" end="0"/>
                                            </p:txEl>
                                          </p:spTgt>
                                        </p:tgtEl>
                                      </p:cBhvr>
                                    </p:animEffec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400" fill="hold"/>
                                        <p:tgtEl>
                                          <p:spTgt spid="32"/>
                                        </p:tgtEl>
                                        <p:attrNameLst>
                                          <p:attrName>ppt_w</p:attrName>
                                        </p:attrNameLst>
                                      </p:cBhvr>
                                      <p:tavLst>
                                        <p:tav tm="0">
                                          <p:val>
                                            <p:fltVal val="0"/>
                                          </p:val>
                                        </p:tav>
                                        <p:tav tm="100000">
                                          <p:val>
                                            <p:strVal val="#ppt_w"/>
                                          </p:val>
                                        </p:tav>
                                      </p:tavLst>
                                    </p:anim>
                                    <p:anim calcmode="lin" valueType="num">
                                      <p:cBhvr>
                                        <p:cTn id="42" dur="400" fill="hold"/>
                                        <p:tgtEl>
                                          <p:spTgt spid="32"/>
                                        </p:tgtEl>
                                        <p:attrNameLst>
                                          <p:attrName>ppt_h</p:attrName>
                                        </p:attrNameLst>
                                      </p:cBhvr>
                                      <p:tavLst>
                                        <p:tav tm="0">
                                          <p:val>
                                            <p:fltVal val="0"/>
                                          </p:val>
                                        </p:tav>
                                        <p:tav tm="100000">
                                          <p:val>
                                            <p:strVal val="#ppt_h"/>
                                          </p:val>
                                        </p:tav>
                                      </p:tavLst>
                                    </p:anim>
                                    <p:animEffect transition="in" filter="fade">
                                      <p:cBhvr>
                                        <p:cTn id="43" dur="400"/>
                                        <p:tgtEl>
                                          <p:spTgt spid="32"/>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p:cTn id="47" dur="3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48" dur="3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49" dur="300"/>
                                        <p:tgtEl>
                                          <p:spTgt spid="33">
                                            <p:txEl>
                                              <p:pRg st="0" end="0"/>
                                            </p:txEl>
                                          </p:spTgt>
                                        </p:tgtEl>
                                      </p:cBhvr>
                                    </p:animEffect>
                                  </p:childTnLst>
                                </p:cTn>
                              </p:par>
                              <p:par>
                                <p:cTn id="50" presetID="42" presetClass="entr" presetSubtype="0" fill="hold" grpId="0" nodeType="withEffect">
                                  <p:stCondLst>
                                    <p:cond delay="200"/>
                                  </p:st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fade">
                                      <p:cBhvr>
                                        <p:cTn id="52" dur="500"/>
                                        <p:tgtEl>
                                          <p:spTgt spid="34">
                                            <p:txEl>
                                              <p:pRg st="0" end="0"/>
                                            </p:txEl>
                                          </p:spTgt>
                                        </p:tgtEl>
                                      </p:cBhvr>
                                    </p:animEffect>
                                    <p:anim calcmode="lin" valueType="num">
                                      <p:cBhvr>
                                        <p:cTn id="5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34">
                                            <p:txEl>
                                              <p:pRg st="0" end="0"/>
                                            </p:txEl>
                                          </p:spTgt>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5">
                                            <p:txEl>
                                              <p:pRg st="0" end="0"/>
                                            </p:txEl>
                                          </p:spTgt>
                                        </p:tgtEl>
                                        <p:attrNameLst>
                                          <p:attrName>style.visibility</p:attrName>
                                        </p:attrNameLst>
                                      </p:cBhvr>
                                      <p:to>
                                        <p:strVal val="visible"/>
                                      </p:to>
                                    </p:set>
                                    <p:animEffect transition="in" filter="fade">
                                      <p:cBhvr>
                                        <p:cTn id="57" dur="500"/>
                                        <p:tgtEl>
                                          <p:spTgt spid="35">
                                            <p:txEl>
                                              <p:pRg st="0" end="0"/>
                                            </p:txEl>
                                          </p:spTgt>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p:cTn id="61" dur="400" fill="hold"/>
                                        <p:tgtEl>
                                          <p:spTgt spid="40"/>
                                        </p:tgtEl>
                                        <p:attrNameLst>
                                          <p:attrName>ppt_w</p:attrName>
                                        </p:attrNameLst>
                                      </p:cBhvr>
                                      <p:tavLst>
                                        <p:tav tm="0">
                                          <p:val>
                                            <p:fltVal val="0"/>
                                          </p:val>
                                        </p:tav>
                                        <p:tav tm="100000">
                                          <p:val>
                                            <p:strVal val="#ppt_w"/>
                                          </p:val>
                                        </p:tav>
                                      </p:tavLst>
                                    </p:anim>
                                    <p:anim calcmode="lin" valueType="num">
                                      <p:cBhvr>
                                        <p:cTn id="62" dur="400" fill="hold"/>
                                        <p:tgtEl>
                                          <p:spTgt spid="40"/>
                                        </p:tgtEl>
                                        <p:attrNameLst>
                                          <p:attrName>ppt_h</p:attrName>
                                        </p:attrNameLst>
                                      </p:cBhvr>
                                      <p:tavLst>
                                        <p:tav tm="0">
                                          <p:val>
                                            <p:fltVal val="0"/>
                                          </p:val>
                                        </p:tav>
                                        <p:tav tm="100000">
                                          <p:val>
                                            <p:strVal val="#ppt_h"/>
                                          </p:val>
                                        </p:tav>
                                      </p:tavLst>
                                    </p:anim>
                                    <p:animEffect transition="in" filter="fade">
                                      <p:cBhvr>
                                        <p:cTn id="63" dur="400"/>
                                        <p:tgtEl>
                                          <p:spTgt spid="40"/>
                                        </p:tgtEl>
                                      </p:cBhvr>
                                    </p:animEffect>
                                  </p:childTnLst>
                                </p:cTn>
                              </p:par>
                            </p:childTnLst>
                          </p:cTn>
                        </p:par>
                        <p:par>
                          <p:cTn id="64" fill="hold">
                            <p:stCondLst>
                              <p:cond delay="3000"/>
                            </p:stCondLst>
                            <p:childTnLst>
                              <p:par>
                                <p:cTn id="65" presetID="53" presetClass="entr" presetSubtype="16" fill="hold" grpId="0" nodeType="afterEffect">
                                  <p:stCondLst>
                                    <p:cond delay="0"/>
                                  </p:stCondLst>
                                  <p:childTnLst>
                                    <p:set>
                                      <p:cBhvr>
                                        <p:cTn id="66" dur="1" fill="hold">
                                          <p:stCondLst>
                                            <p:cond delay="0"/>
                                          </p:stCondLst>
                                        </p:cTn>
                                        <p:tgtEl>
                                          <p:spTgt spid="41">
                                            <p:txEl>
                                              <p:pRg st="0" end="0"/>
                                            </p:txEl>
                                          </p:spTgt>
                                        </p:tgtEl>
                                        <p:attrNameLst>
                                          <p:attrName>style.visibility</p:attrName>
                                        </p:attrNameLst>
                                      </p:cBhvr>
                                      <p:to>
                                        <p:strVal val="visible"/>
                                      </p:to>
                                    </p:set>
                                    <p:anim calcmode="lin" valueType="num">
                                      <p:cBhvr>
                                        <p:cTn id="67" dur="3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68" dur="3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69" dur="300"/>
                                        <p:tgtEl>
                                          <p:spTgt spid="41">
                                            <p:txEl>
                                              <p:pRg st="0" end="0"/>
                                            </p:txEl>
                                          </p:spTgt>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42">
                                            <p:txEl>
                                              <p:pRg st="0" end="0"/>
                                            </p:txEl>
                                          </p:spTgt>
                                        </p:tgtEl>
                                        <p:attrNameLst>
                                          <p:attrName>style.visibility</p:attrName>
                                        </p:attrNameLst>
                                      </p:cBhvr>
                                      <p:to>
                                        <p:strVal val="visible"/>
                                      </p:to>
                                    </p:set>
                                    <p:animEffect transition="in" filter="fade">
                                      <p:cBhvr>
                                        <p:cTn id="72" dur="500"/>
                                        <p:tgtEl>
                                          <p:spTgt spid="42">
                                            <p:txEl>
                                              <p:pRg st="0" end="0"/>
                                            </p:txEl>
                                          </p:spTgt>
                                        </p:tgtEl>
                                      </p:cBhvr>
                                    </p:animEffect>
                                    <p:anim calcmode="lin" valueType="num">
                                      <p:cBhvr>
                                        <p:cTn id="73"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42">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43">
                                            <p:txEl>
                                              <p:pRg st="0" end="0"/>
                                            </p:txEl>
                                          </p:spTgt>
                                        </p:tgtEl>
                                        <p:attrNameLst>
                                          <p:attrName>style.visibility</p:attrName>
                                        </p:attrNameLst>
                                      </p:cBhvr>
                                      <p:to>
                                        <p:strVal val="visible"/>
                                      </p:to>
                                    </p:set>
                                    <p:animEffect transition="in" filter="fade">
                                      <p:cBhvr>
                                        <p:cTn id="77"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2"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300" fill="hold"/>
                        <p:tgtEl>
                          <p:spTgt spid="33"/>
                        </p:tgtEl>
                        <p:attrNameLst>
                          <p:attrName>ppt_w</p:attrName>
                        </p:attrNameLst>
                      </p:cBhvr>
                      <p:tavLst>
                        <p:tav tm="0">
                          <p:val>
                            <p:fltVal val="0"/>
                          </p:val>
                        </p:tav>
                        <p:tav tm="100000">
                          <p:val>
                            <p:strVal val="#ppt_w"/>
                          </p:val>
                        </p:tav>
                      </p:tavLst>
                    </p:anim>
                    <p:anim calcmode="lin" valueType="num">
                      <p:cBhvr>
                        <p:cTn dur="300" fill="hold"/>
                        <p:tgtEl>
                          <p:spTgt spid="33"/>
                        </p:tgtEl>
                        <p:attrNameLst>
                          <p:attrName>ppt_h</p:attrName>
                        </p:attrNameLst>
                      </p:cBhvr>
                      <p:tavLst>
                        <p:tav tm="0">
                          <p:val>
                            <p:fltVal val="0"/>
                          </p:val>
                        </p:tav>
                        <p:tav tm="100000">
                          <p:val>
                            <p:strVal val="#ppt_h"/>
                          </p:val>
                        </p:tav>
                      </p:tavLst>
                    </p:anim>
                    <p:animEffect transition="in" filter="fade">
                      <p:cBhvr>
                        <p:cTn dur="300"/>
                        <p:tgtEl>
                          <p:spTgt spid="33"/>
                        </p:tgtEl>
                      </p:cBhvr>
                    </p:animEffect>
                  </p:childTnLst>
                </p:cTn>
              </p:par>
            </p:tnLst>
          </p:tmpl>
        </p:tmplLst>
      </p:bldP>
      <p:bldP spid="34" grpId="0" build="p">
        <p:tmplLst>
          <p:tmpl lvl="1">
            <p:tnLst>
              <p:par>
                <p:cTn presetID="42" presetClass="entr" presetSubtype="0"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10" presetClass="entr" presetSubtype="0" fill="hold" nodeType="withEffect">
                  <p:stCondLst>
                    <p:cond delay="8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0" grpId="0" animBg="1"/>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300" fill="hold"/>
                        <p:tgtEl>
                          <p:spTgt spid="41"/>
                        </p:tgtEl>
                        <p:attrNameLst>
                          <p:attrName>ppt_w</p:attrName>
                        </p:attrNameLst>
                      </p:cBhvr>
                      <p:tavLst>
                        <p:tav tm="0">
                          <p:val>
                            <p:fltVal val="0"/>
                          </p:val>
                        </p:tav>
                        <p:tav tm="100000">
                          <p:val>
                            <p:strVal val="#ppt_w"/>
                          </p:val>
                        </p:tav>
                      </p:tavLst>
                    </p:anim>
                    <p:anim calcmode="lin" valueType="num">
                      <p:cBhvr>
                        <p:cTn dur="300" fill="hold"/>
                        <p:tgtEl>
                          <p:spTgt spid="41"/>
                        </p:tgtEl>
                        <p:attrNameLst>
                          <p:attrName>ppt_h</p:attrName>
                        </p:attrNameLst>
                      </p:cBhvr>
                      <p:tavLst>
                        <p:tav tm="0">
                          <p:val>
                            <p:fltVal val="0"/>
                          </p:val>
                        </p:tav>
                        <p:tav tm="100000">
                          <p:val>
                            <p:strVal val="#ppt_h"/>
                          </p:val>
                        </p:tav>
                      </p:tavLst>
                    </p:anim>
                    <p:animEffect transition="in" filter="fade">
                      <p:cBhvr>
                        <p:cTn dur="300"/>
                        <p:tgtEl>
                          <p:spTgt spid="41"/>
                        </p:tgtEl>
                      </p:cBhvr>
                    </p:animEffect>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10" presetClass="entr" presetSubtype="0" fill="hold" nodeType="withEffect">
                  <p:stCondLst>
                    <p:cond delay="8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13" name="Freeform 25">
            <a:extLst>
              <a:ext uri="{FF2B5EF4-FFF2-40B4-BE49-F238E27FC236}">
                <a16:creationId xmlns:a16="http://schemas.microsoft.com/office/drawing/2014/main" id="{74A87E4A-B01F-4BC2-B340-8A24699EDB0F}"/>
              </a:ext>
            </a:extLst>
          </p:cNvPr>
          <p:cNvSpPr>
            <a:spLocks/>
          </p:cNvSpPr>
          <p:nvPr userDrawn="1"/>
        </p:nvSpPr>
        <p:spPr bwMode="auto">
          <a:xfrm>
            <a:off x="630692" y="1649412"/>
            <a:ext cx="1257300" cy="1257300"/>
          </a:xfrm>
          <a:custGeom>
            <a:avLst/>
            <a:gdLst>
              <a:gd name="T0" fmla="*/ 608 w 643"/>
              <a:gd name="T1" fmla="*/ 35 h 644"/>
              <a:gd name="T2" fmla="*/ 608 w 643"/>
              <a:gd name="T3" fmla="*/ 163 h 644"/>
              <a:gd name="T4" fmla="*/ 163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3" y="609"/>
                  <a:pt x="163" y="609"/>
                  <a:pt x="163"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Rectangle 20">
            <a:extLst>
              <a:ext uri="{FF2B5EF4-FFF2-40B4-BE49-F238E27FC236}">
                <a16:creationId xmlns:a16="http://schemas.microsoft.com/office/drawing/2014/main" id="{5E885489-9BD7-446D-9889-5F82F2820AB4}"/>
              </a:ext>
            </a:extLst>
          </p:cNvPr>
          <p:cNvSpPr>
            <a:spLocks noChangeArrowheads="1"/>
          </p:cNvSpPr>
          <p:nvPr userDrawn="1"/>
        </p:nvSpPr>
        <p:spPr bwMode="auto">
          <a:xfrm>
            <a:off x="0" y="2124075"/>
            <a:ext cx="12192000" cy="285750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p:ph type="title" hasCustomPrompt="1"/>
          </p:nvPr>
        </p:nvSpPr>
        <p:spPr>
          <a:xfrm>
            <a:off x="3094446" y="2760886"/>
            <a:ext cx="7584213" cy="656792"/>
          </a:xfrm>
        </p:spPr>
        <p:txBody>
          <a:bodyPr anchor="b">
            <a:normAutofit/>
          </a:bodyPr>
          <a:lstStyle>
            <a:lvl1pPr>
              <a:defRPr sz="2400" b="1">
                <a:solidFill>
                  <a:schemeClr val="bg2"/>
                </a:solidFill>
              </a:defRPr>
            </a:lvl1pPr>
          </a:lstStyle>
          <a:p>
            <a:r>
              <a:rPr lang="zh-CN" altLang="en-US" dirty="0"/>
              <a:t>单击此处添加幻灯片章节标题</a:t>
            </a:r>
          </a:p>
        </p:txBody>
      </p:sp>
      <p:sp>
        <p:nvSpPr>
          <p:cNvPr id="21" name="文本占位符 2"/>
          <p:cNvSpPr>
            <a:spLocks noGrp="1"/>
          </p:cNvSpPr>
          <p:nvPr>
            <p:ph type="body" idx="1"/>
          </p:nvPr>
        </p:nvSpPr>
        <p:spPr>
          <a:xfrm>
            <a:off x="3094446" y="3547042"/>
            <a:ext cx="7584213" cy="1015623"/>
          </a:xfrm>
        </p:spPr>
        <p:txBody>
          <a:bodyPr anchor="t">
            <a:normAutofit/>
          </a:bodyPr>
          <a:lstStyle>
            <a:lvl1pPr marL="0" indent="0">
              <a:buNone/>
              <a:defRPr sz="1100">
                <a:solidFill>
                  <a:schemeClr val="bg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9" name="Freeform 21">
            <a:extLst>
              <a:ext uri="{FF2B5EF4-FFF2-40B4-BE49-F238E27FC236}">
                <a16:creationId xmlns:a16="http://schemas.microsoft.com/office/drawing/2014/main" id="{2B53D691-F2F0-49F5-A5EC-68BA8E86BB44}"/>
              </a:ext>
            </a:extLst>
          </p:cNvPr>
          <p:cNvSpPr>
            <a:spLocks/>
          </p:cNvSpPr>
          <p:nvPr userDrawn="1"/>
        </p:nvSpPr>
        <p:spPr bwMode="auto">
          <a:xfrm>
            <a:off x="1997982" y="1797050"/>
            <a:ext cx="654050" cy="654050"/>
          </a:xfrm>
          <a:custGeom>
            <a:avLst/>
            <a:gdLst>
              <a:gd name="T0" fmla="*/ 328 w 335"/>
              <a:gd name="T1" fmla="*/ 56 h 335"/>
              <a:gd name="T2" fmla="*/ 299 w 335"/>
              <a:gd name="T3" fmla="*/ 57 h 335"/>
              <a:gd name="T4" fmla="*/ 274 w 335"/>
              <a:gd name="T5" fmla="*/ 57 h 335"/>
              <a:gd name="T6" fmla="*/ 274 w 335"/>
              <a:gd name="T7" fmla="*/ 82 h 335"/>
              <a:gd name="T8" fmla="*/ 273 w 335"/>
              <a:gd name="T9" fmla="*/ 110 h 335"/>
              <a:gd name="T10" fmla="*/ 245 w 335"/>
              <a:gd name="T11" fmla="*/ 111 h 335"/>
              <a:gd name="T12" fmla="*/ 220 w 335"/>
              <a:gd name="T13" fmla="*/ 111 h 335"/>
              <a:gd name="T14" fmla="*/ 220 w 335"/>
              <a:gd name="T15" fmla="*/ 136 h 335"/>
              <a:gd name="T16" fmla="*/ 219 w 335"/>
              <a:gd name="T17" fmla="*/ 165 h 335"/>
              <a:gd name="T18" fmla="*/ 190 w 335"/>
              <a:gd name="T19" fmla="*/ 166 h 335"/>
              <a:gd name="T20" fmla="*/ 166 w 335"/>
              <a:gd name="T21" fmla="*/ 166 h 335"/>
              <a:gd name="T22" fmla="*/ 166 w 335"/>
              <a:gd name="T23" fmla="*/ 190 h 335"/>
              <a:gd name="T24" fmla="*/ 165 w 335"/>
              <a:gd name="T25" fmla="*/ 219 h 335"/>
              <a:gd name="T26" fmla="*/ 136 w 335"/>
              <a:gd name="T27" fmla="*/ 220 h 335"/>
              <a:gd name="T28" fmla="*/ 111 w 335"/>
              <a:gd name="T29" fmla="*/ 220 h 335"/>
              <a:gd name="T30" fmla="*/ 111 w 335"/>
              <a:gd name="T31" fmla="*/ 245 h 335"/>
              <a:gd name="T32" fmla="*/ 110 w 335"/>
              <a:gd name="T33" fmla="*/ 273 h 335"/>
              <a:gd name="T34" fmla="*/ 82 w 335"/>
              <a:gd name="T35" fmla="*/ 274 h 335"/>
              <a:gd name="T36" fmla="*/ 57 w 335"/>
              <a:gd name="T37" fmla="*/ 274 h 335"/>
              <a:gd name="T38" fmla="*/ 57 w 335"/>
              <a:gd name="T39" fmla="*/ 299 h 335"/>
              <a:gd name="T40" fmla="*/ 56 w 335"/>
              <a:gd name="T41" fmla="*/ 328 h 335"/>
              <a:gd name="T42" fmla="*/ 27 w 335"/>
              <a:gd name="T43" fmla="*/ 329 h 335"/>
              <a:gd name="T44" fmla="*/ 3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2 h 335"/>
              <a:gd name="T56" fmla="*/ 83 w 335"/>
              <a:gd name="T57" fmla="*/ 271 h 335"/>
              <a:gd name="T58" fmla="*/ 107 w 335"/>
              <a:gd name="T59" fmla="*/ 271 h 335"/>
              <a:gd name="T60" fmla="*/ 108 w 335"/>
              <a:gd name="T61" fmla="*/ 246 h 335"/>
              <a:gd name="T62" fmla="*/ 109 w 335"/>
              <a:gd name="T63" fmla="*/ 217 h 335"/>
              <a:gd name="T64" fmla="*/ 137 w 335"/>
              <a:gd name="T65" fmla="*/ 216 h 335"/>
              <a:gd name="T66" fmla="*/ 162 w 335"/>
              <a:gd name="T67" fmla="*/ 216 h 335"/>
              <a:gd name="T68" fmla="*/ 162 w 335"/>
              <a:gd name="T69" fmla="*/ 192 h 335"/>
              <a:gd name="T70" fmla="*/ 163 w 335"/>
              <a:gd name="T71" fmla="*/ 163 h 335"/>
              <a:gd name="T72" fmla="*/ 192 w 335"/>
              <a:gd name="T73" fmla="*/ 162 h 335"/>
              <a:gd name="T74" fmla="*/ 216 w 335"/>
              <a:gd name="T75" fmla="*/ 162 h 335"/>
              <a:gd name="T76" fmla="*/ 216 w 335"/>
              <a:gd name="T77" fmla="*/ 137 h 335"/>
              <a:gd name="T78" fmla="*/ 217 w 335"/>
              <a:gd name="T79" fmla="*/ 109 h 335"/>
              <a:gd name="T80" fmla="*/ 246 w 335"/>
              <a:gd name="T81" fmla="*/ 107 h 335"/>
              <a:gd name="T82" fmla="*/ 271 w 335"/>
              <a:gd name="T83" fmla="*/ 107 h 335"/>
              <a:gd name="T84" fmla="*/ 271 w 335"/>
              <a:gd name="T85" fmla="*/ 83 h 335"/>
              <a:gd name="T86" fmla="*/ 272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3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90" y="54"/>
                  <a:pt x="280" y="51"/>
                  <a:pt x="274" y="57"/>
                </a:cubicBezTo>
                <a:cubicBezTo>
                  <a:pt x="269" y="63"/>
                  <a:pt x="271" y="72"/>
                  <a:pt x="274" y="82"/>
                </a:cubicBezTo>
                <a:cubicBezTo>
                  <a:pt x="278" y="92"/>
                  <a:pt x="281" y="103"/>
                  <a:pt x="273" y="110"/>
                </a:cubicBezTo>
                <a:cubicBezTo>
                  <a:pt x="266" y="118"/>
                  <a:pt x="255" y="114"/>
                  <a:pt x="245" y="111"/>
                </a:cubicBezTo>
                <a:cubicBezTo>
                  <a:pt x="235" y="108"/>
                  <a:pt x="226" y="105"/>
                  <a:pt x="220" y="111"/>
                </a:cubicBezTo>
                <a:cubicBezTo>
                  <a:pt x="214" y="117"/>
                  <a:pt x="217" y="126"/>
                  <a:pt x="220" y="136"/>
                </a:cubicBezTo>
                <a:cubicBezTo>
                  <a:pt x="223" y="146"/>
                  <a:pt x="227" y="157"/>
                  <a:pt x="219" y="165"/>
                </a:cubicBezTo>
                <a:cubicBezTo>
                  <a:pt x="211" y="172"/>
                  <a:pt x="201" y="169"/>
                  <a:pt x="190" y="166"/>
                </a:cubicBezTo>
                <a:cubicBezTo>
                  <a:pt x="181" y="163"/>
                  <a:pt x="172" y="160"/>
                  <a:pt x="166" y="166"/>
                </a:cubicBezTo>
                <a:cubicBezTo>
                  <a:pt x="160" y="172"/>
                  <a:pt x="163" y="181"/>
                  <a:pt x="166" y="190"/>
                </a:cubicBezTo>
                <a:cubicBezTo>
                  <a:pt x="169" y="201"/>
                  <a:pt x="172" y="211"/>
                  <a:pt x="165" y="219"/>
                </a:cubicBezTo>
                <a:cubicBezTo>
                  <a:pt x="157" y="227"/>
                  <a:pt x="146" y="223"/>
                  <a:pt x="136" y="220"/>
                </a:cubicBezTo>
                <a:cubicBezTo>
                  <a:pt x="126" y="217"/>
                  <a:pt x="117" y="214"/>
                  <a:pt x="111" y="220"/>
                </a:cubicBezTo>
                <a:cubicBezTo>
                  <a:pt x="105" y="226"/>
                  <a:pt x="108" y="235"/>
                  <a:pt x="111" y="245"/>
                </a:cubicBezTo>
                <a:cubicBezTo>
                  <a:pt x="115" y="255"/>
                  <a:pt x="118" y="266"/>
                  <a:pt x="110" y="273"/>
                </a:cubicBezTo>
                <a:cubicBezTo>
                  <a:pt x="103" y="281"/>
                  <a:pt x="92" y="278"/>
                  <a:pt x="82" y="274"/>
                </a:cubicBezTo>
                <a:cubicBezTo>
                  <a:pt x="72" y="271"/>
                  <a:pt x="63" y="268"/>
                  <a:pt x="57" y="274"/>
                </a:cubicBezTo>
                <a:cubicBezTo>
                  <a:pt x="51" y="280"/>
                  <a:pt x="54" y="289"/>
                  <a:pt x="57" y="299"/>
                </a:cubicBezTo>
                <a:cubicBezTo>
                  <a:pt x="60" y="309"/>
                  <a:pt x="64" y="320"/>
                  <a:pt x="56" y="328"/>
                </a:cubicBezTo>
                <a:cubicBezTo>
                  <a:pt x="48" y="335"/>
                  <a:pt x="38" y="332"/>
                  <a:pt x="27" y="329"/>
                </a:cubicBezTo>
                <a:cubicBezTo>
                  <a:pt x="18" y="326"/>
                  <a:pt x="9" y="323"/>
                  <a:pt x="3"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7" y="279"/>
                  <a:pt x="54" y="272"/>
                </a:cubicBezTo>
                <a:cubicBezTo>
                  <a:pt x="62" y="264"/>
                  <a:pt x="73" y="267"/>
                  <a:pt x="83" y="271"/>
                </a:cubicBezTo>
                <a:cubicBezTo>
                  <a:pt x="92" y="274"/>
                  <a:pt x="101" y="276"/>
                  <a:pt x="107" y="271"/>
                </a:cubicBezTo>
                <a:cubicBezTo>
                  <a:pt x="113" y="265"/>
                  <a:pt x="111" y="255"/>
                  <a:pt x="108" y="246"/>
                </a:cubicBezTo>
                <a:cubicBezTo>
                  <a:pt x="104" y="236"/>
                  <a:pt x="101" y="225"/>
                  <a:pt x="109" y="217"/>
                </a:cubicBezTo>
                <a:cubicBezTo>
                  <a:pt x="116" y="210"/>
                  <a:pt x="127" y="213"/>
                  <a:pt x="137" y="216"/>
                </a:cubicBezTo>
                <a:cubicBezTo>
                  <a:pt x="147" y="219"/>
                  <a:pt x="156" y="222"/>
                  <a:pt x="162" y="216"/>
                </a:cubicBezTo>
                <a:cubicBezTo>
                  <a:pt x="168" y="210"/>
                  <a:pt x="165" y="201"/>
                  <a:pt x="162" y="192"/>
                </a:cubicBezTo>
                <a:cubicBezTo>
                  <a:pt x="159" y="181"/>
                  <a:pt x="155" y="171"/>
                  <a:pt x="163" y="163"/>
                </a:cubicBezTo>
                <a:cubicBezTo>
                  <a:pt x="171" y="155"/>
                  <a:pt x="181" y="159"/>
                  <a:pt x="192" y="162"/>
                </a:cubicBezTo>
                <a:cubicBezTo>
                  <a:pt x="201" y="165"/>
                  <a:pt x="210" y="168"/>
                  <a:pt x="216" y="162"/>
                </a:cubicBezTo>
                <a:cubicBezTo>
                  <a:pt x="222" y="156"/>
                  <a:pt x="219" y="147"/>
                  <a:pt x="216" y="137"/>
                </a:cubicBezTo>
                <a:cubicBezTo>
                  <a:pt x="213" y="127"/>
                  <a:pt x="210" y="116"/>
                  <a:pt x="217" y="109"/>
                </a:cubicBezTo>
                <a:cubicBezTo>
                  <a:pt x="225" y="101"/>
                  <a:pt x="236" y="104"/>
                  <a:pt x="246" y="107"/>
                </a:cubicBezTo>
                <a:cubicBezTo>
                  <a:pt x="256" y="110"/>
                  <a:pt x="265" y="113"/>
                  <a:pt x="271" y="107"/>
                </a:cubicBezTo>
                <a:cubicBezTo>
                  <a:pt x="277" y="101"/>
                  <a:pt x="274" y="92"/>
                  <a:pt x="271" y="83"/>
                </a:cubicBezTo>
                <a:cubicBezTo>
                  <a:pt x="267" y="72"/>
                  <a:pt x="264" y="62"/>
                  <a:pt x="272" y="54"/>
                </a:cubicBezTo>
                <a:cubicBezTo>
                  <a:pt x="279" y="47"/>
                  <a:pt x="290" y="50"/>
                  <a:pt x="300" y="53"/>
                </a:cubicBezTo>
                <a:cubicBezTo>
                  <a:pt x="310" y="56"/>
                  <a:pt x="319" y="59"/>
                  <a:pt x="325" y="53"/>
                </a:cubicBezTo>
                <a:cubicBezTo>
                  <a:pt x="331" y="47"/>
                  <a:pt x="328" y="38"/>
                  <a:pt x="325" y="28"/>
                </a:cubicBezTo>
                <a:cubicBezTo>
                  <a:pt x="322" y="18"/>
                  <a:pt x="318" y="7"/>
                  <a:pt x="326" y="0"/>
                </a:cubicBezTo>
                <a:cubicBezTo>
                  <a:pt x="329" y="3"/>
                  <a:pt x="329" y="3"/>
                  <a:pt x="329" y="3"/>
                </a:cubicBezTo>
                <a:cubicBezTo>
                  <a:pt x="323" y="9"/>
                  <a:pt x="326" y="18"/>
                  <a:pt x="329" y="27"/>
                </a:cubicBezTo>
                <a:cubicBezTo>
                  <a:pt x="332" y="38"/>
                  <a:pt x="335" y="48"/>
                  <a:pt x="328"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22">
            <a:extLst>
              <a:ext uri="{FF2B5EF4-FFF2-40B4-BE49-F238E27FC236}">
                <a16:creationId xmlns:a16="http://schemas.microsoft.com/office/drawing/2014/main" id="{08584396-C829-48F3-B33C-D10826D5833C}"/>
              </a:ext>
            </a:extLst>
          </p:cNvPr>
          <p:cNvSpPr>
            <a:spLocks/>
          </p:cNvSpPr>
          <p:nvPr userDrawn="1"/>
        </p:nvSpPr>
        <p:spPr bwMode="auto">
          <a:xfrm>
            <a:off x="9072562" y="5445579"/>
            <a:ext cx="657225" cy="654050"/>
          </a:xfrm>
          <a:custGeom>
            <a:avLst/>
            <a:gdLst>
              <a:gd name="T0" fmla="*/ 8 w 336"/>
              <a:gd name="T1" fmla="*/ 279 h 335"/>
              <a:gd name="T2" fmla="*/ 37 w 336"/>
              <a:gd name="T3" fmla="*/ 278 h 335"/>
              <a:gd name="T4" fmla="*/ 61 w 336"/>
              <a:gd name="T5" fmla="*/ 278 h 335"/>
              <a:gd name="T6" fmla="*/ 61 w 336"/>
              <a:gd name="T7" fmla="*/ 253 h 335"/>
              <a:gd name="T8" fmla="*/ 63 w 336"/>
              <a:gd name="T9" fmla="*/ 225 h 335"/>
              <a:gd name="T10" fmla="*/ 91 w 336"/>
              <a:gd name="T11" fmla="*/ 224 h 335"/>
              <a:gd name="T12" fmla="*/ 116 w 336"/>
              <a:gd name="T13" fmla="*/ 224 h 335"/>
              <a:gd name="T14" fmla="*/ 116 w 336"/>
              <a:gd name="T15" fmla="*/ 199 h 335"/>
              <a:gd name="T16" fmla="*/ 117 w 336"/>
              <a:gd name="T17" fmla="*/ 170 h 335"/>
              <a:gd name="T18" fmla="*/ 146 w 336"/>
              <a:gd name="T19" fmla="*/ 169 h 335"/>
              <a:gd name="T20" fmla="*/ 170 w 336"/>
              <a:gd name="T21" fmla="*/ 169 h 335"/>
              <a:gd name="T22" fmla="*/ 170 w 336"/>
              <a:gd name="T23" fmla="*/ 145 h 335"/>
              <a:gd name="T24" fmla="*/ 171 w 336"/>
              <a:gd name="T25" fmla="*/ 116 h 335"/>
              <a:gd name="T26" fmla="*/ 200 w 336"/>
              <a:gd name="T27" fmla="*/ 115 h 335"/>
              <a:gd name="T28" fmla="*/ 225 w 336"/>
              <a:gd name="T29" fmla="*/ 115 h 335"/>
              <a:gd name="T30" fmla="*/ 225 w 336"/>
              <a:gd name="T31" fmla="*/ 90 h 335"/>
              <a:gd name="T32" fmla="*/ 226 w 336"/>
              <a:gd name="T33" fmla="*/ 62 h 335"/>
              <a:gd name="T34" fmla="*/ 254 w 336"/>
              <a:gd name="T35" fmla="*/ 61 h 335"/>
              <a:gd name="T36" fmla="*/ 279 w 336"/>
              <a:gd name="T37" fmla="*/ 60 h 335"/>
              <a:gd name="T38" fmla="*/ 279 w 336"/>
              <a:gd name="T39" fmla="*/ 36 h 335"/>
              <a:gd name="T40" fmla="*/ 280 w 336"/>
              <a:gd name="T41" fmla="*/ 7 h 335"/>
              <a:gd name="T42" fmla="*/ 309 w 336"/>
              <a:gd name="T43" fmla="*/ 6 h 335"/>
              <a:gd name="T44" fmla="*/ 333 w 336"/>
              <a:gd name="T45" fmla="*/ 6 h 335"/>
              <a:gd name="T46" fmla="*/ 336 w 336"/>
              <a:gd name="T47" fmla="*/ 9 h 335"/>
              <a:gd name="T48" fmla="*/ 307 w 336"/>
              <a:gd name="T49" fmla="*/ 10 h 335"/>
              <a:gd name="T50" fmla="*/ 283 w 336"/>
              <a:gd name="T51" fmla="*/ 10 h 335"/>
              <a:gd name="T52" fmla="*/ 283 w 336"/>
              <a:gd name="T53" fmla="*/ 35 h 335"/>
              <a:gd name="T54" fmla="*/ 282 w 336"/>
              <a:gd name="T55" fmla="*/ 63 h 335"/>
              <a:gd name="T56" fmla="*/ 253 w 336"/>
              <a:gd name="T57" fmla="*/ 64 h 335"/>
              <a:gd name="T58" fmla="*/ 228 w 336"/>
              <a:gd name="T59" fmla="*/ 64 h 335"/>
              <a:gd name="T60" fmla="*/ 228 w 336"/>
              <a:gd name="T61" fmla="*/ 89 h 335"/>
              <a:gd name="T62" fmla="*/ 227 w 336"/>
              <a:gd name="T63" fmla="*/ 118 h 335"/>
              <a:gd name="T64" fmla="*/ 199 w 336"/>
              <a:gd name="T65" fmla="*/ 119 h 335"/>
              <a:gd name="T66" fmla="*/ 174 w 336"/>
              <a:gd name="T67" fmla="*/ 119 h 335"/>
              <a:gd name="T68" fmla="*/ 174 w 336"/>
              <a:gd name="T69" fmla="*/ 143 h 335"/>
              <a:gd name="T70" fmla="*/ 173 w 336"/>
              <a:gd name="T71" fmla="*/ 172 h 335"/>
              <a:gd name="T72" fmla="*/ 144 w 336"/>
              <a:gd name="T73" fmla="*/ 173 h 335"/>
              <a:gd name="T74" fmla="*/ 120 w 336"/>
              <a:gd name="T75" fmla="*/ 173 h 335"/>
              <a:gd name="T76" fmla="*/ 120 w 336"/>
              <a:gd name="T77" fmla="*/ 198 h 335"/>
              <a:gd name="T78" fmla="*/ 119 w 336"/>
              <a:gd name="T79" fmla="*/ 226 h 335"/>
              <a:gd name="T80" fmla="*/ 90 w 336"/>
              <a:gd name="T81" fmla="*/ 227 h 335"/>
              <a:gd name="T82" fmla="*/ 65 w 336"/>
              <a:gd name="T83" fmla="*/ 228 h 335"/>
              <a:gd name="T84" fmla="*/ 65 w 336"/>
              <a:gd name="T85" fmla="*/ 252 h 335"/>
              <a:gd name="T86" fmla="*/ 64 w 336"/>
              <a:gd name="T87" fmla="*/ 281 h 335"/>
              <a:gd name="T88" fmla="*/ 36 w 336"/>
              <a:gd name="T89" fmla="*/ 282 h 335"/>
              <a:gd name="T90" fmla="*/ 11 w 336"/>
              <a:gd name="T91" fmla="*/ 282 h 335"/>
              <a:gd name="T92" fmla="*/ 11 w 336"/>
              <a:gd name="T93" fmla="*/ 307 h 335"/>
              <a:gd name="T94" fmla="*/ 10 w 336"/>
              <a:gd name="T95" fmla="*/ 335 h 335"/>
              <a:gd name="T96" fmla="*/ 7 w 336"/>
              <a:gd name="T97" fmla="*/ 332 h 335"/>
              <a:gd name="T98" fmla="*/ 7 w 336"/>
              <a:gd name="T99" fmla="*/ 308 h 335"/>
              <a:gd name="T100" fmla="*/ 8 w 336"/>
              <a:gd name="T101" fmla="*/ 2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5">
                <a:moveTo>
                  <a:pt x="8" y="279"/>
                </a:moveTo>
                <a:cubicBezTo>
                  <a:pt x="16" y="271"/>
                  <a:pt x="26" y="275"/>
                  <a:pt x="37" y="278"/>
                </a:cubicBezTo>
                <a:cubicBezTo>
                  <a:pt x="46" y="281"/>
                  <a:pt x="55" y="284"/>
                  <a:pt x="61" y="278"/>
                </a:cubicBezTo>
                <a:cubicBezTo>
                  <a:pt x="67" y="272"/>
                  <a:pt x="64" y="263"/>
                  <a:pt x="61" y="253"/>
                </a:cubicBezTo>
                <a:cubicBezTo>
                  <a:pt x="58" y="243"/>
                  <a:pt x="55" y="232"/>
                  <a:pt x="63" y="225"/>
                </a:cubicBezTo>
                <a:cubicBezTo>
                  <a:pt x="70" y="217"/>
                  <a:pt x="81" y="220"/>
                  <a:pt x="91" y="224"/>
                </a:cubicBezTo>
                <a:cubicBezTo>
                  <a:pt x="101" y="227"/>
                  <a:pt x="110" y="230"/>
                  <a:pt x="116" y="224"/>
                </a:cubicBezTo>
                <a:cubicBezTo>
                  <a:pt x="122" y="218"/>
                  <a:pt x="119" y="209"/>
                  <a:pt x="116" y="199"/>
                </a:cubicBezTo>
                <a:cubicBezTo>
                  <a:pt x="113" y="189"/>
                  <a:pt x="109" y="178"/>
                  <a:pt x="117" y="170"/>
                </a:cubicBezTo>
                <a:cubicBezTo>
                  <a:pt x="125" y="163"/>
                  <a:pt x="135" y="166"/>
                  <a:pt x="146" y="169"/>
                </a:cubicBezTo>
                <a:cubicBezTo>
                  <a:pt x="155" y="172"/>
                  <a:pt x="164" y="175"/>
                  <a:pt x="170" y="169"/>
                </a:cubicBezTo>
                <a:cubicBezTo>
                  <a:pt x="176" y="163"/>
                  <a:pt x="173" y="154"/>
                  <a:pt x="170" y="145"/>
                </a:cubicBezTo>
                <a:cubicBezTo>
                  <a:pt x="167" y="134"/>
                  <a:pt x="164" y="124"/>
                  <a:pt x="171" y="116"/>
                </a:cubicBezTo>
                <a:cubicBezTo>
                  <a:pt x="179" y="108"/>
                  <a:pt x="190" y="112"/>
                  <a:pt x="200" y="115"/>
                </a:cubicBezTo>
                <a:cubicBezTo>
                  <a:pt x="209" y="118"/>
                  <a:pt x="219" y="121"/>
                  <a:pt x="225" y="115"/>
                </a:cubicBezTo>
                <a:cubicBezTo>
                  <a:pt x="230" y="109"/>
                  <a:pt x="228" y="100"/>
                  <a:pt x="225" y="90"/>
                </a:cubicBezTo>
                <a:cubicBezTo>
                  <a:pt x="221" y="80"/>
                  <a:pt x="218" y="69"/>
                  <a:pt x="226" y="62"/>
                </a:cubicBezTo>
                <a:cubicBezTo>
                  <a:pt x="233" y="54"/>
                  <a:pt x="244" y="57"/>
                  <a:pt x="254" y="61"/>
                </a:cubicBezTo>
                <a:cubicBezTo>
                  <a:pt x="264" y="64"/>
                  <a:pt x="273" y="66"/>
                  <a:pt x="279" y="60"/>
                </a:cubicBezTo>
                <a:cubicBezTo>
                  <a:pt x="285" y="55"/>
                  <a:pt x="282" y="45"/>
                  <a:pt x="279" y="36"/>
                </a:cubicBezTo>
                <a:cubicBezTo>
                  <a:pt x="276" y="26"/>
                  <a:pt x="272" y="15"/>
                  <a:pt x="280" y="7"/>
                </a:cubicBezTo>
                <a:cubicBezTo>
                  <a:pt x="288" y="0"/>
                  <a:pt x="298" y="3"/>
                  <a:pt x="309" y="6"/>
                </a:cubicBezTo>
                <a:cubicBezTo>
                  <a:pt x="318" y="9"/>
                  <a:pt x="327" y="12"/>
                  <a:pt x="333" y="6"/>
                </a:cubicBezTo>
                <a:cubicBezTo>
                  <a:pt x="336" y="9"/>
                  <a:pt x="336" y="9"/>
                  <a:pt x="336" y="9"/>
                </a:cubicBezTo>
                <a:cubicBezTo>
                  <a:pt x="328" y="17"/>
                  <a:pt x="318" y="13"/>
                  <a:pt x="307" y="10"/>
                </a:cubicBezTo>
                <a:cubicBezTo>
                  <a:pt x="298" y="7"/>
                  <a:pt x="289" y="4"/>
                  <a:pt x="283" y="10"/>
                </a:cubicBezTo>
                <a:cubicBezTo>
                  <a:pt x="277" y="16"/>
                  <a:pt x="280" y="25"/>
                  <a:pt x="283" y="35"/>
                </a:cubicBezTo>
                <a:cubicBezTo>
                  <a:pt x="286" y="45"/>
                  <a:pt x="289" y="56"/>
                  <a:pt x="282" y="63"/>
                </a:cubicBezTo>
                <a:cubicBezTo>
                  <a:pt x="274" y="71"/>
                  <a:pt x="263" y="68"/>
                  <a:pt x="253" y="64"/>
                </a:cubicBezTo>
                <a:cubicBezTo>
                  <a:pt x="243" y="61"/>
                  <a:pt x="234" y="58"/>
                  <a:pt x="228" y="64"/>
                </a:cubicBezTo>
                <a:cubicBezTo>
                  <a:pt x="222" y="70"/>
                  <a:pt x="225" y="79"/>
                  <a:pt x="228" y="89"/>
                </a:cubicBezTo>
                <a:cubicBezTo>
                  <a:pt x="232" y="99"/>
                  <a:pt x="235" y="110"/>
                  <a:pt x="227" y="118"/>
                </a:cubicBezTo>
                <a:cubicBezTo>
                  <a:pt x="220" y="125"/>
                  <a:pt x="209" y="122"/>
                  <a:pt x="199" y="119"/>
                </a:cubicBezTo>
                <a:cubicBezTo>
                  <a:pt x="189" y="116"/>
                  <a:pt x="180" y="113"/>
                  <a:pt x="174" y="119"/>
                </a:cubicBezTo>
                <a:cubicBezTo>
                  <a:pt x="168" y="125"/>
                  <a:pt x="171" y="134"/>
                  <a:pt x="174" y="143"/>
                </a:cubicBezTo>
                <a:cubicBezTo>
                  <a:pt x="177" y="154"/>
                  <a:pt x="181" y="164"/>
                  <a:pt x="173" y="172"/>
                </a:cubicBezTo>
                <a:cubicBezTo>
                  <a:pt x="165" y="180"/>
                  <a:pt x="155" y="176"/>
                  <a:pt x="144" y="173"/>
                </a:cubicBezTo>
                <a:cubicBezTo>
                  <a:pt x="135" y="170"/>
                  <a:pt x="126" y="167"/>
                  <a:pt x="120" y="173"/>
                </a:cubicBezTo>
                <a:cubicBezTo>
                  <a:pt x="114" y="179"/>
                  <a:pt x="117" y="188"/>
                  <a:pt x="120" y="198"/>
                </a:cubicBezTo>
                <a:cubicBezTo>
                  <a:pt x="123" y="208"/>
                  <a:pt x="126" y="219"/>
                  <a:pt x="119" y="226"/>
                </a:cubicBezTo>
                <a:cubicBezTo>
                  <a:pt x="111" y="234"/>
                  <a:pt x="100" y="231"/>
                  <a:pt x="90" y="227"/>
                </a:cubicBezTo>
                <a:cubicBezTo>
                  <a:pt x="80" y="224"/>
                  <a:pt x="71" y="222"/>
                  <a:pt x="65" y="228"/>
                </a:cubicBezTo>
                <a:cubicBezTo>
                  <a:pt x="59" y="233"/>
                  <a:pt x="62" y="243"/>
                  <a:pt x="65" y="252"/>
                </a:cubicBezTo>
                <a:cubicBezTo>
                  <a:pt x="68" y="262"/>
                  <a:pt x="72" y="273"/>
                  <a:pt x="64" y="281"/>
                </a:cubicBezTo>
                <a:cubicBezTo>
                  <a:pt x="57" y="288"/>
                  <a:pt x="46" y="285"/>
                  <a:pt x="36" y="282"/>
                </a:cubicBezTo>
                <a:cubicBezTo>
                  <a:pt x="26" y="279"/>
                  <a:pt x="17" y="276"/>
                  <a:pt x="11" y="282"/>
                </a:cubicBezTo>
                <a:cubicBezTo>
                  <a:pt x="5" y="288"/>
                  <a:pt x="8" y="297"/>
                  <a:pt x="11" y="307"/>
                </a:cubicBezTo>
                <a:cubicBezTo>
                  <a:pt x="14" y="317"/>
                  <a:pt x="17" y="328"/>
                  <a:pt x="10" y="335"/>
                </a:cubicBezTo>
                <a:cubicBezTo>
                  <a:pt x="7" y="332"/>
                  <a:pt x="7" y="332"/>
                  <a:pt x="7" y="332"/>
                </a:cubicBezTo>
                <a:cubicBezTo>
                  <a:pt x="13" y="326"/>
                  <a:pt x="10" y="317"/>
                  <a:pt x="7" y="308"/>
                </a:cubicBezTo>
                <a:cubicBezTo>
                  <a:pt x="4" y="297"/>
                  <a:pt x="0" y="287"/>
                  <a:pt x="8" y="2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23">
            <a:extLst>
              <a:ext uri="{FF2B5EF4-FFF2-40B4-BE49-F238E27FC236}">
                <a16:creationId xmlns:a16="http://schemas.microsoft.com/office/drawing/2014/main" id="{AF940197-18E6-4C04-8B36-34A79B8755E9}"/>
              </a:ext>
            </a:extLst>
          </p:cNvPr>
          <p:cNvSpPr>
            <a:spLocks/>
          </p:cNvSpPr>
          <p:nvPr userDrawn="1"/>
        </p:nvSpPr>
        <p:spPr bwMode="auto">
          <a:xfrm>
            <a:off x="1982220" y="1624149"/>
            <a:ext cx="1489075" cy="1487488"/>
          </a:xfrm>
          <a:custGeom>
            <a:avLst/>
            <a:gdLst>
              <a:gd name="T0" fmla="*/ 726 w 762"/>
              <a:gd name="T1" fmla="*/ 36 h 762"/>
              <a:gd name="T2" fmla="*/ 726 w 762"/>
              <a:gd name="T3" fmla="*/ 163 h 762"/>
              <a:gd name="T4" fmla="*/ 163 w 762"/>
              <a:gd name="T5" fmla="*/ 727 h 762"/>
              <a:gd name="T6" fmla="*/ 35 w 762"/>
              <a:gd name="T7" fmla="*/ 727 h 762"/>
              <a:gd name="T8" fmla="*/ 35 w 762"/>
              <a:gd name="T9" fmla="*/ 727 h 762"/>
              <a:gd name="T10" fmla="*/ 35 w 762"/>
              <a:gd name="T11" fmla="*/ 599 h 762"/>
              <a:gd name="T12" fmla="*/ 599 w 762"/>
              <a:gd name="T13" fmla="*/ 36 h 762"/>
              <a:gd name="T14" fmla="*/ 726 w 762"/>
              <a:gd name="T15" fmla="*/ 36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6" y="36"/>
                </a:moveTo>
                <a:cubicBezTo>
                  <a:pt x="762" y="71"/>
                  <a:pt x="762" y="128"/>
                  <a:pt x="726" y="163"/>
                </a:cubicBezTo>
                <a:cubicBezTo>
                  <a:pt x="163" y="727"/>
                  <a:pt x="163" y="727"/>
                  <a:pt x="163" y="727"/>
                </a:cubicBezTo>
                <a:cubicBezTo>
                  <a:pt x="127" y="762"/>
                  <a:pt x="70" y="762"/>
                  <a:pt x="35" y="727"/>
                </a:cubicBezTo>
                <a:cubicBezTo>
                  <a:pt x="35" y="727"/>
                  <a:pt x="35" y="727"/>
                  <a:pt x="35" y="727"/>
                </a:cubicBezTo>
                <a:cubicBezTo>
                  <a:pt x="0" y="692"/>
                  <a:pt x="0" y="635"/>
                  <a:pt x="35" y="599"/>
                </a:cubicBezTo>
                <a:cubicBezTo>
                  <a:pt x="599" y="36"/>
                  <a:pt x="599" y="36"/>
                  <a:pt x="599" y="36"/>
                </a:cubicBezTo>
                <a:cubicBezTo>
                  <a:pt x="634" y="0"/>
                  <a:pt x="691" y="0"/>
                  <a:pt x="726"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24">
            <a:extLst>
              <a:ext uri="{FF2B5EF4-FFF2-40B4-BE49-F238E27FC236}">
                <a16:creationId xmlns:a16="http://schemas.microsoft.com/office/drawing/2014/main" id="{E6D56BD4-8D6F-4FD6-8011-C645F2C8D445}"/>
              </a:ext>
            </a:extLst>
          </p:cNvPr>
          <p:cNvSpPr>
            <a:spLocks/>
          </p:cNvSpPr>
          <p:nvPr userDrawn="1"/>
        </p:nvSpPr>
        <p:spPr bwMode="auto">
          <a:xfrm>
            <a:off x="3686403" y="1411607"/>
            <a:ext cx="893763" cy="890588"/>
          </a:xfrm>
          <a:custGeom>
            <a:avLst/>
            <a:gdLst>
              <a:gd name="T0" fmla="*/ 422 w 457"/>
              <a:gd name="T1" fmla="*/ 35 h 456"/>
              <a:gd name="T2" fmla="*/ 422 w 457"/>
              <a:gd name="T3" fmla="*/ 162 h 456"/>
              <a:gd name="T4" fmla="*/ 163 w 457"/>
              <a:gd name="T5" fmla="*/ 421 h 456"/>
              <a:gd name="T6" fmla="*/ 35 w 457"/>
              <a:gd name="T7" fmla="*/ 421 h 456"/>
              <a:gd name="T8" fmla="*/ 35 w 457"/>
              <a:gd name="T9" fmla="*/ 421 h 456"/>
              <a:gd name="T10" fmla="*/ 35 w 457"/>
              <a:gd name="T11" fmla="*/ 294 h 456"/>
              <a:gd name="T12" fmla="*/ 294 w 457"/>
              <a:gd name="T13" fmla="*/ 35 h 456"/>
              <a:gd name="T14" fmla="*/ 422 w 457"/>
              <a:gd name="T15" fmla="*/ 35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456">
                <a:moveTo>
                  <a:pt x="422" y="35"/>
                </a:moveTo>
                <a:cubicBezTo>
                  <a:pt x="457" y="70"/>
                  <a:pt x="457" y="127"/>
                  <a:pt x="422" y="162"/>
                </a:cubicBezTo>
                <a:cubicBezTo>
                  <a:pt x="163" y="421"/>
                  <a:pt x="163" y="421"/>
                  <a:pt x="163" y="421"/>
                </a:cubicBezTo>
                <a:cubicBezTo>
                  <a:pt x="128" y="456"/>
                  <a:pt x="70" y="456"/>
                  <a:pt x="35" y="421"/>
                </a:cubicBezTo>
                <a:cubicBezTo>
                  <a:pt x="35" y="421"/>
                  <a:pt x="35" y="421"/>
                  <a:pt x="35" y="421"/>
                </a:cubicBezTo>
                <a:cubicBezTo>
                  <a:pt x="0" y="386"/>
                  <a:pt x="0" y="329"/>
                  <a:pt x="35" y="294"/>
                </a:cubicBezTo>
                <a:cubicBezTo>
                  <a:pt x="294" y="35"/>
                  <a:pt x="294" y="35"/>
                  <a:pt x="294" y="35"/>
                </a:cubicBezTo>
                <a:cubicBezTo>
                  <a:pt x="329" y="0"/>
                  <a:pt x="386" y="0"/>
                  <a:pt x="422"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26">
            <a:extLst>
              <a:ext uri="{FF2B5EF4-FFF2-40B4-BE49-F238E27FC236}">
                <a16:creationId xmlns:a16="http://schemas.microsoft.com/office/drawing/2014/main" id="{54F77CF0-1458-4140-9E61-44D7565420D0}"/>
              </a:ext>
            </a:extLst>
          </p:cNvPr>
          <p:cNvSpPr>
            <a:spLocks/>
          </p:cNvSpPr>
          <p:nvPr userDrawn="1"/>
        </p:nvSpPr>
        <p:spPr bwMode="auto">
          <a:xfrm>
            <a:off x="10263187" y="4295775"/>
            <a:ext cx="1257300" cy="1257300"/>
          </a:xfrm>
          <a:custGeom>
            <a:avLst/>
            <a:gdLst>
              <a:gd name="T0" fmla="*/ 608 w 643"/>
              <a:gd name="T1" fmla="*/ 35 h 644"/>
              <a:gd name="T2" fmla="*/ 608 w 643"/>
              <a:gd name="T3" fmla="*/ 163 h 644"/>
              <a:gd name="T4" fmla="*/ 162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2" y="609"/>
                  <a:pt x="162" y="609"/>
                  <a:pt x="162"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27">
            <a:extLst>
              <a:ext uri="{FF2B5EF4-FFF2-40B4-BE49-F238E27FC236}">
                <a16:creationId xmlns:a16="http://schemas.microsoft.com/office/drawing/2014/main" id="{94F5964F-1AF9-4361-AF40-A99A57E074E2}"/>
              </a:ext>
            </a:extLst>
          </p:cNvPr>
          <p:cNvSpPr>
            <a:spLocks/>
          </p:cNvSpPr>
          <p:nvPr userDrawn="1"/>
        </p:nvSpPr>
        <p:spPr bwMode="auto">
          <a:xfrm>
            <a:off x="1878240" y="1219520"/>
            <a:ext cx="401638" cy="403225"/>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8">
            <a:extLst>
              <a:ext uri="{FF2B5EF4-FFF2-40B4-BE49-F238E27FC236}">
                <a16:creationId xmlns:a16="http://schemas.microsoft.com/office/drawing/2014/main" id="{20353C5A-4588-40B0-AD2F-12E283A09BB4}"/>
              </a:ext>
            </a:extLst>
          </p:cNvPr>
          <p:cNvSpPr>
            <a:spLocks/>
          </p:cNvSpPr>
          <p:nvPr userDrawn="1"/>
        </p:nvSpPr>
        <p:spPr bwMode="auto">
          <a:xfrm>
            <a:off x="3388745" y="1293949"/>
            <a:ext cx="401638" cy="401638"/>
          </a:xfrm>
          <a:custGeom>
            <a:avLst/>
            <a:gdLst>
              <a:gd name="T0" fmla="*/ 169 w 205"/>
              <a:gd name="T1" fmla="*/ 36 h 206"/>
              <a:gd name="T2" fmla="*/ 169 w 205"/>
              <a:gd name="T3" fmla="*/ 169 h 206"/>
              <a:gd name="T4" fmla="*/ 36 w 205"/>
              <a:gd name="T5" fmla="*/ 169 h 206"/>
              <a:gd name="T6" fmla="*/ 36 w 205"/>
              <a:gd name="T7" fmla="*/ 36 h 206"/>
              <a:gd name="T8" fmla="*/ 169 w 205"/>
              <a:gd name="T9" fmla="*/ 36 h 206"/>
            </a:gdLst>
            <a:ahLst/>
            <a:cxnLst>
              <a:cxn ang="0">
                <a:pos x="T0" y="T1"/>
              </a:cxn>
              <a:cxn ang="0">
                <a:pos x="T2" y="T3"/>
              </a:cxn>
              <a:cxn ang="0">
                <a:pos x="T4" y="T5"/>
              </a:cxn>
              <a:cxn ang="0">
                <a:pos x="T6" y="T7"/>
              </a:cxn>
              <a:cxn ang="0">
                <a:pos x="T8" y="T9"/>
              </a:cxn>
            </a:cxnLst>
            <a:rect l="0" t="0" r="r" b="b"/>
            <a:pathLst>
              <a:path w="205" h="206">
                <a:moveTo>
                  <a:pt x="169" y="36"/>
                </a:moveTo>
                <a:cubicBezTo>
                  <a:pt x="205" y="73"/>
                  <a:pt x="205"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9">
            <a:extLst>
              <a:ext uri="{FF2B5EF4-FFF2-40B4-BE49-F238E27FC236}">
                <a16:creationId xmlns:a16="http://schemas.microsoft.com/office/drawing/2014/main" id="{DC39E1E7-6B77-4D48-B3EA-2454E52CE088}"/>
              </a:ext>
            </a:extLst>
          </p:cNvPr>
          <p:cNvSpPr>
            <a:spLocks/>
          </p:cNvSpPr>
          <p:nvPr userDrawn="1"/>
        </p:nvSpPr>
        <p:spPr bwMode="auto">
          <a:xfrm>
            <a:off x="9907587" y="5491162"/>
            <a:ext cx="403225" cy="401638"/>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ircle infographic">
    <p:spTree>
      <p:nvGrpSpPr>
        <p:cNvPr id="1" name=""/>
        <p:cNvGrpSpPr/>
        <p:nvPr/>
      </p:nvGrpSpPr>
      <p:grpSpPr>
        <a:xfrm>
          <a:off x="0" y="0"/>
          <a:ext cx="0" cy="0"/>
          <a:chOff x="0" y="0"/>
          <a:chExt cx="0" cy="0"/>
        </a:xfrm>
      </p:grpSpPr>
      <p:sp>
        <p:nvSpPr>
          <p:cNvPr id="53" name="Oval 52"/>
          <p:cNvSpPr>
            <a:spLocks noChangeAspect="1"/>
          </p:cNvSpPr>
          <p:nvPr userDrawn="1"/>
        </p:nvSpPr>
        <p:spPr>
          <a:xfrm>
            <a:off x="861369" y="1766844"/>
            <a:ext cx="3120004" cy="2808000"/>
          </a:xfrm>
          <a:prstGeom prst="ellipse">
            <a:avLst/>
          </a:prstGeom>
          <a:ln w="381000" cap="rnd"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Text Placeholder 7"/>
          <p:cNvSpPr>
            <a:spLocks noGrp="1"/>
          </p:cNvSpPr>
          <p:nvPr>
            <p:ph type="body" sz="quarter" idx="20" hasCustomPrompt="1"/>
          </p:nvPr>
        </p:nvSpPr>
        <p:spPr>
          <a:xfrm>
            <a:off x="964496"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Text Placeholder 2"/>
          <p:cNvSpPr>
            <a:spLocks noGrp="1"/>
          </p:cNvSpPr>
          <p:nvPr>
            <p:ph type="body" sz="quarter" idx="16" hasCustomPrompt="1"/>
          </p:nvPr>
        </p:nvSpPr>
        <p:spPr>
          <a:xfrm>
            <a:off x="964501"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21" name="Picture Placeholder 2"/>
          <p:cNvSpPr>
            <a:spLocks noGrp="1" noChangeAspect="1"/>
          </p:cNvSpPr>
          <p:nvPr>
            <p:ph type="pic" sz="quarter" idx="17"/>
          </p:nvPr>
        </p:nvSpPr>
        <p:spPr>
          <a:xfrm>
            <a:off x="1099962" y="1991361"/>
            <a:ext cx="2639997" cy="237599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25" name="Oval 24"/>
          <p:cNvSpPr>
            <a:spLocks noChangeAspect="1"/>
          </p:cNvSpPr>
          <p:nvPr userDrawn="1"/>
        </p:nvSpPr>
        <p:spPr>
          <a:xfrm>
            <a:off x="4518970" y="1766844"/>
            <a:ext cx="3120004" cy="2808000"/>
          </a:xfrm>
          <a:prstGeom prst="ellipse">
            <a:avLst/>
          </a:prstGeom>
          <a:ln w="381000" cap="rnd"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 Placeholder 7"/>
          <p:cNvSpPr>
            <a:spLocks noGrp="1"/>
          </p:cNvSpPr>
          <p:nvPr>
            <p:ph type="body" sz="quarter" idx="21" hasCustomPrompt="1"/>
          </p:nvPr>
        </p:nvSpPr>
        <p:spPr>
          <a:xfrm>
            <a:off x="4622088"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22" hasCustomPrompt="1"/>
          </p:nvPr>
        </p:nvSpPr>
        <p:spPr>
          <a:xfrm>
            <a:off x="4622093"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32" name="Picture Placeholder 2"/>
          <p:cNvSpPr>
            <a:spLocks noGrp="1" noChangeAspect="1"/>
          </p:cNvSpPr>
          <p:nvPr>
            <p:ph type="pic" sz="quarter" idx="18"/>
          </p:nvPr>
        </p:nvSpPr>
        <p:spPr>
          <a:xfrm>
            <a:off x="4757555" y="1991361"/>
            <a:ext cx="2639997" cy="237599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4" name="Oval 33"/>
          <p:cNvSpPr>
            <a:spLocks noChangeAspect="1"/>
          </p:cNvSpPr>
          <p:nvPr userDrawn="1"/>
        </p:nvSpPr>
        <p:spPr>
          <a:xfrm>
            <a:off x="8199147" y="1766844"/>
            <a:ext cx="3120004" cy="2808000"/>
          </a:xfrm>
          <a:prstGeom prst="ellipse">
            <a:avLst/>
          </a:prstGeom>
          <a:ln w="381000" cap="rnd"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35" name="Text Placeholder 7"/>
          <p:cNvSpPr>
            <a:spLocks noGrp="1"/>
          </p:cNvSpPr>
          <p:nvPr>
            <p:ph type="body" sz="quarter" idx="23" hasCustomPrompt="1"/>
          </p:nvPr>
        </p:nvSpPr>
        <p:spPr>
          <a:xfrm>
            <a:off x="8295917"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6" name="Text Placeholder 2"/>
          <p:cNvSpPr>
            <a:spLocks noGrp="1"/>
          </p:cNvSpPr>
          <p:nvPr>
            <p:ph type="body" sz="quarter" idx="24" hasCustomPrompt="1"/>
          </p:nvPr>
        </p:nvSpPr>
        <p:spPr>
          <a:xfrm>
            <a:off x="8295922"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37" name="Picture Placeholder 2"/>
          <p:cNvSpPr>
            <a:spLocks noGrp="1" noChangeAspect="1"/>
          </p:cNvSpPr>
          <p:nvPr>
            <p:ph type="pic" sz="quarter" idx="19"/>
          </p:nvPr>
        </p:nvSpPr>
        <p:spPr>
          <a:xfrm>
            <a:off x="8453962" y="1991361"/>
            <a:ext cx="2639997" cy="237599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082486958"/>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28">
                                            <p:txEl>
                                              <p:pRg st="0" end="0"/>
                                            </p:txEl>
                                          </p:spTgt>
                                        </p:tgtEl>
                                        <p:attrNameLst>
                                          <p:attrName>style.visibility</p:attrName>
                                        </p:attrNameLst>
                                      </p:cBhvr>
                                      <p:to>
                                        <p:strVal val="visible"/>
                                      </p:to>
                                    </p:set>
                                    <p:animEffect transition="in" filter="fade">
                                      <p:cBhvr>
                                        <p:cTn id="20" dur="500"/>
                                        <p:tgtEl>
                                          <p:spTgt spid="28">
                                            <p:txEl>
                                              <p:pRg st="0" end="0"/>
                                            </p:txEl>
                                          </p:spTgt>
                                        </p:tgtEl>
                                      </p:cBhvr>
                                    </p:animEffect>
                                    <p:anim calcmode="lin" valueType="num">
                                      <p:cBhvr>
                                        <p:cTn id="2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28">
                                            <p:txEl>
                                              <p:pRg st="0" end="0"/>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800"/>
                                  </p:stCondLst>
                                  <p:childTnLst>
                                    <p:set>
                                      <p:cBhvr>
                                        <p:cTn id="24" dur="1" fill="hold">
                                          <p:stCondLst>
                                            <p:cond delay="0"/>
                                          </p:stCondLst>
                                        </p:cTn>
                                        <p:tgtEl>
                                          <p:spTgt spid="29">
                                            <p:txEl>
                                              <p:pRg st="0" end="0"/>
                                            </p:txEl>
                                          </p:spTgt>
                                        </p:tgtEl>
                                        <p:attrNameLst>
                                          <p:attrName>style.visibility</p:attrName>
                                        </p:attrNameLst>
                                      </p:cBhvr>
                                      <p:to>
                                        <p:strVal val="visible"/>
                                      </p:to>
                                    </p:set>
                                    <p:animEffect transition="in" filter="fade">
                                      <p:cBhvr>
                                        <p:cTn id="25" dur="500"/>
                                        <p:tgtEl>
                                          <p:spTgt spid="29">
                                            <p:txEl>
                                              <p:pRg st="0" end="0"/>
                                            </p:txEl>
                                          </p:spTgt>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p:cTn id="28" dur="500" fill="hold"/>
                                        <p:tgtEl>
                                          <p:spTgt spid="53"/>
                                        </p:tgtEl>
                                        <p:attrNameLst>
                                          <p:attrName>ppt_w</p:attrName>
                                        </p:attrNameLst>
                                      </p:cBhvr>
                                      <p:tavLst>
                                        <p:tav tm="0">
                                          <p:val>
                                            <p:fltVal val="0"/>
                                          </p:val>
                                        </p:tav>
                                        <p:tav tm="100000">
                                          <p:val>
                                            <p:strVal val="#ppt_w"/>
                                          </p:val>
                                        </p:tav>
                                      </p:tavLst>
                                    </p:anim>
                                    <p:anim calcmode="lin" valueType="num">
                                      <p:cBhvr>
                                        <p:cTn id="29" dur="500" fill="hold"/>
                                        <p:tgtEl>
                                          <p:spTgt spid="53"/>
                                        </p:tgtEl>
                                        <p:attrNameLst>
                                          <p:attrName>ppt_h</p:attrName>
                                        </p:attrNameLst>
                                      </p:cBhvr>
                                      <p:tavLst>
                                        <p:tav tm="0">
                                          <p:val>
                                            <p:fltVal val="0"/>
                                          </p:val>
                                        </p:tav>
                                        <p:tav tm="100000">
                                          <p:val>
                                            <p:strVal val="#ppt_h"/>
                                          </p:val>
                                        </p:tav>
                                      </p:tavLst>
                                    </p:anim>
                                    <p:animEffect transition="in" filter="fade">
                                      <p:cBhvr>
                                        <p:cTn id="30" dur="500"/>
                                        <p:tgtEl>
                                          <p:spTgt spid="53"/>
                                        </p:tgtEl>
                                      </p:cBhvr>
                                    </p:animEffect>
                                  </p:childTnLst>
                                </p:cTn>
                              </p:par>
                            </p:childTnLst>
                          </p:cTn>
                        </p:par>
                        <p:par>
                          <p:cTn id="31" fill="hold">
                            <p:stCondLst>
                              <p:cond delay="500"/>
                            </p:stCondLst>
                            <p:childTnLst>
                              <p:par>
                                <p:cTn id="32" presetID="53" presetClass="entr" presetSubtype="16" fill="hold" grpId="0" nodeType="afterEffect" nodePh="1">
                                  <p:stCondLst>
                                    <p:cond delay="0"/>
                                  </p:stCondLst>
                                  <p:endCondLst>
                                    <p:cond evt="begin" delay="0">
                                      <p:tn val="32"/>
                                    </p:cond>
                                  </p:end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par>
                                <p:cTn id="37" presetID="42" presetClass="entr" presetSubtype="0" fill="hold" grpId="0" nodeType="withEffect">
                                  <p:stCondLst>
                                    <p:cond delay="200"/>
                                  </p:stCondLst>
                                  <p:childTnLst>
                                    <p:set>
                                      <p:cBhvr>
                                        <p:cTn id="38" dur="1" fill="hold">
                                          <p:stCondLst>
                                            <p:cond delay="0"/>
                                          </p:stCondLst>
                                        </p:cTn>
                                        <p:tgtEl>
                                          <p:spTgt spid="26">
                                            <p:txEl>
                                              <p:pRg st="0" end="0"/>
                                            </p:txEl>
                                          </p:spTgt>
                                        </p:tgtEl>
                                        <p:attrNameLst>
                                          <p:attrName>style.visibility</p:attrName>
                                        </p:attrNameLst>
                                      </p:cBhvr>
                                      <p:to>
                                        <p:strVal val="visible"/>
                                      </p:to>
                                    </p:set>
                                    <p:animEffect transition="in" filter="fade">
                                      <p:cBhvr>
                                        <p:cTn id="39" dur="500"/>
                                        <p:tgtEl>
                                          <p:spTgt spid="26">
                                            <p:txEl>
                                              <p:pRg st="0" end="0"/>
                                            </p:txEl>
                                          </p:spTgt>
                                        </p:tgtEl>
                                      </p:cBhvr>
                                    </p:animEffect>
                                    <p:anim calcmode="lin" valueType="num">
                                      <p:cBhvr>
                                        <p:cTn id="4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26">
                                            <p:txEl>
                                              <p:pRg st="0" end="0"/>
                                            </p:txEl>
                                          </p:spTgt>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800"/>
                                  </p:stCondLst>
                                  <p:childTnLst>
                                    <p:set>
                                      <p:cBhvr>
                                        <p:cTn id="43" dur="1" fill="hold">
                                          <p:stCondLst>
                                            <p:cond delay="0"/>
                                          </p:stCondLst>
                                        </p:cTn>
                                        <p:tgtEl>
                                          <p:spTgt spid="27">
                                            <p:txEl>
                                              <p:pRg st="0" end="0"/>
                                            </p:txEl>
                                          </p:spTgt>
                                        </p:tgtEl>
                                        <p:attrNameLst>
                                          <p:attrName>style.visibility</p:attrName>
                                        </p:attrNameLst>
                                      </p:cBhvr>
                                      <p:to>
                                        <p:strVal val="visible"/>
                                      </p:to>
                                    </p:set>
                                    <p:animEffect transition="in" filter="fade">
                                      <p:cBhvr>
                                        <p:cTn id="44" dur="500"/>
                                        <p:tgtEl>
                                          <p:spTgt spid="27">
                                            <p:txEl>
                                              <p:pRg st="0" end="0"/>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childTnLst>
                          </p:cTn>
                        </p:par>
                        <p:par>
                          <p:cTn id="50" fill="hold">
                            <p:stCondLst>
                              <p:cond delay="1000"/>
                            </p:stCondLst>
                            <p:childTnLst>
                              <p:par>
                                <p:cTn id="51" presetID="53" presetClass="entr" presetSubtype="16" fill="hold" grpId="0" nodeType="afterEffect" nodePh="1">
                                  <p:stCondLst>
                                    <p:cond delay="0"/>
                                  </p:stCondLst>
                                  <p:endCondLst>
                                    <p:cond evt="begin" delay="0">
                                      <p:tn val="51"/>
                                    </p:cond>
                                  </p:end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par>
                                <p:cTn id="56" presetID="42" presetClass="entr" presetSubtype="0" fill="hold" grpId="0" nodeType="withEffect">
                                  <p:stCondLst>
                                    <p:cond delay="20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fade">
                                      <p:cBhvr>
                                        <p:cTn id="58" dur="500"/>
                                        <p:tgtEl>
                                          <p:spTgt spid="35">
                                            <p:txEl>
                                              <p:pRg st="0" end="0"/>
                                            </p:txEl>
                                          </p:spTgt>
                                        </p:tgtEl>
                                      </p:cBhvr>
                                    </p:animEffect>
                                    <p:anim calcmode="lin" valueType="num">
                                      <p:cBhvr>
                                        <p:cTn id="5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60" dur="500" fill="hold"/>
                                        <p:tgtEl>
                                          <p:spTgt spid="35">
                                            <p:txEl>
                                              <p:pRg st="0" end="0"/>
                                            </p:txEl>
                                          </p:spTgt>
                                        </p:tgtEl>
                                        <p:attrNameLst>
                                          <p:attrName>ppt_y</p:attrName>
                                        </p:attrNameLst>
                                      </p:cBhvr>
                                      <p:tavLst>
                                        <p:tav tm="0">
                                          <p:val>
                                            <p:strVal val="#ppt_y+.1"/>
                                          </p:val>
                                        </p:tav>
                                        <p:tav tm="100000">
                                          <p:val>
                                            <p:strVal val="#ppt_y"/>
                                          </p:val>
                                        </p:tav>
                                      </p:tavLst>
                                    </p:anim>
                                  </p:childTnLst>
                                </p:cTn>
                              </p:par>
                              <p:par>
                                <p:cTn id="61" presetID="10" presetClass="entr" presetSubtype="0" fill="hold" grpId="0" nodeType="withEffect">
                                  <p:stCondLst>
                                    <p:cond delay="80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animEffect transition="in" filter="fade">
                                      <p:cBhvr>
                                        <p:cTn id="68" dur="500"/>
                                        <p:tgtEl>
                                          <p:spTgt spid="34"/>
                                        </p:tgtEl>
                                      </p:cBhvr>
                                    </p:animEffect>
                                  </p:childTnLst>
                                </p:cTn>
                              </p:par>
                            </p:childTnLst>
                          </p:cTn>
                        </p:par>
                        <p:par>
                          <p:cTn id="69" fill="hold">
                            <p:stCondLst>
                              <p:cond delay="1500"/>
                            </p:stCondLst>
                            <p:childTnLst>
                              <p:par>
                                <p:cTn id="70" presetID="53" presetClass="entr" presetSubtype="16" fill="hold" grpId="0" nodeType="afterEffect" nodePh="1">
                                  <p:stCondLst>
                                    <p:cond delay="0"/>
                                  </p:stCondLst>
                                  <p:endCondLst>
                                    <p:cond evt="begin" delay="0">
                                      <p:tn val="70"/>
                                    </p:cond>
                                  </p:end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Effect transition="in" filter="fade">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10" presetClass="entr" presetSubtype="0" fill="hold" nodeType="withEffect">
                  <p:stCondLst>
                    <p:cond delay="8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21" grpId="0"/>
      <p:bldP spid="25" grpId="0" animBg="1"/>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2" grpId="0"/>
      <p:bldP spid="34" grpId="0" animBg="1"/>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10" presetClass="entr" presetSubtype="0" fill="hold" nodeType="withEffect">
                  <p:stCondLst>
                    <p:cond delay="8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ound bars char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Text Placeholder 7"/>
          <p:cNvSpPr>
            <a:spLocks noGrp="1"/>
          </p:cNvSpPr>
          <p:nvPr>
            <p:ph type="body" sz="quarter" idx="20" hasCustomPrompt="1"/>
          </p:nvPr>
        </p:nvSpPr>
        <p:spPr>
          <a:xfrm>
            <a:off x="964496"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Text Placeholder 2"/>
          <p:cNvSpPr>
            <a:spLocks noGrp="1"/>
          </p:cNvSpPr>
          <p:nvPr>
            <p:ph type="body" sz="quarter" idx="16" hasCustomPrompt="1"/>
          </p:nvPr>
        </p:nvSpPr>
        <p:spPr>
          <a:xfrm>
            <a:off x="964501"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44" name="Text Placeholder 7"/>
          <p:cNvSpPr>
            <a:spLocks noGrp="1"/>
          </p:cNvSpPr>
          <p:nvPr>
            <p:ph type="body" sz="quarter" idx="21" hasCustomPrompt="1"/>
          </p:nvPr>
        </p:nvSpPr>
        <p:spPr>
          <a:xfrm>
            <a:off x="4622088"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5" name="Text Placeholder 2"/>
          <p:cNvSpPr>
            <a:spLocks noGrp="1"/>
          </p:cNvSpPr>
          <p:nvPr>
            <p:ph type="body" sz="quarter" idx="22" hasCustomPrompt="1"/>
          </p:nvPr>
        </p:nvSpPr>
        <p:spPr>
          <a:xfrm>
            <a:off x="4622093"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49" name="Text Placeholder 7"/>
          <p:cNvSpPr>
            <a:spLocks noGrp="1"/>
          </p:cNvSpPr>
          <p:nvPr>
            <p:ph type="body" sz="quarter" idx="23" hasCustomPrompt="1"/>
          </p:nvPr>
        </p:nvSpPr>
        <p:spPr>
          <a:xfrm>
            <a:off x="8295917"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0" name="Text Placeholder 2"/>
          <p:cNvSpPr>
            <a:spLocks noGrp="1"/>
          </p:cNvSpPr>
          <p:nvPr>
            <p:ph type="body" sz="quarter" idx="24" hasCustomPrompt="1"/>
          </p:nvPr>
        </p:nvSpPr>
        <p:spPr>
          <a:xfrm>
            <a:off x="8295922"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grpSp>
        <p:nvGrpSpPr>
          <p:cNvPr id="5" name="Group 4"/>
          <p:cNvGrpSpPr/>
          <p:nvPr userDrawn="1"/>
        </p:nvGrpSpPr>
        <p:grpSpPr>
          <a:xfrm>
            <a:off x="603251" y="1767848"/>
            <a:ext cx="10972800" cy="2833612"/>
            <a:chOff x="452438" y="1473206"/>
            <a:chExt cx="8229600" cy="2361343"/>
          </a:xfrm>
        </p:grpSpPr>
        <p:sp>
          <p:nvSpPr>
            <p:cNvPr id="2" name="TextBox 1"/>
            <p:cNvSpPr txBox="1"/>
            <p:nvPr userDrawn="1"/>
          </p:nvSpPr>
          <p:spPr>
            <a:xfrm>
              <a:off x="452438" y="1473206"/>
              <a:ext cx="347691"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100</a:t>
              </a:r>
            </a:p>
          </p:txBody>
        </p:sp>
        <p:cxnSp>
          <p:nvCxnSpPr>
            <p:cNvPr id="4" name="Straight Connector 3"/>
            <p:cNvCxnSpPr/>
            <p:nvPr userDrawn="1"/>
          </p:nvCxnSpPr>
          <p:spPr>
            <a:xfrm>
              <a:off x="906408" y="1645572"/>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userDrawn="1"/>
          </p:nvSpPr>
          <p:spPr>
            <a:xfrm>
              <a:off x="452438" y="3572939"/>
              <a:ext cx="208230"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0</a:t>
              </a:r>
            </a:p>
          </p:txBody>
        </p:sp>
        <p:cxnSp>
          <p:nvCxnSpPr>
            <p:cNvPr id="25" name="Straight Connector 24"/>
            <p:cNvCxnSpPr/>
            <p:nvPr userDrawn="1"/>
          </p:nvCxnSpPr>
          <p:spPr>
            <a:xfrm>
              <a:off x="906408" y="3745305"/>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452438" y="2540006"/>
              <a:ext cx="277961"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50</a:t>
              </a:r>
            </a:p>
          </p:txBody>
        </p:sp>
        <p:cxnSp>
          <p:nvCxnSpPr>
            <p:cNvPr id="27" name="Straight Connector 26"/>
            <p:cNvCxnSpPr/>
            <p:nvPr userDrawn="1"/>
          </p:nvCxnSpPr>
          <p:spPr>
            <a:xfrm>
              <a:off x="906408" y="2712372"/>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userDrawn="1"/>
          </p:nvSpPr>
          <p:spPr>
            <a:xfrm>
              <a:off x="452438" y="2032006"/>
              <a:ext cx="277961"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75</a:t>
              </a:r>
            </a:p>
          </p:txBody>
        </p:sp>
        <p:cxnSp>
          <p:nvCxnSpPr>
            <p:cNvPr id="31" name="Straight Connector 30"/>
            <p:cNvCxnSpPr/>
            <p:nvPr userDrawn="1"/>
          </p:nvCxnSpPr>
          <p:spPr>
            <a:xfrm>
              <a:off x="906408" y="2204372"/>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userDrawn="1"/>
          </p:nvSpPr>
          <p:spPr>
            <a:xfrm>
              <a:off x="452438" y="3064940"/>
              <a:ext cx="277961"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25</a:t>
              </a:r>
            </a:p>
          </p:txBody>
        </p:sp>
        <p:cxnSp>
          <p:nvCxnSpPr>
            <p:cNvPr id="33" name="Straight Connector 32"/>
            <p:cNvCxnSpPr/>
            <p:nvPr userDrawn="1"/>
          </p:nvCxnSpPr>
          <p:spPr>
            <a:xfrm>
              <a:off x="906408" y="3237306"/>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8829668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28">
                                            <p:txEl>
                                              <p:pRg st="0" end="0"/>
                                            </p:txEl>
                                          </p:spTgt>
                                        </p:tgtEl>
                                        <p:attrNameLst>
                                          <p:attrName>style.visibility</p:attrName>
                                        </p:attrNameLst>
                                      </p:cBhvr>
                                      <p:to>
                                        <p:strVal val="visible"/>
                                      </p:to>
                                    </p:set>
                                    <p:animEffect transition="in" filter="fade">
                                      <p:cBhvr>
                                        <p:cTn id="20" dur="500"/>
                                        <p:tgtEl>
                                          <p:spTgt spid="28">
                                            <p:txEl>
                                              <p:pRg st="0" end="0"/>
                                            </p:txEl>
                                          </p:spTgt>
                                        </p:tgtEl>
                                      </p:cBhvr>
                                    </p:animEffect>
                                    <p:anim calcmode="lin" valueType="num">
                                      <p:cBhvr>
                                        <p:cTn id="2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28">
                                            <p:txEl>
                                              <p:pRg st="0" end="0"/>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800"/>
                                  </p:stCondLst>
                                  <p:childTnLst>
                                    <p:set>
                                      <p:cBhvr>
                                        <p:cTn id="24" dur="1" fill="hold">
                                          <p:stCondLst>
                                            <p:cond delay="0"/>
                                          </p:stCondLst>
                                        </p:cTn>
                                        <p:tgtEl>
                                          <p:spTgt spid="29">
                                            <p:txEl>
                                              <p:pRg st="0" end="0"/>
                                            </p:txEl>
                                          </p:spTgt>
                                        </p:tgtEl>
                                        <p:attrNameLst>
                                          <p:attrName>style.visibility</p:attrName>
                                        </p:attrNameLst>
                                      </p:cBhvr>
                                      <p:to>
                                        <p:strVal val="visible"/>
                                      </p:to>
                                    </p:set>
                                    <p:animEffect transition="in" filter="fade">
                                      <p:cBhvr>
                                        <p:cTn id="25" dur="500"/>
                                        <p:tgtEl>
                                          <p:spTgt spid="29">
                                            <p:txEl>
                                              <p:pRg st="0" end="0"/>
                                            </p:txEl>
                                          </p:spTgt>
                                        </p:tgtEl>
                                      </p:cBhvr>
                                    </p:animEffect>
                                  </p:childTnLst>
                                </p:cTn>
                              </p:par>
                              <p:par>
                                <p:cTn id="26" presetID="42" presetClass="entr" presetSubtype="0" fill="hold" grpId="0" nodeType="withEffect">
                                  <p:stCondLst>
                                    <p:cond delay="2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fade">
                                      <p:cBhvr>
                                        <p:cTn id="28" dur="500"/>
                                        <p:tgtEl>
                                          <p:spTgt spid="44">
                                            <p:txEl>
                                              <p:pRg st="0" end="0"/>
                                            </p:txEl>
                                          </p:spTgt>
                                        </p:tgtEl>
                                      </p:cBhvr>
                                    </p:animEffect>
                                    <p:anim calcmode="lin" valueType="num">
                                      <p:cBhvr>
                                        <p:cTn id="29"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44">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45">
                                            <p:txEl>
                                              <p:pRg st="0" end="0"/>
                                            </p:txEl>
                                          </p:spTgt>
                                        </p:tgtEl>
                                        <p:attrNameLst>
                                          <p:attrName>style.visibility</p:attrName>
                                        </p:attrNameLst>
                                      </p:cBhvr>
                                      <p:to>
                                        <p:strVal val="visible"/>
                                      </p:to>
                                    </p:set>
                                    <p:animEffect transition="in" filter="fade">
                                      <p:cBhvr>
                                        <p:cTn id="33" dur="500"/>
                                        <p:tgtEl>
                                          <p:spTgt spid="45">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49">
                                            <p:txEl>
                                              <p:pRg st="0" end="0"/>
                                            </p:txEl>
                                          </p:spTgt>
                                        </p:tgtEl>
                                        <p:attrNameLst>
                                          <p:attrName>style.visibility</p:attrName>
                                        </p:attrNameLst>
                                      </p:cBhvr>
                                      <p:to>
                                        <p:strVal val="visible"/>
                                      </p:to>
                                    </p:set>
                                    <p:animEffect transition="in" filter="fade">
                                      <p:cBhvr>
                                        <p:cTn id="36" dur="500"/>
                                        <p:tgtEl>
                                          <p:spTgt spid="49">
                                            <p:txEl>
                                              <p:pRg st="0" end="0"/>
                                            </p:txEl>
                                          </p:spTgt>
                                        </p:tgtEl>
                                      </p:cBhvr>
                                    </p:animEffect>
                                    <p:anim calcmode="lin" valueType="num">
                                      <p:cBhvr>
                                        <p:cTn id="3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49">
                                            <p:txEl>
                                              <p:pRg st="0" end="0"/>
                                            </p:txEl>
                                          </p:spTgt>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800"/>
                                  </p:stCondLst>
                                  <p:childTnLst>
                                    <p:set>
                                      <p:cBhvr>
                                        <p:cTn id="40" dur="1" fill="hold">
                                          <p:stCondLst>
                                            <p:cond delay="0"/>
                                          </p:stCondLst>
                                        </p:cTn>
                                        <p:tgtEl>
                                          <p:spTgt spid="50">
                                            <p:txEl>
                                              <p:pRg st="0" end="0"/>
                                            </p:txEl>
                                          </p:spTgt>
                                        </p:tgtEl>
                                        <p:attrNameLst>
                                          <p:attrName>style.visibility</p:attrName>
                                        </p:attrNameLst>
                                      </p:cBhvr>
                                      <p:to>
                                        <p:strVal val="visible"/>
                                      </p:to>
                                    </p:set>
                                    <p:animEffect transition="in" filter="fade">
                                      <p:cBhvr>
                                        <p:cTn id="41" dur="500"/>
                                        <p:tgtEl>
                                          <p:spTgt spid="50">
                                            <p:txEl>
                                              <p:pRg st="0" end="0"/>
                                            </p:txEl>
                                          </p:spTgt>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9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10" presetClass="entr" presetSubtype="0" fill="hold" nodeType="withEffect">
                  <p:stCondLst>
                    <p:cond delay="8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4" grpId="0" build="p">
        <p:tmplLst>
          <p:tmpl lvl="1">
            <p:tnLst>
              <p:par>
                <p:cTn presetID="42" presetClass="entr" presetSubtype="0"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anim calcmode="lin" valueType="num">
                      <p:cBhvr>
                        <p:cTn dur="500" fill="hold"/>
                        <p:tgtEl>
                          <p:spTgt spid="44"/>
                        </p:tgtEl>
                        <p:attrNameLst>
                          <p:attrName>ppt_x</p:attrName>
                        </p:attrNameLst>
                      </p:cBhvr>
                      <p:tavLst>
                        <p:tav tm="0">
                          <p:val>
                            <p:strVal val="#ppt_x"/>
                          </p:val>
                        </p:tav>
                        <p:tav tm="100000">
                          <p:val>
                            <p:strVal val="#ppt_x"/>
                          </p:val>
                        </p:tav>
                      </p:tavLst>
                    </p:anim>
                    <p:anim calcmode="lin" valueType="num">
                      <p:cBhvr>
                        <p:cTn dur="500" fill="hold"/>
                        <p:tgtEl>
                          <p:spTgt spid="44"/>
                        </p:tgtEl>
                        <p:attrNameLst>
                          <p:attrName>ppt_y</p:attrName>
                        </p:attrNameLst>
                      </p:cBhvr>
                      <p:tavLst>
                        <p:tav tm="0">
                          <p:val>
                            <p:strVal val="#ppt_y+.1"/>
                          </p:val>
                        </p:tav>
                        <p:tav tm="100000">
                          <p:val>
                            <p:strVal val="#ppt_y"/>
                          </p:val>
                        </p:tav>
                      </p:tavLst>
                    </p:anim>
                  </p:childTnLst>
                </p:cTn>
              </p:par>
            </p:tnLst>
          </p:tmpl>
        </p:tmplLst>
      </p:bldP>
      <p:bldP spid="45" grpId="0" build="p">
        <p:tmplLst>
          <p:tmpl lvl="1">
            <p:tnLst>
              <p:par>
                <p:cTn presetID="10" presetClass="entr" presetSubtype="0" fill="hold" nodeType="withEffect">
                  <p:stCondLst>
                    <p:cond delay="80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p">
        <p:tmplLst>
          <p:tmpl lvl="1">
            <p:tnLst>
              <p:par>
                <p:cTn presetID="42" presetClass="entr" presetSubtype="0"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anim calcmode="lin" valueType="num">
                      <p:cBhvr>
                        <p:cTn dur="500" fill="hold"/>
                        <p:tgtEl>
                          <p:spTgt spid="49"/>
                        </p:tgtEl>
                        <p:attrNameLst>
                          <p:attrName>ppt_x</p:attrName>
                        </p:attrNameLst>
                      </p:cBhvr>
                      <p:tavLst>
                        <p:tav tm="0">
                          <p:val>
                            <p:strVal val="#ppt_x"/>
                          </p:val>
                        </p:tav>
                        <p:tav tm="100000">
                          <p:val>
                            <p:strVal val="#ppt_x"/>
                          </p:val>
                        </p:tav>
                      </p:tavLst>
                    </p:anim>
                    <p:anim calcmode="lin" valueType="num">
                      <p:cBhvr>
                        <p:cTn dur="500" fill="hold"/>
                        <p:tgtEl>
                          <p:spTgt spid="49"/>
                        </p:tgtEl>
                        <p:attrNameLst>
                          <p:attrName>ppt_y</p:attrName>
                        </p:attrNameLst>
                      </p:cBhvr>
                      <p:tavLst>
                        <p:tav tm="0">
                          <p:val>
                            <p:strVal val="#ppt_y+.1"/>
                          </p:val>
                        </p:tav>
                        <p:tav tm="100000">
                          <p:val>
                            <p:strVal val="#ppt_y"/>
                          </p:val>
                        </p:tav>
                      </p:tavLst>
                    </p:anim>
                  </p:childTnLst>
                </p:cTn>
              </p:par>
            </p:tnLst>
          </p:tmpl>
        </p:tmplLst>
      </p:bldP>
      <p:bldP spid="50" grpId="0" build="p">
        <p:tmplLst>
          <p:tmpl lvl="1">
            <p:tnLst>
              <p:par>
                <p:cTn presetID="10" presetClass="entr" presetSubtype="0" fill="hold" nodeType="withEffect">
                  <p:stCondLst>
                    <p:cond delay="8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ight column with date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6331655" y="21456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 name="Text Placeholder 7"/>
          <p:cNvSpPr>
            <a:spLocks noGrp="1"/>
          </p:cNvSpPr>
          <p:nvPr>
            <p:ph type="body" sz="quarter" idx="18" hasCustomPrompt="1"/>
          </p:nvPr>
        </p:nvSpPr>
        <p:spPr>
          <a:xfrm>
            <a:off x="6738048" y="152788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7" name="Text Placeholder 7"/>
          <p:cNvSpPr>
            <a:spLocks noGrp="1"/>
          </p:cNvSpPr>
          <p:nvPr>
            <p:ph type="body" sz="quarter" idx="65" hasCustomPrompt="1"/>
          </p:nvPr>
        </p:nvSpPr>
        <p:spPr>
          <a:xfrm>
            <a:off x="6331655" y="18988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8" name="Text Placeholder 2"/>
          <p:cNvSpPr>
            <a:spLocks noGrp="1"/>
          </p:cNvSpPr>
          <p:nvPr>
            <p:ph type="body" sz="quarter" idx="66" hasCustomPrompt="1"/>
          </p:nvPr>
        </p:nvSpPr>
        <p:spPr>
          <a:xfrm>
            <a:off x="9215262" y="21456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9" name="Text Placeholder 7"/>
          <p:cNvSpPr>
            <a:spLocks noGrp="1"/>
          </p:cNvSpPr>
          <p:nvPr>
            <p:ph type="body" sz="quarter" idx="67" hasCustomPrompt="1"/>
          </p:nvPr>
        </p:nvSpPr>
        <p:spPr>
          <a:xfrm>
            <a:off x="9621655" y="152788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20" name="Text Placeholder 7"/>
          <p:cNvSpPr>
            <a:spLocks noGrp="1"/>
          </p:cNvSpPr>
          <p:nvPr>
            <p:ph type="body" sz="quarter" idx="68" hasCustomPrompt="1"/>
          </p:nvPr>
        </p:nvSpPr>
        <p:spPr>
          <a:xfrm>
            <a:off x="9215262" y="18988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1" name="Text Placeholder 2"/>
          <p:cNvSpPr>
            <a:spLocks noGrp="1"/>
          </p:cNvSpPr>
          <p:nvPr>
            <p:ph type="body" sz="quarter" idx="69" hasCustomPrompt="1"/>
          </p:nvPr>
        </p:nvSpPr>
        <p:spPr>
          <a:xfrm>
            <a:off x="6331655" y="3762176"/>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2" name="Text Placeholder 7"/>
          <p:cNvSpPr>
            <a:spLocks noGrp="1"/>
          </p:cNvSpPr>
          <p:nvPr>
            <p:ph type="body" sz="quarter" idx="70" hasCustomPrompt="1"/>
          </p:nvPr>
        </p:nvSpPr>
        <p:spPr>
          <a:xfrm>
            <a:off x="6738048" y="3144408"/>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23" name="Text Placeholder 7"/>
          <p:cNvSpPr>
            <a:spLocks noGrp="1"/>
          </p:cNvSpPr>
          <p:nvPr>
            <p:ph type="body" sz="quarter" idx="71" hasCustomPrompt="1"/>
          </p:nvPr>
        </p:nvSpPr>
        <p:spPr>
          <a:xfrm>
            <a:off x="6331655" y="3515357"/>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4" name="Text Placeholder 2"/>
          <p:cNvSpPr>
            <a:spLocks noGrp="1"/>
          </p:cNvSpPr>
          <p:nvPr>
            <p:ph type="body" sz="quarter" idx="72" hasCustomPrompt="1"/>
          </p:nvPr>
        </p:nvSpPr>
        <p:spPr>
          <a:xfrm>
            <a:off x="9215262" y="3762176"/>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5" name="Text Placeholder 7"/>
          <p:cNvSpPr>
            <a:spLocks noGrp="1"/>
          </p:cNvSpPr>
          <p:nvPr>
            <p:ph type="body" sz="quarter" idx="73" hasCustomPrompt="1"/>
          </p:nvPr>
        </p:nvSpPr>
        <p:spPr>
          <a:xfrm>
            <a:off x="9621655" y="3144408"/>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26" name="Text Placeholder 7"/>
          <p:cNvSpPr>
            <a:spLocks noGrp="1"/>
          </p:cNvSpPr>
          <p:nvPr>
            <p:ph type="body" sz="quarter" idx="74" hasCustomPrompt="1"/>
          </p:nvPr>
        </p:nvSpPr>
        <p:spPr>
          <a:xfrm>
            <a:off x="9215262" y="3515357"/>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75" hasCustomPrompt="1"/>
          </p:nvPr>
        </p:nvSpPr>
        <p:spPr>
          <a:xfrm>
            <a:off x="6331655" y="53442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8" name="Text Placeholder 7"/>
          <p:cNvSpPr>
            <a:spLocks noGrp="1"/>
          </p:cNvSpPr>
          <p:nvPr>
            <p:ph type="body" sz="quarter" idx="76" hasCustomPrompt="1"/>
          </p:nvPr>
        </p:nvSpPr>
        <p:spPr>
          <a:xfrm>
            <a:off x="6738048" y="474693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29" name="Text Placeholder 7"/>
          <p:cNvSpPr>
            <a:spLocks noGrp="1"/>
          </p:cNvSpPr>
          <p:nvPr>
            <p:ph type="body" sz="quarter" idx="77" hasCustomPrompt="1"/>
          </p:nvPr>
        </p:nvSpPr>
        <p:spPr>
          <a:xfrm>
            <a:off x="6331655" y="50974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0" name="Text Placeholder 2"/>
          <p:cNvSpPr>
            <a:spLocks noGrp="1"/>
          </p:cNvSpPr>
          <p:nvPr>
            <p:ph type="body" sz="quarter" idx="78" hasCustomPrompt="1"/>
          </p:nvPr>
        </p:nvSpPr>
        <p:spPr>
          <a:xfrm>
            <a:off x="9215262" y="53442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1" name="Text Placeholder 7"/>
          <p:cNvSpPr>
            <a:spLocks noGrp="1"/>
          </p:cNvSpPr>
          <p:nvPr>
            <p:ph type="body" sz="quarter" idx="79" hasCustomPrompt="1"/>
          </p:nvPr>
        </p:nvSpPr>
        <p:spPr>
          <a:xfrm>
            <a:off x="9621655" y="474693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32" name="Text Placeholder 7"/>
          <p:cNvSpPr>
            <a:spLocks noGrp="1"/>
          </p:cNvSpPr>
          <p:nvPr>
            <p:ph type="body" sz="quarter" idx="80" hasCustomPrompt="1"/>
          </p:nvPr>
        </p:nvSpPr>
        <p:spPr>
          <a:xfrm>
            <a:off x="9215262" y="50974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33" name="Group 32"/>
          <p:cNvGrpSpPr/>
          <p:nvPr userDrawn="1"/>
        </p:nvGrpSpPr>
        <p:grpSpPr>
          <a:xfrm>
            <a:off x="101309" y="385540"/>
            <a:ext cx="383999" cy="342172"/>
            <a:chOff x="5270500" y="1460500"/>
            <a:chExt cx="1701800" cy="2705100"/>
          </a:xfrm>
        </p:grpSpPr>
        <p:sp>
          <p:nvSpPr>
            <p:cNvPr id="34" name="Rounded Rectangle 33"/>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5" name="Rounded Rectangle 34"/>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6" name="Rounded Rectangle 3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7" name="Oval 36"/>
          <p:cNvSpPr>
            <a:spLocks noChangeAspect="1"/>
          </p:cNvSpPr>
          <p:nvPr userDrawn="1"/>
        </p:nvSpPr>
        <p:spPr>
          <a:xfrm flipH="1">
            <a:off x="6331655" y="1568515"/>
            <a:ext cx="288000" cy="25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8" name="Oval 37"/>
          <p:cNvSpPr>
            <a:spLocks noChangeAspect="1"/>
          </p:cNvSpPr>
          <p:nvPr userDrawn="1"/>
        </p:nvSpPr>
        <p:spPr>
          <a:xfrm flipH="1">
            <a:off x="9215261" y="1568515"/>
            <a:ext cx="288000" cy="25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9" name="Oval 38"/>
          <p:cNvSpPr>
            <a:spLocks noChangeAspect="1"/>
          </p:cNvSpPr>
          <p:nvPr userDrawn="1"/>
        </p:nvSpPr>
        <p:spPr>
          <a:xfrm flipH="1">
            <a:off x="6331655" y="3174886"/>
            <a:ext cx="288000" cy="2592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0" name="Oval 39"/>
          <p:cNvSpPr>
            <a:spLocks noChangeAspect="1"/>
          </p:cNvSpPr>
          <p:nvPr userDrawn="1"/>
        </p:nvSpPr>
        <p:spPr>
          <a:xfrm flipH="1">
            <a:off x="9215261" y="3174886"/>
            <a:ext cx="288000" cy="2592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Oval 40"/>
          <p:cNvSpPr>
            <a:spLocks noChangeAspect="1"/>
          </p:cNvSpPr>
          <p:nvPr userDrawn="1"/>
        </p:nvSpPr>
        <p:spPr>
          <a:xfrm flipH="1">
            <a:off x="6331655" y="4762168"/>
            <a:ext cx="288000" cy="2592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2" name="Oval 41"/>
          <p:cNvSpPr>
            <a:spLocks noChangeAspect="1"/>
          </p:cNvSpPr>
          <p:nvPr userDrawn="1"/>
        </p:nvSpPr>
        <p:spPr>
          <a:xfrm flipH="1">
            <a:off x="9215261" y="4762168"/>
            <a:ext cx="288000" cy="2592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5744956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anim calcmode="lin" valueType="num">
                                      <p:cBhvr>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400"/>
                                        <p:tgtEl>
                                          <p:spTgt spid="19">
                                            <p:txEl>
                                              <p:pRg st="0" end="0"/>
                                            </p:txEl>
                                          </p:spTgt>
                                        </p:tgtEl>
                                      </p:cBhvr>
                                    </p:animEffect>
                                    <p:anim calcmode="lin" valueType="num">
                                      <p:cBhvr>
                                        <p:cTn id="37" dur="4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20">
                                            <p:txEl>
                                              <p:pRg st="0" end="0"/>
                                            </p:txEl>
                                          </p:spTgt>
                                        </p:tgtEl>
                                        <p:attrNameLst>
                                          <p:attrName>style.visibility</p:attrName>
                                        </p:attrNameLst>
                                      </p:cBhvr>
                                      <p:to>
                                        <p:strVal val="visible"/>
                                      </p:to>
                                    </p:set>
                                    <p:animEffect transition="in" filter="fade">
                                      <p:cBhvr>
                                        <p:cTn id="41" dur="500"/>
                                        <p:tgtEl>
                                          <p:spTgt spid="20">
                                            <p:txEl>
                                              <p:pRg st="0" end="0"/>
                                            </p:txEl>
                                          </p:spTgt>
                                        </p:tgtEl>
                                      </p:cBhvr>
                                    </p:animEffect>
                                    <p:anim calcmode="lin" valueType="num">
                                      <p:cBhvr>
                                        <p:cTn id="42"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20">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21">
                                            <p:txEl>
                                              <p:pRg st="0" end="0"/>
                                            </p:txEl>
                                          </p:spTgt>
                                        </p:tgtEl>
                                        <p:attrNameLst>
                                          <p:attrName>style.visibility</p:attrName>
                                        </p:attrNameLst>
                                      </p:cBhvr>
                                      <p:to>
                                        <p:strVal val="visible"/>
                                      </p:to>
                                    </p:set>
                                    <p:animEffect transition="in" filter="fade">
                                      <p:cBhvr>
                                        <p:cTn id="46" dur="500"/>
                                        <p:tgtEl>
                                          <p:spTgt spid="21">
                                            <p:txEl>
                                              <p:pRg st="0" end="0"/>
                                            </p:txEl>
                                          </p:spTgt>
                                        </p:tgtEl>
                                      </p:cBhvr>
                                    </p:animEffect>
                                  </p:childTnLst>
                                </p:cTn>
                              </p:par>
                              <p:par>
                                <p:cTn id="47" presetID="42" presetClass="entr" presetSubtype="0" fill="hold" grpId="0" nodeType="withEffect">
                                  <p:stCondLst>
                                    <p:cond delay="20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fade">
                                      <p:cBhvr>
                                        <p:cTn id="49" dur="400"/>
                                        <p:tgtEl>
                                          <p:spTgt spid="22">
                                            <p:txEl>
                                              <p:pRg st="0" end="0"/>
                                            </p:txEl>
                                          </p:spTgt>
                                        </p:tgtEl>
                                      </p:cBhvr>
                                    </p:animEffect>
                                    <p:anim calcmode="lin" valueType="num">
                                      <p:cBhvr>
                                        <p:cTn id="50" dur="4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51" dur="400" fill="hold"/>
                                        <p:tgtEl>
                                          <p:spTgt spid="22">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20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anim calcmode="lin" valueType="num">
                                      <p:cBhvr>
                                        <p:cTn id="5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23">
                                            <p:txEl>
                                              <p:pRg st="0" end="0"/>
                                            </p:txEl>
                                          </p:spTgt>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800"/>
                                  </p:stCondLst>
                                  <p:childTnLst>
                                    <p:set>
                                      <p:cBhvr>
                                        <p:cTn id="58" dur="1" fill="hold">
                                          <p:stCondLst>
                                            <p:cond delay="0"/>
                                          </p:stCondLst>
                                        </p:cTn>
                                        <p:tgtEl>
                                          <p:spTgt spid="24">
                                            <p:txEl>
                                              <p:pRg st="0" end="0"/>
                                            </p:txEl>
                                          </p:spTgt>
                                        </p:tgtEl>
                                        <p:attrNameLst>
                                          <p:attrName>style.visibility</p:attrName>
                                        </p:attrNameLst>
                                      </p:cBhvr>
                                      <p:to>
                                        <p:strVal val="visible"/>
                                      </p:to>
                                    </p:set>
                                    <p:animEffect transition="in" filter="fade">
                                      <p:cBhvr>
                                        <p:cTn id="59" dur="500"/>
                                        <p:tgtEl>
                                          <p:spTgt spid="24">
                                            <p:txEl>
                                              <p:pRg st="0" end="0"/>
                                            </p:txEl>
                                          </p:spTgt>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fade">
                                      <p:cBhvr>
                                        <p:cTn id="62" dur="400"/>
                                        <p:tgtEl>
                                          <p:spTgt spid="25">
                                            <p:txEl>
                                              <p:pRg st="0" end="0"/>
                                            </p:txEl>
                                          </p:spTgt>
                                        </p:tgtEl>
                                      </p:cBhvr>
                                    </p:animEffect>
                                    <p:anim calcmode="lin" valueType="num">
                                      <p:cBhvr>
                                        <p:cTn id="63" dur="4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64" dur="400" fill="hold"/>
                                        <p:tgtEl>
                                          <p:spTgt spid="25">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00"/>
                                  </p:stCondLst>
                                  <p:childTnLst>
                                    <p:set>
                                      <p:cBhvr>
                                        <p:cTn id="66" dur="1" fill="hold">
                                          <p:stCondLst>
                                            <p:cond delay="0"/>
                                          </p:stCondLst>
                                        </p:cTn>
                                        <p:tgtEl>
                                          <p:spTgt spid="26">
                                            <p:txEl>
                                              <p:pRg st="0" end="0"/>
                                            </p:txEl>
                                          </p:spTgt>
                                        </p:tgtEl>
                                        <p:attrNameLst>
                                          <p:attrName>style.visibility</p:attrName>
                                        </p:attrNameLst>
                                      </p:cBhvr>
                                      <p:to>
                                        <p:strVal val="visible"/>
                                      </p:to>
                                    </p:set>
                                    <p:animEffect transition="in" filter="fade">
                                      <p:cBhvr>
                                        <p:cTn id="67" dur="500"/>
                                        <p:tgtEl>
                                          <p:spTgt spid="26">
                                            <p:txEl>
                                              <p:pRg st="0" end="0"/>
                                            </p:txEl>
                                          </p:spTgt>
                                        </p:tgtEl>
                                      </p:cBhvr>
                                    </p:animEffect>
                                    <p:anim calcmode="lin" valueType="num">
                                      <p:cBhvr>
                                        <p:cTn id="6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69" dur="500" fill="hold"/>
                                        <p:tgtEl>
                                          <p:spTgt spid="26">
                                            <p:txEl>
                                              <p:pRg st="0" end="0"/>
                                            </p:txEl>
                                          </p:spTgt>
                                        </p:tgtEl>
                                        <p:attrNameLst>
                                          <p:attrName>ppt_y</p:attrName>
                                        </p:attrNameLst>
                                      </p:cBhvr>
                                      <p:tavLst>
                                        <p:tav tm="0">
                                          <p:val>
                                            <p:strVal val="#ppt_y+.1"/>
                                          </p:val>
                                        </p:tav>
                                        <p:tav tm="100000">
                                          <p:val>
                                            <p:strVal val="#ppt_y"/>
                                          </p:val>
                                        </p:tav>
                                      </p:tavLst>
                                    </p:anim>
                                  </p:childTnLst>
                                </p:cTn>
                              </p:par>
                              <p:par>
                                <p:cTn id="70" presetID="10" presetClass="entr" presetSubtype="0" fill="hold" grpId="0" nodeType="withEffect">
                                  <p:stCondLst>
                                    <p:cond delay="800"/>
                                  </p:stCondLst>
                                  <p:childTnLst>
                                    <p:set>
                                      <p:cBhvr>
                                        <p:cTn id="71" dur="1" fill="hold">
                                          <p:stCondLst>
                                            <p:cond delay="0"/>
                                          </p:stCondLst>
                                        </p:cTn>
                                        <p:tgtEl>
                                          <p:spTgt spid="27">
                                            <p:txEl>
                                              <p:pRg st="0" end="0"/>
                                            </p:txEl>
                                          </p:spTgt>
                                        </p:tgtEl>
                                        <p:attrNameLst>
                                          <p:attrName>style.visibility</p:attrName>
                                        </p:attrNameLst>
                                      </p:cBhvr>
                                      <p:to>
                                        <p:strVal val="visible"/>
                                      </p:to>
                                    </p:set>
                                    <p:animEffect transition="in" filter="fade">
                                      <p:cBhvr>
                                        <p:cTn id="72" dur="500"/>
                                        <p:tgtEl>
                                          <p:spTgt spid="27">
                                            <p:txEl>
                                              <p:pRg st="0" end="0"/>
                                            </p:txEl>
                                          </p:spTgt>
                                        </p:tgtEl>
                                      </p:cBhvr>
                                    </p:animEffect>
                                  </p:childTnLst>
                                </p:cTn>
                              </p:par>
                              <p:par>
                                <p:cTn id="73" presetID="42" presetClass="entr" presetSubtype="0" fill="hold" grpId="0" nodeType="withEffect">
                                  <p:stCondLst>
                                    <p:cond delay="20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fade">
                                      <p:cBhvr>
                                        <p:cTn id="75" dur="400"/>
                                        <p:tgtEl>
                                          <p:spTgt spid="28">
                                            <p:txEl>
                                              <p:pRg st="0" end="0"/>
                                            </p:txEl>
                                          </p:spTgt>
                                        </p:tgtEl>
                                      </p:cBhvr>
                                    </p:animEffect>
                                    <p:anim calcmode="lin" valueType="num">
                                      <p:cBhvr>
                                        <p:cTn id="76" dur="4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77" dur="400" fill="hold"/>
                                        <p:tgtEl>
                                          <p:spTgt spid="28">
                                            <p:txEl>
                                              <p:pRg st="0" end="0"/>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20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fade">
                                      <p:cBhvr>
                                        <p:cTn id="80" dur="500"/>
                                        <p:tgtEl>
                                          <p:spTgt spid="29">
                                            <p:txEl>
                                              <p:pRg st="0" end="0"/>
                                            </p:txEl>
                                          </p:spTgt>
                                        </p:tgtEl>
                                      </p:cBhvr>
                                    </p:animEffect>
                                    <p:anim calcmode="lin" valueType="num">
                                      <p:cBhvr>
                                        <p:cTn id="81"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82" dur="500" fill="hold"/>
                                        <p:tgtEl>
                                          <p:spTgt spid="29">
                                            <p:txEl>
                                              <p:pRg st="0" end="0"/>
                                            </p:txEl>
                                          </p:spTgt>
                                        </p:tgtEl>
                                        <p:attrNameLst>
                                          <p:attrName>ppt_y</p:attrName>
                                        </p:attrNameLst>
                                      </p:cBhvr>
                                      <p:tavLst>
                                        <p:tav tm="0">
                                          <p:val>
                                            <p:strVal val="#ppt_y+.1"/>
                                          </p:val>
                                        </p:tav>
                                        <p:tav tm="100000">
                                          <p:val>
                                            <p:strVal val="#ppt_y"/>
                                          </p:val>
                                        </p:tav>
                                      </p:tavLst>
                                    </p:anim>
                                  </p:childTnLst>
                                </p:cTn>
                              </p:par>
                              <p:par>
                                <p:cTn id="83" presetID="10" presetClass="entr" presetSubtype="0" fill="hold" grpId="0" nodeType="withEffect">
                                  <p:stCondLst>
                                    <p:cond delay="800"/>
                                  </p:stCondLst>
                                  <p:childTnLst>
                                    <p:set>
                                      <p:cBhvr>
                                        <p:cTn id="84" dur="1" fill="hold">
                                          <p:stCondLst>
                                            <p:cond delay="0"/>
                                          </p:stCondLst>
                                        </p:cTn>
                                        <p:tgtEl>
                                          <p:spTgt spid="30">
                                            <p:txEl>
                                              <p:pRg st="0" end="0"/>
                                            </p:txEl>
                                          </p:spTgt>
                                        </p:tgtEl>
                                        <p:attrNameLst>
                                          <p:attrName>style.visibility</p:attrName>
                                        </p:attrNameLst>
                                      </p:cBhvr>
                                      <p:to>
                                        <p:strVal val="visible"/>
                                      </p:to>
                                    </p:set>
                                    <p:animEffect transition="in" filter="fade">
                                      <p:cBhvr>
                                        <p:cTn id="85" dur="500"/>
                                        <p:tgtEl>
                                          <p:spTgt spid="30">
                                            <p:txEl>
                                              <p:pRg st="0" end="0"/>
                                            </p:txEl>
                                          </p:spTgt>
                                        </p:tgtEl>
                                      </p:cBhvr>
                                    </p:animEffect>
                                  </p:childTnLst>
                                </p:cTn>
                              </p:par>
                              <p:par>
                                <p:cTn id="86" presetID="42" presetClass="entr" presetSubtype="0" fill="hold" grpId="0" nodeType="withEffect">
                                  <p:stCondLst>
                                    <p:cond delay="200"/>
                                  </p:stCondLst>
                                  <p:childTnLst>
                                    <p:set>
                                      <p:cBhvr>
                                        <p:cTn id="87" dur="1" fill="hold">
                                          <p:stCondLst>
                                            <p:cond delay="0"/>
                                          </p:stCondLst>
                                        </p:cTn>
                                        <p:tgtEl>
                                          <p:spTgt spid="31">
                                            <p:txEl>
                                              <p:pRg st="0" end="0"/>
                                            </p:txEl>
                                          </p:spTgt>
                                        </p:tgtEl>
                                        <p:attrNameLst>
                                          <p:attrName>style.visibility</p:attrName>
                                        </p:attrNameLst>
                                      </p:cBhvr>
                                      <p:to>
                                        <p:strVal val="visible"/>
                                      </p:to>
                                    </p:set>
                                    <p:animEffect transition="in" filter="fade">
                                      <p:cBhvr>
                                        <p:cTn id="88" dur="400"/>
                                        <p:tgtEl>
                                          <p:spTgt spid="31">
                                            <p:txEl>
                                              <p:pRg st="0" end="0"/>
                                            </p:txEl>
                                          </p:spTgt>
                                        </p:tgtEl>
                                      </p:cBhvr>
                                    </p:animEffect>
                                    <p:anim calcmode="lin" valueType="num">
                                      <p:cBhvr>
                                        <p:cTn id="89" dur="4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0" dur="400" fill="hold"/>
                                        <p:tgtEl>
                                          <p:spTgt spid="31">
                                            <p:txEl>
                                              <p:pRg st="0" end="0"/>
                                            </p:txEl>
                                          </p:spTgt>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00"/>
                                  </p:stCondLst>
                                  <p:childTnLst>
                                    <p:set>
                                      <p:cBhvr>
                                        <p:cTn id="92" dur="1" fill="hold">
                                          <p:stCondLst>
                                            <p:cond delay="0"/>
                                          </p:stCondLst>
                                        </p:cTn>
                                        <p:tgtEl>
                                          <p:spTgt spid="32">
                                            <p:txEl>
                                              <p:pRg st="0" end="0"/>
                                            </p:txEl>
                                          </p:spTgt>
                                        </p:tgtEl>
                                        <p:attrNameLst>
                                          <p:attrName>style.visibility</p:attrName>
                                        </p:attrNameLst>
                                      </p:cBhvr>
                                      <p:to>
                                        <p:strVal val="visible"/>
                                      </p:to>
                                    </p:set>
                                    <p:animEffect transition="in" filter="fade">
                                      <p:cBhvr>
                                        <p:cTn id="93" dur="500"/>
                                        <p:tgtEl>
                                          <p:spTgt spid="32">
                                            <p:txEl>
                                              <p:pRg st="0" end="0"/>
                                            </p:txEl>
                                          </p:spTgt>
                                        </p:tgtEl>
                                      </p:cBhvr>
                                    </p:animEffect>
                                    <p:anim calcmode="lin" valueType="num">
                                      <p:cBhvr>
                                        <p:cTn id="9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500"/>
                            </p:stCondLst>
                            <p:childTnLst>
                              <p:par>
                                <p:cTn id="97" presetID="53" presetClass="entr" presetSubtype="16" fill="hold" grpId="0" nodeType="afterEffect">
                                  <p:stCondLst>
                                    <p:cond delay="0"/>
                                  </p:stCondLst>
                                  <p:childTnLst>
                                    <p:set>
                                      <p:cBhvr>
                                        <p:cTn id="98" dur="1" fill="hold">
                                          <p:stCondLst>
                                            <p:cond delay="0"/>
                                          </p:stCondLst>
                                        </p:cTn>
                                        <p:tgtEl>
                                          <p:spTgt spid="37"/>
                                        </p:tgtEl>
                                        <p:attrNameLst>
                                          <p:attrName>style.visibility</p:attrName>
                                        </p:attrNameLst>
                                      </p:cBhvr>
                                      <p:to>
                                        <p:strVal val="visible"/>
                                      </p:to>
                                    </p:set>
                                    <p:anim calcmode="lin" valueType="num">
                                      <p:cBhvr>
                                        <p:cTn id="99" dur="200" fill="hold"/>
                                        <p:tgtEl>
                                          <p:spTgt spid="37"/>
                                        </p:tgtEl>
                                        <p:attrNameLst>
                                          <p:attrName>ppt_w</p:attrName>
                                        </p:attrNameLst>
                                      </p:cBhvr>
                                      <p:tavLst>
                                        <p:tav tm="0">
                                          <p:val>
                                            <p:fltVal val="0"/>
                                          </p:val>
                                        </p:tav>
                                        <p:tav tm="100000">
                                          <p:val>
                                            <p:strVal val="#ppt_w"/>
                                          </p:val>
                                        </p:tav>
                                      </p:tavLst>
                                    </p:anim>
                                    <p:anim calcmode="lin" valueType="num">
                                      <p:cBhvr>
                                        <p:cTn id="100" dur="200" fill="hold"/>
                                        <p:tgtEl>
                                          <p:spTgt spid="37"/>
                                        </p:tgtEl>
                                        <p:attrNameLst>
                                          <p:attrName>ppt_h</p:attrName>
                                        </p:attrNameLst>
                                      </p:cBhvr>
                                      <p:tavLst>
                                        <p:tav tm="0">
                                          <p:val>
                                            <p:fltVal val="0"/>
                                          </p:val>
                                        </p:tav>
                                        <p:tav tm="100000">
                                          <p:val>
                                            <p:strVal val="#ppt_h"/>
                                          </p:val>
                                        </p:tav>
                                      </p:tavLst>
                                    </p:anim>
                                    <p:animEffect transition="in" filter="fade">
                                      <p:cBhvr>
                                        <p:cTn id="101" dur="200"/>
                                        <p:tgtEl>
                                          <p:spTgt spid="37"/>
                                        </p:tgtEl>
                                      </p:cBhvr>
                                    </p:animEffect>
                                  </p:childTnLst>
                                </p:cTn>
                              </p:par>
                            </p:childTnLst>
                          </p:cTn>
                        </p:par>
                        <p:par>
                          <p:cTn id="102" fill="hold">
                            <p:stCondLst>
                              <p:cond delay="1000"/>
                            </p:stCondLst>
                            <p:childTnLst>
                              <p:par>
                                <p:cTn id="103" presetID="53" presetClass="entr" presetSubtype="16" fill="hold" grpId="0" nodeType="afterEffect">
                                  <p:stCondLst>
                                    <p:cond delay="0"/>
                                  </p:stCondLst>
                                  <p:childTnLst>
                                    <p:set>
                                      <p:cBhvr>
                                        <p:cTn id="104" dur="1" fill="hold">
                                          <p:stCondLst>
                                            <p:cond delay="0"/>
                                          </p:stCondLst>
                                        </p:cTn>
                                        <p:tgtEl>
                                          <p:spTgt spid="38"/>
                                        </p:tgtEl>
                                        <p:attrNameLst>
                                          <p:attrName>style.visibility</p:attrName>
                                        </p:attrNameLst>
                                      </p:cBhvr>
                                      <p:to>
                                        <p:strVal val="visible"/>
                                      </p:to>
                                    </p:set>
                                    <p:anim calcmode="lin" valueType="num">
                                      <p:cBhvr>
                                        <p:cTn id="105" dur="200" fill="hold"/>
                                        <p:tgtEl>
                                          <p:spTgt spid="38"/>
                                        </p:tgtEl>
                                        <p:attrNameLst>
                                          <p:attrName>ppt_w</p:attrName>
                                        </p:attrNameLst>
                                      </p:cBhvr>
                                      <p:tavLst>
                                        <p:tav tm="0">
                                          <p:val>
                                            <p:fltVal val="0"/>
                                          </p:val>
                                        </p:tav>
                                        <p:tav tm="100000">
                                          <p:val>
                                            <p:strVal val="#ppt_w"/>
                                          </p:val>
                                        </p:tav>
                                      </p:tavLst>
                                    </p:anim>
                                    <p:anim calcmode="lin" valueType="num">
                                      <p:cBhvr>
                                        <p:cTn id="106" dur="200" fill="hold"/>
                                        <p:tgtEl>
                                          <p:spTgt spid="38"/>
                                        </p:tgtEl>
                                        <p:attrNameLst>
                                          <p:attrName>ppt_h</p:attrName>
                                        </p:attrNameLst>
                                      </p:cBhvr>
                                      <p:tavLst>
                                        <p:tav tm="0">
                                          <p:val>
                                            <p:fltVal val="0"/>
                                          </p:val>
                                        </p:tav>
                                        <p:tav tm="100000">
                                          <p:val>
                                            <p:strVal val="#ppt_h"/>
                                          </p:val>
                                        </p:tav>
                                      </p:tavLst>
                                    </p:anim>
                                    <p:animEffect transition="in" filter="fade">
                                      <p:cBhvr>
                                        <p:cTn id="107" dur="200"/>
                                        <p:tgtEl>
                                          <p:spTgt spid="38"/>
                                        </p:tgtEl>
                                      </p:cBhvr>
                                    </p:animEffect>
                                  </p:childTnLst>
                                </p:cTn>
                              </p:par>
                            </p:childTnLst>
                          </p:cTn>
                        </p:par>
                        <p:par>
                          <p:cTn id="108" fill="hold">
                            <p:stCondLst>
                              <p:cond delay="1500"/>
                            </p:stCondLst>
                            <p:childTnLst>
                              <p:par>
                                <p:cTn id="109" presetID="53" presetClass="entr" presetSubtype="16"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 calcmode="lin" valueType="num">
                                      <p:cBhvr>
                                        <p:cTn id="111" dur="200" fill="hold"/>
                                        <p:tgtEl>
                                          <p:spTgt spid="39"/>
                                        </p:tgtEl>
                                        <p:attrNameLst>
                                          <p:attrName>ppt_w</p:attrName>
                                        </p:attrNameLst>
                                      </p:cBhvr>
                                      <p:tavLst>
                                        <p:tav tm="0">
                                          <p:val>
                                            <p:fltVal val="0"/>
                                          </p:val>
                                        </p:tav>
                                        <p:tav tm="100000">
                                          <p:val>
                                            <p:strVal val="#ppt_w"/>
                                          </p:val>
                                        </p:tav>
                                      </p:tavLst>
                                    </p:anim>
                                    <p:anim calcmode="lin" valueType="num">
                                      <p:cBhvr>
                                        <p:cTn id="112" dur="200" fill="hold"/>
                                        <p:tgtEl>
                                          <p:spTgt spid="39"/>
                                        </p:tgtEl>
                                        <p:attrNameLst>
                                          <p:attrName>ppt_h</p:attrName>
                                        </p:attrNameLst>
                                      </p:cBhvr>
                                      <p:tavLst>
                                        <p:tav tm="0">
                                          <p:val>
                                            <p:fltVal val="0"/>
                                          </p:val>
                                        </p:tav>
                                        <p:tav tm="100000">
                                          <p:val>
                                            <p:strVal val="#ppt_h"/>
                                          </p:val>
                                        </p:tav>
                                      </p:tavLst>
                                    </p:anim>
                                    <p:animEffect transition="in" filter="fade">
                                      <p:cBhvr>
                                        <p:cTn id="113" dur="200"/>
                                        <p:tgtEl>
                                          <p:spTgt spid="39"/>
                                        </p:tgtEl>
                                      </p:cBhvr>
                                    </p:animEffect>
                                  </p:childTnLst>
                                </p:cTn>
                              </p:par>
                            </p:childTnLst>
                          </p:cTn>
                        </p:par>
                        <p:par>
                          <p:cTn id="114" fill="hold">
                            <p:stCondLst>
                              <p:cond delay="2000"/>
                            </p:stCondLst>
                            <p:childTnLst>
                              <p:par>
                                <p:cTn id="115" presetID="53" presetClass="entr" presetSubtype="16" fill="hold" grpId="0" nodeType="after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p:cTn id="117" dur="200" fill="hold"/>
                                        <p:tgtEl>
                                          <p:spTgt spid="40"/>
                                        </p:tgtEl>
                                        <p:attrNameLst>
                                          <p:attrName>ppt_w</p:attrName>
                                        </p:attrNameLst>
                                      </p:cBhvr>
                                      <p:tavLst>
                                        <p:tav tm="0">
                                          <p:val>
                                            <p:fltVal val="0"/>
                                          </p:val>
                                        </p:tav>
                                        <p:tav tm="100000">
                                          <p:val>
                                            <p:strVal val="#ppt_w"/>
                                          </p:val>
                                        </p:tav>
                                      </p:tavLst>
                                    </p:anim>
                                    <p:anim calcmode="lin" valueType="num">
                                      <p:cBhvr>
                                        <p:cTn id="118" dur="200" fill="hold"/>
                                        <p:tgtEl>
                                          <p:spTgt spid="40"/>
                                        </p:tgtEl>
                                        <p:attrNameLst>
                                          <p:attrName>ppt_h</p:attrName>
                                        </p:attrNameLst>
                                      </p:cBhvr>
                                      <p:tavLst>
                                        <p:tav tm="0">
                                          <p:val>
                                            <p:fltVal val="0"/>
                                          </p:val>
                                        </p:tav>
                                        <p:tav tm="100000">
                                          <p:val>
                                            <p:strVal val="#ppt_h"/>
                                          </p:val>
                                        </p:tav>
                                      </p:tavLst>
                                    </p:anim>
                                    <p:animEffect transition="in" filter="fade">
                                      <p:cBhvr>
                                        <p:cTn id="119" dur="200"/>
                                        <p:tgtEl>
                                          <p:spTgt spid="40"/>
                                        </p:tgtEl>
                                      </p:cBhvr>
                                    </p:animEffect>
                                  </p:childTnLst>
                                </p:cTn>
                              </p:par>
                            </p:childTnLst>
                          </p:cTn>
                        </p:par>
                        <p:par>
                          <p:cTn id="120" fill="hold">
                            <p:stCondLst>
                              <p:cond delay="2500"/>
                            </p:stCondLst>
                            <p:childTnLst>
                              <p:par>
                                <p:cTn id="121" presetID="53" presetClass="entr" presetSubtype="16" fill="hold" grpId="0" nodeType="afterEffect">
                                  <p:stCondLst>
                                    <p:cond delay="0"/>
                                  </p:stCondLst>
                                  <p:childTnLst>
                                    <p:set>
                                      <p:cBhvr>
                                        <p:cTn id="122" dur="1" fill="hold">
                                          <p:stCondLst>
                                            <p:cond delay="0"/>
                                          </p:stCondLst>
                                        </p:cTn>
                                        <p:tgtEl>
                                          <p:spTgt spid="41"/>
                                        </p:tgtEl>
                                        <p:attrNameLst>
                                          <p:attrName>style.visibility</p:attrName>
                                        </p:attrNameLst>
                                      </p:cBhvr>
                                      <p:to>
                                        <p:strVal val="visible"/>
                                      </p:to>
                                    </p:set>
                                    <p:anim calcmode="lin" valueType="num">
                                      <p:cBhvr>
                                        <p:cTn id="123" dur="200" fill="hold"/>
                                        <p:tgtEl>
                                          <p:spTgt spid="41"/>
                                        </p:tgtEl>
                                        <p:attrNameLst>
                                          <p:attrName>ppt_w</p:attrName>
                                        </p:attrNameLst>
                                      </p:cBhvr>
                                      <p:tavLst>
                                        <p:tav tm="0">
                                          <p:val>
                                            <p:fltVal val="0"/>
                                          </p:val>
                                        </p:tav>
                                        <p:tav tm="100000">
                                          <p:val>
                                            <p:strVal val="#ppt_w"/>
                                          </p:val>
                                        </p:tav>
                                      </p:tavLst>
                                    </p:anim>
                                    <p:anim calcmode="lin" valueType="num">
                                      <p:cBhvr>
                                        <p:cTn id="124" dur="200" fill="hold"/>
                                        <p:tgtEl>
                                          <p:spTgt spid="41"/>
                                        </p:tgtEl>
                                        <p:attrNameLst>
                                          <p:attrName>ppt_h</p:attrName>
                                        </p:attrNameLst>
                                      </p:cBhvr>
                                      <p:tavLst>
                                        <p:tav tm="0">
                                          <p:val>
                                            <p:fltVal val="0"/>
                                          </p:val>
                                        </p:tav>
                                        <p:tav tm="100000">
                                          <p:val>
                                            <p:strVal val="#ppt_h"/>
                                          </p:val>
                                        </p:tav>
                                      </p:tavLst>
                                    </p:anim>
                                    <p:animEffect transition="in" filter="fade">
                                      <p:cBhvr>
                                        <p:cTn id="125" dur="200"/>
                                        <p:tgtEl>
                                          <p:spTgt spid="41"/>
                                        </p:tgtEl>
                                      </p:cBhvr>
                                    </p:animEffect>
                                  </p:childTnLst>
                                </p:cTn>
                              </p:par>
                            </p:childTnLst>
                          </p:cTn>
                        </p:par>
                        <p:par>
                          <p:cTn id="126" fill="hold">
                            <p:stCondLst>
                              <p:cond delay="3000"/>
                            </p:stCondLst>
                            <p:childTnLst>
                              <p:par>
                                <p:cTn id="127" presetID="53" presetClass="entr" presetSubtype="16" fill="hold" grpId="0" nodeType="afterEffect">
                                  <p:stCondLst>
                                    <p:cond delay="0"/>
                                  </p:stCondLst>
                                  <p:childTnLst>
                                    <p:set>
                                      <p:cBhvr>
                                        <p:cTn id="128" dur="1" fill="hold">
                                          <p:stCondLst>
                                            <p:cond delay="0"/>
                                          </p:stCondLst>
                                        </p:cTn>
                                        <p:tgtEl>
                                          <p:spTgt spid="42"/>
                                        </p:tgtEl>
                                        <p:attrNameLst>
                                          <p:attrName>style.visibility</p:attrName>
                                        </p:attrNameLst>
                                      </p:cBhvr>
                                      <p:to>
                                        <p:strVal val="visible"/>
                                      </p:to>
                                    </p:set>
                                    <p:anim calcmode="lin" valueType="num">
                                      <p:cBhvr>
                                        <p:cTn id="129" dur="200" fill="hold"/>
                                        <p:tgtEl>
                                          <p:spTgt spid="42"/>
                                        </p:tgtEl>
                                        <p:attrNameLst>
                                          <p:attrName>ppt_w</p:attrName>
                                        </p:attrNameLst>
                                      </p:cBhvr>
                                      <p:tavLst>
                                        <p:tav tm="0">
                                          <p:val>
                                            <p:fltVal val="0"/>
                                          </p:val>
                                        </p:tav>
                                        <p:tav tm="100000">
                                          <p:val>
                                            <p:strVal val="#ppt_w"/>
                                          </p:val>
                                        </p:tav>
                                      </p:tavLst>
                                    </p:anim>
                                    <p:anim calcmode="lin" valueType="num">
                                      <p:cBhvr>
                                        <p:cTn id="130" dur="200" fill="hold"/>
                                        <p:tgtEl>
                                          <p:spTgt spid="42"/>
                                        </p:tgtEl>
                                        <p:attrNameLst>
                                          <p:attrName>ppt_h</p:attrName>
                                        </p:attrNameLst>
                                      </p:cBhvr>
                                      <p:tavLst>
                                        <p:tav tm="0">
                                          <p:val>
                                            <p:fltVal val="0"/>
                                          </p:val>
                                        </p:tav>
                                        <p:tav tm="100000">
                                          <p:val>
                                            <p:strVal val="#ppt_h"/>
                                          </p:val>
                                        </p:tav>
                                      </p:tavLst>
                                    </p:anim>
                                    <p:animEffect transition="in" filter="fade">
                                      <p:cBhvr>
                                        <p:cTn id="131" dur="2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anim calcmode="lin" valueType="num">
                      <p:cBhvr>
                        <p:cTn dur="500" fill="hold"/>
                        <p:tgtEl>
                          <p:spTgt spid="7"/>
                        </p:tgtEl>
                        <p:attrNameLst>
                          <p:attrName>ppt_x</p:attrName>
                        </p:attrNameLst>
                      </p:cBhvr>
                      <p:tavLst>
                        <p:tav tm="0">
                          <p:val>
                            <p:strVal val="#ppt_x"/>
                          </p:val>
                        </p:tav>
                        <p:tav tm="100000">
                          <p:val>
                            <p:strVal val="#ppt_x"/>
                          </p:val>
                        </p:tav>
                      </p:tavLst>
                    </p:anim>
                    <p:anim calcmode="lin" valueType="num">
                      <p:cBhvr>
                        <p:cTn dur="500" fill="hold"/>
                        <p:tgtEl>
                          <p:spTgt spid="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400"/>
                        <p:tgtEl>
                          <p:spTgt spid="19"/>
                        </p:tgtEl>
                      </p:cBhvr>
                    </p:animEffect>
                    <p:anim calcmode="lin" valueType="num">
                      <p:cBhvr>
                        <p:cTn dur="400" fill="hold"/>
                        <p:tgtEl>
                          <p:spTgt spid="19"/>
                        </p:tgtEl>
                        <p:attrNameLst>
                          <p:attrName>ppt_x</p:attrName>
                        </p:attrNameLst>
                      </p:cBhvr>
                      <p:tavLst>
                        <p:tav tm="0">
                          <p:val>
                            <p:strVal val="#ppt_x"/>
                          </p:val>
                        </p:tav>
                        <p:tav tm="100000">
                          <p:val>
                            <p:strVal val="#ppt_x"/>
                          </p:val>
                        </p:tav>
                      </p:tavLst>
                    </p:anim>
                    <p:anim calcmode="lin" valueType="num">
                      <p:cBhvr>
                        <p:cTn dur="400" fill="hold"/>
                        <p:tgtEl>
                          <p:spTgt spid="19"/>
                        </p:tgtEl>
                        <p:attrNameLst>
                          <p:attrName>ppt_y</p:attrName>
                        </p:attrNameLst>
                      </p:cBhvr>
                      <p:tavLst>
                        <p:tav tm="0">
                          <p:val>
                            <p:strVal val="#ppt_y+.1"/>
                          </p:val>
                        </p:tav>
                        <p:tav tm="100000">
                          <p:val>
                            <p:strVal val="#ppt_y"/>
                          </p:val>
                        </p:tav>
                      </p:tavLst>
                    </p:anim>
                  </p:childTnLst>
                </p:cTn>
              </p:par>
            </p:tnLst>
          </p:tmpl>
        </p:tmplLst>
      </p:bldP>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withEffect">
                  <p:stCondLst>
                    <p:cond delay="8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400"/>
                        <p:tgtEl>
                          <p:spTgt spid="22"/>
                        </p:tgtEl>
                      </p:cBhvr>
                    </p:animEffect>
                    <p:anim calcmode="lin" valueType="num">
                      <p:cBhvr>
                        <p:cTn dur="400" fill="hold"/>
                        <p:tgtEl>
                          <p:spTgt spid="22"/>
                        </p:tgtEl>
                        <p:attrNameLst>
                          <p:attrName>ppt_x</p:attrName>
                        </p:attrNameLst>
                      </p:cBhvr>
                      <p:tavLst>
                        <p:tav tm="0">
                          <p:val>
                            <p:strVal val="#ppt_x"/>
                          </p:val>
                        </p:tav>
                        <p:tav tm="100000">
                          <p:val>
                            <p:strVal val="#ppt_x"/>
                          </p:val>
                        </p:tav>
                      </p:tavLst>
                    </p:anim>
                    <p:anim calcmode="lin" valueType="num">
                      <p:cBhvr>
                        <p:cTn dur="40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withEffect">
                  <p:stCondLst>
                    <p:cond delay="8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42" presetClass="entr" presetSubtype="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Effect transition="in" filter="fade">
                      <p:cBhvr>
                        <p:cTn dur="400"/>
                        <p:tgtEl>
                          <p:spTgt spid="25"/>
                        </p:tgtEl>
                      </p:cBhvr>
                    </p:animEffect>
                    <p:anim calcmode="lin" valueType="num">
                      <p:cBhvr>
                        <p:cTn dur="400" fill="hold"/>
                        <p:tgtEl>
                          <p:spTgt spid="25"/>
                        </p:tgtEl>
                        <p:attrNameLst>
                          <p:attrName>ppt_x</p:attrName>
                        </p:attrNameLst>
                      </p:cBhvr>
                      <p:tavLst>
                        <p:tav tm="0">
                          <p:val>
                            <p:strVal val="#ppt_x"/>
                          </p:val>
                        </p:tav>
                        <p:tav tm="100000">
                          <p:val>
                            <p:strVal val="#ppt_x"/>
                          </p:val>
                        </p:tav>
                      </p:tavLst>
                    </p:anim>
                    <p:anim calcmode="lin" valueType="num">
                      <p:cBhvr>
                        <p:cTn dur="4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400"/>
                        <p:tgtEl>
                          <p:spTgt spid="28"/>
                        </p:tgtEl>
                      </p:cBhvr>
                    </p:animEffect>
                    <p:anim calcmode="lin" valueType="num">
                      <p:cBhvr>
                        <p:cTn dur="400" fill="hold"/>
                        <p:tgtEl>
                          <p:spTgt spid="28"/>
                        </p:tgtEl>
                        <p:attrNameLst>
                          <p:attrName>ppt_x</p:attrName>
                        </p:attrNameLst>
                      </p:cBhvr>
                      <p:tavLst>
                        <p:tav tm="0">
                          <p:val>
                            <p:strVal val="#ppt_x"/>
                          </p:val>
                        </p:tav>
                        <p:tav tm="100000">
                          <p:val>
                            <p:strVal val="#ppt_x"/>
                          </p:val>
                        </p:tav>
                      </p:tavLst>
                    </p:anim>
                    <p:anim calcmode="lin" valueType="num">
                      <p:cBhvr>
                        <p:cTn dur="4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42" presetClass="entr" presetSubtype="0"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anim calcmode="lin" valueType="num">
                      <p:cBhvr>
                        <p:cTn dur="500" fill="hold"/>
                        <p:tgtEl>
                          <p:spTgt spid="29"/>
                        </p:tgtEl>
                        <p:attrNameLst>
                          <p:attrName>ppt_x</p:attrName>
                        </p:attrNameLst>
                      </p:cBhvr>
                      <p:tavLst>
                        <p:tav tm="0">
                          <p:val>
                            <p:strVal val="#ppt_x"/>
                          </p:val>
                        </p:tav>
                        <p:tav tm="100000">
                          <p:val>
                            <p:strVal val="#ppt_x"/>
                          </p:val>
                        </p:tav>
                      </p:tavLst>
                    </p:anim>
                    <p:anim calcmode="lin" valueType="num">
                      <p:cBhvr>
                        <p:cTn dur="500" fill="hold"/>
                        <p:tgtEl>
                          <p:spTgt spid="29"/>
                        </p:tgtEl>
                        <p:attrNameLst>
                          <p:attrName>ppt_y</p:attrName>
                        </p:attrNameLst>
                      </p:cBhvr>
                      <p:tavLst>
                        <p:tav tm="0">
                          <p:val>
                            <p:strVal val="#ppt_y+.1"/>
                          </p:val>
                        </p:tav>
                        <p:tav tm="100000">
                          <p:val>
                            <p:strVal val="#ppt_y"/>
                          </p:val>
                        </p:tav>
                      </p:tavLst>
                    </p:anim>
                  </p:childTnLst>
                </p:cTn>
              </p:par>
            </p:tnLst>
          </p:tmpl>
        </p:tmplLst>
      </p:bldP>
      <p:bldP spid="30" grpId="0" build="p">
        <p:tmplLst>
          <p:tmpl lvl="1">
            <p:tnLst>
              <p:par>
                <p:cTn presetID="10" presetClass="entr" presetSubtype="0" fill="hold" nodeType="withEffect">
                  <p:stCondLst>
                    <p:cond delay="8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42" presetClass="entr" presetSubtype="0"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fade">
                      <p:cBhvr>
                        <p:cTn dur="400"/>
                        <p:tgtEl>
                          <p:spTgt spid="31"/>
                        </p:tgtEl>
                      </p:cBhvr>
                    </p:animEffect>
                    <p:anim calcmode="lin" valueType="num">
                      <p:cBhvr>
                        <p:cTn dur="400" fill="hold"/>
                        <p:tgtEl>
                          <p:spTgt spid="31"/>
                        </p:tgtEl>
                        <p:attrNameLst>
                          <p:attrName>ppt_x</p:attrName>
                        </p:attrNameLst>
                      </p:cBhvr>
                      <p:tavLst>
                        <p:tav tm="0">
                          <p:val>
                            <p:strVal val="#ppt_x"/>
                          </p:val>
                        </p:tav>
                        <p:tav tm="100000">
                          <p:val>
                            <p:strVal val="#ppt_x"/>
                          </p:val>
                        </p:tav>
                      </p:tavLst>
                    </p:anim>
                    <p:anim calcmode="lin" valueType="num">
                      <p:cBhvr>
                        <p:cTn dur="4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7" grpId="0" animBg="1"/>
      <p:bldP spid="38" grpId="0" animBg="1"/>
      <p:bldP spid="39" grpId="0" animBg="1"/>
      <p:bldP spid="40" grpId="0" animBg="1"/>
      <p:bldP spid="41" grpId="0" animBg="1"/>
      <p:bldP spid="4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Right column with date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603251" y="21456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 name="Text Placeholder 7"/>
          <p:cNvSpPr>
            <a:spLocks noGrp="1"/>
          </p:cNvSpPr>
          <p:nvPr>
            <p:ph type="body" sz="quarter" idx="18" hasCustomPrompt="1"/>
          </p:nvPr>
        </p:nvSpPr>
        <p:spPr>
          <a:xfrm>
            <a:off x="1009644" y="152788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7" name="Text Placeholder 7"/>
          <p:cNvSpPr>
            <a:spLocks noGrp="1"/>
          </p:cNvSpPr>
          <p:nvPr>
            <p:ph type="body" sz="quarter" idx="65" hasCustomPrompt="1"/>
          </p:nvPr>
        </p:nvSpPr>
        <p:spPr>
          <a:xfrm>
            <a:off x="603251" y="18988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8" name="Text Placeholder 2"/>
          <p:cNvSpPr>
            <a:spLocks noGrp="1"/>
          </p:cNvSpPr>
          <p:nvPr>
            <p:ph type="body" sz="quarter" idx="66" hasCustomPrompt="1"/>
          </p:nvPr>
        </p:nvSpPr>
        <p:spPr>
          <a:xfrm>
            <a:off x="9215262" y="21456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9" name="Text Placeholder 7"/>
          <p:cNvSpPr>
            <a:spLocks noGrp="1"/>
          </p:cNvSpPr>
          <p:nvPr>
            <p:ph type="body" sz="quarter" idx="67" hasCustomPrompt="1"/>
          </p:nvPr>
        </p:nvSpPr>
        <p:spPr>
          <a:xfrm>
            <a:off x="9621655" y="152788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20" name="Text Placeholder 7"/>
          <p:cNvSpPr>
            <a:spLocks noGrp="1"/>
          </p:cNvSpPr>
          <p:nvPr>
            <p:ph type="body" sz="quarter" idx="68" hasCustomPrompt="1"/>
          </p:nvPr>
        </p:nvSpPr>
        <p:spPr>
          <a:xfrm>
            <a:off x="9215262" y="18988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1" name="Text Placeholder 2"/>
          <p:cNvSpPr>
            <a:spLocks noGrp="1"/>
          </p:cNvSpPr>
          <p:nvPr>
            <p:ph type="body" sz="quarter" idx="69" hasCustomPrompt="1"/>
          </p:nvPr>
        </p:nvSpPr>
        <p:spPr>
          <a:xfrm>
            <a:off x="603251" y="3762176"/>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2" name="Text Placeholder 7"/>
          <p:cNvSpPr>
            <a:spLocks noGrp="1"/>
          </p:cNvSpPr>
          <p:nvPr>
            <p:ph type="body" sz="quarter" idx="70" hasCustomPrompt="1"/>
          </p:nvPr>
        </p:nvSpPr>
        <p:spPr>
          <a:xfrm>
            <a:off x="1009644" y="3144408"/>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23" name="Text Placeholder 7"/>
          <p:cNvSpPr>
            <a:spLocks noGrp="1"/>
          </p:cNvSpPr>
          <p:nvPr>
            <p:ph type="body" sz="quarter" idx="71" hasCustomPrompt="1"/>
          </p:nvPr>
        </p:nvSpPr>
        <p:spPr>
          <a:xfrm>
            <a:off x="603251" y="3515357"/>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4" name="Text Placeholder 2"/>
          <p:cNvSpPr>
            <a:spLocks noGrp="1"/>
          </p:cNvSpPr>
          <p:nvPr>
            <p:ph type="body" sz="quarter" idx="72" hasCustomPrompt="1"/>
          </p:nvPr>
        </p:nvSpPr>
        <p:spPr>
          <a:xfrm>
            <a:off x="9215262" y="3762176"/>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5" name="Text Placeholder 7"/>
          <p:cNvSpPr>
            <a:spLocks noGrp="1"/>
          </p:cNvSpPr>
          <p:nvPr>
            <p:ph type="body" sz="quarter" idx="73" hasCustomPrompt="1"/>
          </p:nvPr>
        </p:nvSpPr>
        <p:spPr>
          <a:xfrm>
            <a:off x="9621655" y="3144408"/>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26" name="Text Placeholder 7"/>
          <p:cNvSpPr>
            <a:spLocks noGrp="1"/>
          </p:cNvSpPr>
          <p:nvPr>
            <p:ph type="body" sz="quarter" idx="74" hasCustomPrompt="1"/>
          </p:nvPr>
        </p:nvSpPr>
        <p:spPr>
          <a:xfrm>
            <a:off x="9215262" y="3515357"/>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75" hasCustomPrompt="1"/>
          </p:nvPr>
        </p:nvSpPr>
        <p:spPr>
          <a:xfrm>
            <a:off x="603251" y="53442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8" name="Text Placeholder 7"/>
          <p:cNvSpPr>
            <a:spLocks noGrp="1"/>
          </p:cNvSpPr>
          <p:nvPr>
            <p:ph type="body" sz="quarter" idx="76" hasCustomPrompt="1"/>
          </p:nvPr>
        </p:nvSpPr>
        <p:spPr>
          <a:xfrm>
            <a:off x="1009644" y="474693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29" name="Text Placeholder 7"/>
          <p:cNvSpPr>
            <a:spLocks noGrp="1"/>
          </p:cNvSpPr>
          <p:nvPr>
            <p:ph type="body" sz="quarter" idx="77" hasCustomPrompt="1"/>
          </p:nvPr>
        </p:nvSpPr>
        <p:spPr>
          <a:xfrm>
            <a:off x="603251" y="50974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33" name="Group 32"/>
          <p:cNvGrpSpPr/>
          <p:nvPr userDrawn="1"/>
        </p:nvGrpSpPr>
        <p:grpSpPr>
          <a:xfrm>
            <a:off x="101309" y="385540"/>
            <a:ext cx="383999" cy="342172"/>
            <a:chOff x="5270500" y="1460500"/>
            <a:chExt cx="1701800" cy="2705100"/>
          </a:xfrm>
        </p:grpSpPr>
        <p:sp>
          <p:nvSpPr>
            <p:cNvPr id="34" name="Rounded Rectangle 33"/>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5" name="Rounded Rectangle 34"/>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6" name="Rounded Rectangle 3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 name="Group 2"/>
          <p:cNvGrpSpPr/>
          <p:nvPr userDrawn="1"/>
        </p:nvGrpSpPr>
        <p:grpSpPr>
          <a:xfrm>
            <a:off x="3882071" y="1568515"/>
            <a:ext cx="3953299" cy="4873008"/>
            <a:chOff x="-1393297" y="-1336778"/>
            <a:chExt cx="6142038" cy="8412162"/>
          </a:xfrm>
        </p:grpSpPr>
        <p:grpSp>
          <p:nvGrpSpPr>
            <p:cNvPr id="2" name="Group 1"/>
            <p:cNvGrpSpPr/>
            <p:nvPr userDrawn="1"/>
          </p:nvGrpSpPr>
          <p:grpSpPr>
            <a:xfrm>
              <a:off x="-1393297" y="-1336778"/>
              <a:ext cx="6142038" cy="8412162"/>
              <a:chOff x="-1393297" y="-1336778"/>
              <a:chExt cx="6142038" cy="8412162"/>
            </a:xfrm>
          </p:grpSpPr>
          <p:sp>
            <p:nvSpPr>
              <p:cNvPr id="43" name="AutoShape 1"/>
              <p:cNvSpPr/>
              <p:nvPr userDrawn="1"/>
            </p:nvSpPr>
            <p:spPr bwMode="auto">
              <a:xfrm>
                <a:off x="-1385359" y="3649559"/>
                <a:ext cx="6134100" cy="3425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 y="0"/>
                    </a:moveTo>
                    <a:cubicBezTo>
                      <a:pt x="1" y="44"/>
                      <a:pt x="0" y="88"/>
                      <a:pt x="0" y="132"/>
                    </a:cubicBezTo>
                    <a:lnTo>
                      <a:pt x="0" y="2252"/>
                    </a:lnTo>
                    <a:cubicBezTo>
                      <a:pt x="0" y="12937"/>
                      <a:pt x="4834" y="21599"/>
                      <a:pt x="10799" y="21599"/>
                    </a:cubicBezTo>
                    <a:cubicBezTo>
                      <a:pt x="16763" y="21599"/>
                      <a:pt x="21599" y="12937"/>
                      <a:pt x="21599" y="2252"/>
                    </a:cubicBezTo>
                    <a:lnTo>
                      <a:pt x="21599" y="132"/>
                    </a:lnTo>
                    <a:cubicBezTo>
                      <a:pt x="21599" y="88"/>
                      <a:pt x="21598" y="44"/>
                      <a:pt x="21598" y="0"/>
                    </a:cubicBezTo>
                    <a:lnTo>
                      <a:pt x="18198" y="0"/>
                    </a:lnTo>
                    <a:lnTo>
                      <a:pt x="18198" y="2520"/>
                    </a:lnTo>
                    <a:cubicBezTo>
                      <a:pt x="18198" y="9811"/>
                      <a:pt x="14900" y="15722"/>
                      <a:pt x="10830" y="15722"/>
                    </a:cubicBezTo>
                    <a:cubicBezTo>
                      <a:pt x="6759" y="15722"/>
                      <a:pt x="3460" y="9811"/>
                      <a:pt x="3460" y="2520"/>
                    </a:cubicBezTo>
                    <a:lnTo>
                      <a:pt x="3460" y="0"/>
                    </a:lnTo>
                    <a:lnTo>
                      <a:pt x="1" y="0"/>
                    </a:lnTo>
                    <a:close/>
                  </a:path>
                </a:pathLst>
              </a:custGeom>
              <a:solidFill>
                <a:schemeClr val="accent1">
                  <a:lumMod val="75000"/>
                </a:schemeClr>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4" name="AutoShape 17"/>
              <p:cNvSpPr/>
              <p:nvPr userDrawn="1"/>
            </p:nvSpPr>
            <p:spPr bwMode="auto">
              <a:xfrm>
                <a:off x="2408766" y="-789091"/>
                <a:ext cx="993775" cy="5443538"/>
              </a:xfrm>
              <a:prstGeom prst="roundRect">
                <a:avLst>
                  <a:gd name="adj" fmla="val 49824"/>
                </a:avLst>
              </a:prstGeom>
              <a:solidFill>
                <a:schemeClr val="accent4"/>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6" name="AutoShape 20"/>
              <p:cNvSpPr/>
              <p:nvPr userDrawn="1"/>
            </p:nvSpPr>
            <p:spPr bwMode="auto">
              <a:xfrm>
                <a:off x="-161397" y="-654153"/>
                <a:ext cx="993775" cy="5308600"/>
              </a:xfrm>
              <a:prstGeom prst="roundRect">
                <a:avLst>
                  <a:gd name="adj" fmla="val 49824"/>
                </a:avLst>
              </a:prstGeom>
              <a:solidFill>
                <a:schemeClr val="accent2"/>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8" name="AutoShape 24"/>
              <p:cNvSpPr/>
              <p:nvPr userDrawn="1"/>
            </p:nvSpPr>
            <p:spPr bwMode="auto">
              <a:xfrm>
                <a:off x="1070503" y="-1336778"/>
                <a:ext cx="993775" cy="6003925"/>
              </a:xfrm>
              <a:prstGeom prst="roundRect">
                <a:avLst>
                  <a:gd name="adj" fmla="val 49824"/>
                </a:avLst>
              </a:prstGeom>
              <a:solidFill>
                <a:schemeClr val="accent3"/>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50" name="AutoShape 27"/>
              <p:cNvSpPr/>
              <p:nvPr userDrawn="1"/>
            </p:nvSpPr>
            <p:spPr bwMode="auto">
              <a:xfrm>
                <a:off x="-1393297" y="2030309"/>
                <a:ext cx="993775" cy="2624138"/>
              </a:xfrm>
              <a:prstGeom prst="roundRect">
                <a:avLst>
                  <a:gd name="adj" fmla="val 49824"/>
                </a:avLst>
              </a:prstGeom>
              <a:solidFill>
                <a:schemeClr val="accent1"/>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52" name="AutoShape 30"/>
              <p:cNvSpPr/>
              <p:nvPr userDrawn="1"/>
            </p:nvSpPr>
            <p:spPr bwMode="auto">
              <a:xfrm>
                <a:off x="3772428" y="561872"/>
                <a:ext cx="968375" cy="4060825"/>
              </a:xfrm>
              <a:prstGeom prst="roundRect">
                <a:avLst>
                  <a:gd name="adj" fmla="val 48509"/>
                </a:avLst>
              </a:prstGeom>
              <a:solidFill>
                <a:schemeClr val="accent5"/>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grpSp>
        <p:sp>
          <p:nvSpPr>
            <p:cNvPr id="45" name="AutoShape 18"/>
            <p:cNvSpPr/>
            <p:nvPr userDrawn="1"/>
          </p:nvSpPr>
          <p:spPr bwMode="auto">
            <a:xfrm>
              <a:off x="2415116" y="1404214"/>
              <a:ext cx="969962" cy="968375"/>
            </a:xfrm>
            <a:prstGeom prst="roundRect">
              <a:avLst>
                <a:gd name="adj" fmla="val 49819"/>
              </a:avLst>
            </a:prstGeom>
            <a:solidFill>
              <a:schemeClr val="accent4">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7" name="AutoShape 21"/>
            <p:cNvSpPr/>
            <p:nvPr userDrawn="1"/>
          </p:nvSpPr>
          <p:spPr bwMode="auto">
            <a:xfrm>
              <a:off x="-159809" y="1404214"/>
              <a:ext cx="968375" cy="968375"/>
            </a:xfrm>
            <a:prstGeom prst="roundRect">
              <a:avLst>
                <a:gd name="adj" fmla="val 49819"/>
              </a:avLst>
            </a:prstGeom>
            <a:solidFill>
              <a:schemeClr val="accent2">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9" name="AutoShape 25"/>
            <p:cNvSpPr/>
            <p:nvPr userDrawn="1"/>
          </p:nvSpPr>
          <p:spPr bwMode="auto">
            <a:xfrm>
              <a:off x="1072091" y="388214"/>
              <a:ext cx="968375" cy="968375"/>
            </a:xfrm>
            <a:prstGeom prst="roundRect">
              <a:avLst>
                <a:gd name="adj" fmla="val 49819"/>
              </a:avLst>
            </a:prstGeom>
            <a:solidFill>
              <a:schemeClr val="accent3">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51" name="AutoShape 28"/>
            <p:cNvSpPr/>
            <p:nvPr userDrawn="1"/>
          </p:nvSpPr>
          <p:spPr bwMode="auto">
            <a:xfrm>
              <a:off x="-1379009" y="2420214"/>
              <a:ext cx="968375" cy="968375"/>
            </a:xfrm>
            <a:prstGeom prst="roundRect">
              <a:avLst>
                <a:gd name="adj" fmla="val 49819"/>
              </a:avLst>
            </a:prstGeom>
            <a:solidFill>
              <a:schemeClr val="accent1">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53" name="AutoShape 31"/>
            <p:cNvSpPr/>
            <p:nvPr userDrawn="1"/>
          </p:nvSpPr>
          <p:spPr bwMode="auto">
            <a:xfrm>
              <a:off x="3772428" y="2401784"/>
              <a:ext cx="968375" cy="968375"/>
            </a:xfrm>
            <a:prstGeom prst="roundRect">
              <a:avLst>
                <a:gd name="adj" fmla="val 49819"/>
              </a:avLst>
            </a:prstGeom>
            <a:solidFill>
              <a:schemeClr val="accent5">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grpSp>
      <p:sp>
        <p:nvSpPr>
          <p:cNvPr id="54" name="Text Placeholder 7"/>
          <p:cNvSpPr>
            <a:spLocks noGrp="1" noChangeAspect="1"/>
          </p:cNvSpPr>
          <p:nvPr>
            <p:ph type="body" sz="quarter" idx="81" hasCustomPrompt="1"/>
          </p:nvPr>
        </p:nvSpPr>
        <p:spPr>
          <a:xfrm>
            <a:off x="3917827" y="3734194"/>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01</a:t>
            </a:r>
          </a:p>
        </p:txBody>
      </p:sp>
      <p:sp>
        <p:nvSpPr>
          <p:cNvPr id="55" name="Text Placeholder 7"/>
          <p:cNvSpPr>
            <a:spLocks noGrp="1" noChangeAspect="1"/>
          </p:cNvSpPr>
          <p:nvPr>
            <p:ph type="body" sz="quarter" idx="47" hasCustomPrompt="1"/>
          </p:nvPr>
        </p:nvSpPr>
        <p:spPr>
          <a:xfrm>
            <a:off x="4697095" y="3159647"/>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02</a:t>
            </a:r>
          </a:p>
        </p:txBody>
      </p:sp>
      <p:sp>
        <p:nvSpPr>
          <p:cNvPr id="56" name="Text Placeholder 7"/>
          <p:cNvSpPr>
            <a:spLocks noGrp="1" noChangeAspect="1"/>
          </p:cNvSpPr>
          <p:nvPr>
            <p:ph type="body" sz="quarter" idx="48" hasCustomPrompt="1"/>
          </p:nvPr>
        </p:nvSpPr>
        <p:spPr>
          <a:xfrm>
            <a:off x="5500482" y="2567771"/>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03</a:t>
            </a:r>
          </a:p>
        </p:txBody>
      </p:sp>
      <p:sp>
        <p:nvSpPr>
          <p:cNvPr id="57" name="Text Placeholder 7"/>
          <p:cNvSpPr>
            <a:spLocks noGrp="1" noChangeAspect="1"/>
          </p:cNvSpPr>
          <p:nvPr>
            <p:ph type="body" sz="quarter" idx="49" hasCustomPrompt="1"/>
          </p:nvPr>
        </p:nvSpPr>
        <p:spPr>
          <a:xfrm>
            <a:off x="6361221" y="3137655"/>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04</a:t>
            </a:r>
          </a:p>
        </p:txBody>
      </p:sp>
      <p:sp>
        <p:nvSpPr>
          <p:cNvPr id="58" name="Text Placeholder 7"/>
          <p:cNvSpPr>
            <a:spLocks noGrp="1" noChangeAspect="1"/>
          </p:cNvSpPr>
          <p:nvPr>
            <p:ph type="body" sz="quarter" idx="50" hasCustomPrompt="1"/>
          </p:nvPr>
        </p:nvSpPr>
        <p:spPr>
          <a:xfrm>
            <a:off x="7245102" y="3733557"/>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05</a:t>
            </a:r>
          </a:p>
        </p:txBody>
      </p:sp>
      <p:sp>
        <p:nvSpPr>
          <p:cNvPr id="59" name="Text Placeholder 7"/>
          <p:cNvSpPr>
            <a:spLocks noGrp="1"/>
          </p:cNvSpPr>
          <p:nvPr>
            <p:ph type="body" sz="quarter" idx="82" hasCustomPrompt="1"/>
          </p:nvPr>
        </p:nvSpPr>
        <p:spPr>
          <a:xfrm>
            <a:off x="603254" y="1527880"/>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1">
                    <a:lumMod val="60000"/>
                    <a:lumOff val="40000"/>
                  </a:schemeClr>
                </a:solidFill>
                <a:latin typeface="Lato Regular"/>
                <a:cs typeface="Lato Regular"/>
              </a:defRPr>
            </a:lvl1pPr>
          </a:lstStyle>
          <a:p>
            <a:pPr lvl="0"/>
            <a:r>
              <a:rPr lang="es-ES_tradnl" dirty="0"/>
              <a:t>01</a:t>
            </a:r>
          </a:p>
        </p:txBody>
      </p:sp>
      <p:sp>
        <p:nvSpPr>
          <p:cNvPr id="60" name="Text Placeholder 7"/>
          <p:cNvSpPr>
            <a:spLocks noGrp="1"/>
          </p:cNvSpPr>
          <p:nvPr>
            <p:ph type="body" sz="quarter" idx="83" hasCustomPrompt="1"/>
          </p:nvPr>
        </p:nvSpPr>
        <p:spPr>
          <a:xfrm>
            <a:off x="9215265" y="1527880"/>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2"/>
                </a:solidFill>
                <a:latin typeface="Lato Regular"/>
                <a:cs typeface="Lato Regular"/>
              </a:defRPr>
            </a:lvl1pPr>
          </a:lstStyle>
          <a:p>
            <a:pPr lvl="0"/>
            <a:r>
              <a:rPr lang="es-ES_tradnl" dirty="0"/>
              <a:t>02</a:t>
            </a:r>
          </a:p>
        </p:txBody>
      </p:sp>
      <p:sp>
        <p:nvSpPr>
          <p:cNvPr id="61" name="Text Placeholder 7"/>
          <p:cNvSpPr>
            <a:spLocks noGrp="1"/>
          </p:cNvSpPr>
          <p:nvPr>
            <p:ph type="body" sz="quarter" idx="84" hasCustomPrompt="1"/>
          </p:nvPr>
        </p:nvSpPr>
        <p:spPr>
          <a:xfrm>
            <a:off x="603254" y="3144408"/>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3"/>
                </a:solidFill>
                <a:latin typeface="Lato Regular"/>
                <a:cs typeface="Lato Regular"/>
              </a:defRPr>
            </a:lvl1pPr>
          </a:lstStyle>
          <a:p>
            <a:pPr lvl="0"/>
            <a:r>
              <a:rPr lang="es-ES_tradnl" dirty="0"/>
              <a:t>03</a:t>
            </a:r>
          </a:p>
        </p:txBody>
      </p:sp>
      <p:sp>
        <p:nvSpPr>
          <p:cNvPr id="62" name="Text Placeholder 7"/>
          <p:cNvSpPr>
            <a:spLocks noGrp="1"/>
          </p:cNvSpPr>
          <p:nvPr>
            <p:ph type="body" sz="quarter" idx="85" hasCustomPrompt="1"/>
          </p:nvPr>
        </p:nvSpPr>
        <p:spPr>
          <a:xfrm>
            <a:off x="9215265" y="3144408"/>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4"/>
                </a:solidFill>
                <a:latin typeface="Lato Regular"/>
                <a:cs typeface="Lato Regular"/>
              </a:defRPr>
            </a:lvl1pPr>
          </a:lstStyle>
          <a:p>
            <a:pPr lvl="0"/>
            <a:r>
              <a:rPr lang="es-ES_tradnl" dirty="0"/>
              <a:t>04</a:t>
            </a:r>
          </a:p>
        </p:txBody>
      </p:sp>
      <p:sp>
        <p:nvSpPr>
          <p:cNvPr id="63" name="Text Placeholder 7"/>
          <p:cNvSpPr>
            <a:spLocks noGrp="1"/>
          </p:cNvSpPr>
          <p:nvPr>
            <p:ph type="body" sz="quarter" idx="86" hasCustomPrompt="1"/>
          </p:nvPr>
        </p:nvSpPr>
        <p:spPr>
          <a:xfrm>
            <a:off x="603254" y="4746930"/>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5"/>
                </a:solidFill>
                <a:latin typeface="Lato Regular"/>
                <a:cs typeface="Lato Regular"/>
              </a:defRPr>
            </a:lvl1pPr>
          </a:lstStyle>
          <a:p>
            <a:pPr lvl="0"/>
            <a:r>
              <a:rPr lang="es-ES_tradnl" dirty="0"/>
              <a:t>05</a:t>
            </a:r>
          </a:p>
        </p:txBody>
      </p:sp>
    </p:spTree>
    <p:extLst>
      <p:ext uri="{BB962C8B-B14F-4D97-AF65-F5344CB8AC3E}">
        <p14:creationId xmlns:p14="http://schemas.microsoft.com/office/powerpoint/2010/main" val="1268542066"/>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anim calcmode="lin" valueType="num">
                                      <p:cBhvr>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400"/>
                                        <p:tgtEl>
                                          <p:spTgt spid="19">
                                            <p:txEl>
                                              <p:pRg st="0" end="0"/>
                                            </p:txEl>
                                          </p:spTgt>
                                        </p:tgtEl>
                                      </p:cBhvr>
                                    </p:animEffect>
                                    <p:anim calcmode="lin" valueType="num">
                                      <p:cBhvr>
                                        <p:cTn id="37" dur="4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20">
                                            <p:txEl>
                                              <p:pRg st="0" end="0"/>
                                            </p:txEl>
                                          </p:spTgt>
                                        </p:tgtEl>
                                        <p:attrNameLst>
                                          <p:attrName>style.visibility</p:attrName>
                                        </p:attrNameLst>
                                      </p:cBhvr>
                                      <p:to>
                                        <p:strVal val="visible"/>
                                      </p:to>
                                    </p:set>
                                    <p:animEffect transition="in" filter="fade">
                                      <p:cBhvr>
                                        <p:cTn id="41" dur="500"/>
                                        <p:tgtEl>
                                          <p:spTgt spid="20">
                                            <p:txEl>
                                              <p:pRg st="0" end="0"/>
                                            </p:txEl>
                                          </p:spTgt>
                                        </p:tgtEl>
                                      </p:cBhvr>
                                    </p:animEffect>
                                    <p:anim calcmode="lin" valueType="num">
                                      <p:cBhvr>
                                        <p:cTn id="42"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20">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21">
                                            <p:txEl>
                                              <p:pRg st="0" end="0"/>
                                            </p:txEl>
                                          </p:spTgt>
                                        </p:tgtEl>
                                        <p:attrNameLst>
                                          <p:attrName>style.visibility</p:attrName>
                                        </p:attrNameLst>
                                      </p:cBhvr>
                                      <p:to>
                                        <p:strVal val="visible"/>
                                      </p:to>
                                    </p:set>
                                    <p:animEffect transition="in" filter="fade">
                                      <p:cBhvr>
                                        <p:cTn id="46" dur="500"/>
                                        <p:tgtEl>
                                          <p:spTgt spid="21">
                                            <p:txEl>
                                              <p:pRg st="0" end="0"/>
                                            </p:txEl>
                                          </p:spTgt>
                                        </p:tgtEl>
                                      </p:cBhvr>
                                    </p:animEffect>
                                  </p:childTnLst>
                                </p:cTn>
                              </p:par>
                              <p:par>
                                <p:cTn id="47" presetID="42" presetClass="entr" presetSubtype="0" fill="hold" grpId="0" nodeType="withEffect">
                                  <p:stCondLst>
                                    <p:cond delay="20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fade">
                                      <p:cBhvr>
                                        <p:cTn id="49" dur="400"/>
                                        <p:tgtEl>
                                          <p:spTgt spid="22">
                                            <p:txEl>
                                              <p:pRg st="0" end="0"/>
                                            </p:txEl>
                                          </p:spTgt>
                                        </p:tgtEl>
                                      </p:cBhvr>
                                    </p:animEffect>
                                    <p:anim calcmode="lin" valueType="num">
                                      <p:cBhvr>
                                        <p:cTn id="50" dur="4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51" dur="400" fill="hold"/>
                                        <p:tgtEl>
                                          <p:spTgt spid="22">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20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anim calcmode="lin" valueType="num">
                                      <p:cBhvr>
                                        <p:cTn id="5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23">
                                            <p:txEl>
                                              <p:pRg st="0" end="0"/>
                                            </p:txEl>
                                          </p:spTgt>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800"/>
                                  </p:stCondLst>
                                  <p:childTnLst>
                                    <p:set>
                                      <p:cBhvr>
                                        <p:cTn id="58" dur="1" fill="hold">
                                          <p:stCondLst>
                                            <p:cond delay="0"/>
                                          </p:stCondLst>
                                        </p:cTn>
                                        <p:tgtEl>
                                          <p:spTgt spid="24">
                                            <p:txEl>
                                              <p:pRg st="0" end="0"/>
                                            </p:txEl>
                                          </p:spTgt>
                                        </p:tgtEl>
                                        <p:attrNameLst>
                                          <p:attrName>style.visibility</p:attrName>
                                        </p:attrNameLst>
                                      </p:cBhvr>
                                      <p:to>
                                        <p:strVal val="visible"/>
                                      </p:to>
                                    </p:set>
                                    <p:animEffect transition="in" filter="fade">
                                      <p:cBhvr>
                                        <p:cTn id="59" dur="500"/>
                                        <p:tgtEl>
                                          <p:spTgt spid="24">
                                            <p:txEl>
                                              <p:pRg st="0" end="0"/>
                                            </p:txEl>
                                          </p:spTgt>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fade">
                                      <p:cBhvr>
                                        <p:cTn id="62" dur="400"/>
                                        <p:tgtEl>
                                          <p:spTgt spid="25">
                                            <p:txEl>
                                              <p:pRg st="0" end="0"/>
                                            </p:txEl>
                                          </p:spTgt>
                                        </p:tgtEl>
                                      </p:cBhvr>
                                    </p:animEffect>
                                    <p:anim calcmode="lin" valueType="num">
                                      <p:cBhvr>
                                        <p:cTn id="63" dur="4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64" dur="400" fill="hold"/>
                                        <p:tgtEl>
                                          <p:spTgt spid="25">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00"/>
                                  </p:stCondLst>
                                  <p:childTnLst>
                                    <p:set>
                                      <p:cBhvr>
                                        <p:cTn id="66" dur="1" fill="hold">
                                          <p:stCondLst>
                                            <p:cond delay="0"/>
                                          </p:stCondLst>
                                        </p:cTn>
                                        <p:tgtEl>
                                          <p:spTgt spid="26">
                                            <p:txEl>
                                              <p:pRg st="0" end="0"/>
                                            </p:txEl>
                                          </p:spTgt>
                                        </p:tgtEl>
                                        <p:attrNameLst>
                                          <p:attrName>style.visibility</p:attrName>
                                        </p:attrNameLst>
                                      </p:cBhvr>
                                      <p:to>
                                        <p:strVal val="visible"/>
                                      </p:to>
                                    </p:set>
                                    <p:animEffect transition="in" filter="fade">
                                      <p:cBhvr>
                                        <p:cTn id="67" dur="500"/>
                                        <p:tgtEl>
                                          <p:spTgt spid="26">
                                            <p:txEl>
                                              <p:pRg st="0" end="0"/>
                                            </p:txEl>
                                          </p:spTgt>
                                        </p:tgtEl>
                                      </p:cBhvr>
                                    </p:animEffect>
                                    <p:anim calcmode="lin" valueType="num">
                                      <p:cBhvr>
                                        <p:cTn id="6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69" dur="500" fill="hold"/>
                                        <p:tgtEl>
                                          <p:spTgt spid="26">
                                            <p:txEl>
                                              <p:pRg st="0" end="0"/>
                                            </p:txEl>
                                          </p:spTgt>
                                        </p:tgtEl>
                                        <p:attrNameLst>
                                          <p:attrName>ppt_y</p:attrName>
                                        </p:attrNameLst>
                                      </p:cBhvr>
                                      <p:tavLst>
                                        <p:tav tm="0">
                                          <p:val>
                                            <p:strVal val="#ppt_y+.1"/>
                                          </p:val>
                                        </p:tav>
                                        <p:tav tm="100000">
                                          <p:val>
                                            <p:strVal val="#ppt_y"/>
                                          </p:val>
                                        </p:tav>
                                      </p:tavLst>
                                    </p:anim>
                                  </p:childTnLst>
                                </p:cTn>
                              </p:par>
                              <p:par>
                                <p:cTn id="70" presetID="10" presetClass="entr" presetSubtype="0" fill="hold" grpId="0" nodeType="withEffect">
                                  <p:stCondLst>
                                    <p:cond delay="800"/>
                                  </p:stCondLst>
                                  <p:childTnLst>
                                    <p:set>
                                      <p:cBhvr>
                                        <p:cTn id="71" dur="1" fill="hold">
                                          <p:stCondLst>
                                            <p:cond delay="0"/>
                                          </p:stCondLst>
                                        </p:cTn>
                                        <p:tgtEl>
                                          <p:spTgt spid="27">
                                            <p:txEl>
                                              <p:pRg st="0" end="0"/>
                                            </p:txEl>
                                          </p:spTgt>
                                        </p:tgtEl>
                                        <p:attrNameLst>
                                          <p:attrName>style.visibility</p:attrName>
                                        </p:attrNameLst>
                                      </p:cBhvr>
                                      <p:to>
                                        <p:strVal val="visible"/>
                                      </p:to>
                                    </p:set>
                                    <p:animEffect transition="in" filter="fade">
                                      <p:cBhvr>
                                        <p:cTn id="72" dur="500"/>
                                        <p:tgtEl>
                                          <p:spTgt spid="27">
                                            <p:txEl>
                                              <p:pRg st="0" end="0"/>
                                            </p:txEl>
                                          </p:spTgt>
                                        </p:tgtEl>
                                      </p:cBhvr>
                                    </p:animEffect>
                                  </p:childTnLst>
                                </p:cTn>
                              </p:par>
                              <p:par>
                                <p:cTn id="73" presetID="42" presetClass="entr" presetSubtype="0" fill="hold" grpId="0" nodeType="withEffect">
                                  <p:stCondLst>
                                    <p:cond delay="20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fade">
                                      <p:cBhvr>
                                        <p:cTn id="75" dur="400"/>
                                        <p:tgtEl>
                                          <p:spTgt spid="28">
                                            <p:txEl>
                                              <p:pRg st="0" end="0"/>
                                            </p:txEl>
                                          </p:spTgt>
                                        </p:tgtEl>
                                      </p:cBhvr>
                                    </p:animEffect>
                                    <p:anim calcmode="lin" valueType="num">
                                      <p:cBhvr>
                                        <p:cTn id="76" dur="4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77" dur="400" fill="hold"/>
                                        <p:tgtEl>
                                          <p:spTgt spid="28">
                                            <p:txEl>
                                              <p:pRg st="0" end="0"/>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20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fade">
                                      <p:cBhvr>
                                        <p:cTn id="80" dur="500"/>
                                        <p:tgtEl>
                                          <p:spTgt spid="29">
                                            <p:txEl>
                                              <p:pRg st="0" end="0"/>
                                            </p:txEl>
                                          </p:spTgt>
                                        </p:tgtEl>
                                      </p:cBhvr>
                                    </p:animEffect>
                                    <p:anim calcmode="lin" valueType="num">
                                      <p:cBhvr>
                                        <p:cTn id="81"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82" dur="500" fill="hold"/>
                                        <p:tgtEl>
                                          <p:spTgt spid="29">
                                            <p:txEl>
                                              <p:pRg st="0" end="0"/>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200"/>
                                  </p:stCondLst>
                                  <p:childTnLst>
                                    <p:set>
                                      <p:cBhvr>
                                        <p:cTn id="84" dur="1" fill="hold">
                                          <p:stCondLst>
                                            <p:cond delay="0"/>
                                          </p:stCondLst>
                                        </p:cTn>
                                        <p:tgtEl>
                                          <p:spTgt spid="54">
                                            <p:txEl>
                                              <p:pRg st="0" end="0"/>
                                            </p:txEl>
                                          </p:spTgt>
                                        </p:tgtEl>
                                        <p:attrNameLst>
                                          <p:attrName>style.visibility</p:attrName>
                                        </p:attrNameLst>
                                      </p:cBhvr>
                                      <p:to>
                                        <p:strVal val="visible"/>
                                      </p:to>
                                    </p:set>
                                    <p:animEffect transition="in" filter="fade">
                                      <p:cBhvr>
                                        <p:cTn id="85" dur="400"/>
                                        <p:tgtEl>
                                          <p:spTgt spid="54">
                                            <p:txEl>
                                              <p:pRg st="0" end="0"/>
                                            </p:txEl>
                                          </p:spTgt>
                                        </p:tgtEl>
                                      </p:cBhvr>
                                    </p:animEffect>
                                    <p:anim calcmode="lin" valueType="num">
                                      <p:cBhvr>
                                        <p:cTn id="86" dur="40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87" dur="400" fill="hold"/>
                                        <p:tgtEl>
                                          <p:spTgt spid="54">
                                            <p:txEl>
                                              <p:pRg st="0" end="0"/>
                                            </p:tx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200"/>
                                  </p:stCondLst>
                                  <p:childTnLst>
                                    <p:set>
                                      <p:cBhvr>
                                        <p:cTn id="89" dur="1" fill="hold">
                                          <p:stCondLst>
                                            <p:cond delay="0"/>
                                          </p:stCondLst>
                                        </p:cTn>
                                        <p:tgtEl>
                                          <p:spTgt spid="55">
                                            <p:txEl>
                                              <p:pRg st="0" end="0"/>
                                            </p:txEl>
                                          </p:spTgt>
                                        </p:tgtEl>
                                        <p:attrNameLst>
                                          <p:attrName>style.visibility</p:attrName>
                                        </p:attrNameLst>
                                      </p:cBhvr>
                                      <p:to>
                                        <p:strVal val="visible"/>
                                      </p:to>
                                    </p:set>
                                    <p:animEffect transition="in" filter="fade">
                                      <p:cBhvr>
                                        <p:cTn id="90" dur="400"/>
                                        <p:tgtEl>
                                          <p:spTgt spid="55">
                                            <p:txEl>
                                              <p:pRg st="0" end="0"/>
                                            </p:txEl>
                                          </p:spTgt>
                                        </p:tgtEl>
                                      </p:cBhvr>
                                    </p:animEffect>
                                    <p:anim calcmode="lin" valueType="num">
                                      <p:cBhvr>
                                        <p:cTn id="91" dur="4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92" dur="400" fill="hold"/>
                                        <p:tgtEl>
                                          <p:spTgt spid="55">
                                            <p:txEl>
                                              <p:pRg st="0" end="0"/>
                                            </p:tx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200"/>
                                  </p:stCondLst>
                                  <p:childTnLst>
                                    <p:set>
                                      <p:cBhvr>
                                        <p:cTn id="94" dur="1" fill="hold">
                                          <p:stCondLst>
                                            <p:cond delay="0"/>
                                          </p:stCondLst>
                                        </p:cTn>
                                        <p:tgtEl>
                                          <p:spTgt spid="56">
                                            <p:txEl>
                                              <p:pRg st="0" end="0"/>
                                            </p:txEl>
                                          </p:spTgt>
                                        </p:tgtEl>
                                        <p:attrNameLst>
                                          <p:attrName>style.visibility</p:attrName>
                                        </p:attrNameLst>
                                      </p:cBhvr>
                                      <p:to>
                                        <p:strVal val="visible"/>
                                      </p:to>
                                    </p:set>
                                    <p:animEffect transition="in" filter="fade">
                                      <p:cBhvr>
                                        <p:cTn id="95" dur="400"/>
                                        <p:tgtEl>
                                          <p:spTgt spid="56">
                                            <p:txEl>
                                              <p:pRg st="0" end="0"/>
                                            </p:txEl>
                                          </p:spTgt>
                                        </p:tgtEl>
                                      </p:cBhvr>
                                    </p:animEffect>
                                    <p:anim calcmode="lin" valueType="num">
                                      <p:cBhvr>
                                        <p:cTn id="96" dur="4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97" dur="400" fill="hold"/>
                                        <p:tgtEl>
                                          <p:spTgt spid="56">
                                            <p:txEl>
                                              <p:pRg st="0" end="0"/>
                                            </p:tx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200"/>
                                  </p:stCondLst>
                                  <p:childTnLst>
                                    <p:set>
                                      <p:cBhvr>
                                        <p:cTn id="99" dur="1" fill="hold">
                                          <p:stCondLst>
                                            <p:cond delay="0"/>
                                          </p:stCondLst>
                                        </p:cTn>
                                        <p:tgtEl>
                                          <p:spTgt spid="57">
                                            <p:txEl>
                                              <p:pRg st="0" end="0"/>
                                            </p:txEl>
                                          </p:spTgt>
                                        </p:tgtEl>
                                        <p:attrNameLst>
                                          <p:attrName>style.visibility</p:attrName>
                                        </p:attrNameLst>
                                      </p:cBhvr>
                                      <p:to>
                                        <p:strVal val="visible"/>
                                      </p:to>
                                    </p:set>
                                    <p:animEffect transition="in" filter="fade">
                                      <p:cBhvr>
                                        <p:cTn id="100" dur="400"/>
                                        <p:tgtEl>
                                          <p:spTgt spid="57">
                                            <p:txEl>
                                              <p:pRg st="0" end="0"/>
                                            </p:txEl>
                                          </p:spTgt>
                                        </p:tgtEl>
                                      </p:cBhvr>
                                    </p:animEffect>
                                    <p:anim calcmode="lin" valueType="num">
                                      <p:cBhvr>
                                        <p:cTn id="101" dur="4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102" dur="400" fill="hold"/>
                                        <p:tgtEl>
                                          <p:spTgt spid="57">
                                            <p:txEl>
                                              <p:pRg st="0" end="0"/>
                                            </p:tx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200"/>
                                  </p:stCondLst>
                                  <p:childTnLst>
                                    <p:set>
                                      <p:cBhvr>
                                        <p:cTn id="104" dur="1" fill="hold">
                                          <p:stCondLst>
                                            <p:cond delay="0"/>
                                          </p:stCondLst>
                                        </p:cTn>
                                        <p:tgtEl>
                                          <p:spTgt spid="58">
                                            <p:txEl>
                                              <p:pRg st="0" end="0"/>
                                            </p:txEl>
                                          </p:spTgt>
                                        </p:tgtEl>
                                        <p:attrNameLst>
                                          <p:attrName>style.visibility</p:attrName>
                                        </p:attrNameLst>
                                      </p:cBhvr>
                                      <p:to>
                                        <p:strVal val="visible"/>
                                      </p:to>
                                    </p:set>
                                    <p:animEffect transition="in" filter="fade">
                                      <p:cBhvr>
                                        <p:cTn id="105" dur="400"/>
                                        <p:tgtEl>
                                          <p:spTgt spid="58">
                                            <p:txEl>
                                              <p:pRg st="0" end="0"/>
                                            </p:txEl>
                                          </p:spTgt>
                                        </p:tgtEl>
                                      </p:cBhvr>
                                    </p:animEffect>
                                    <p:anim calcmode="lin" valueType="num">
                                      <p:cBhvr>
                                        <p:cTn id="106" dur="4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107" dur="400" fill="hold"/>
                                        <p:tgtEl>
                                          <p:spTgt spid="58">
                                            <p:txEl>
                                              <p:pRg st="0" end="0"/>
                                            </p:tx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200"/>
                                  </p:stCondLst>
                                  <p:childTnLst>
                                    <p:set>
                                      <p:cBhvr>
                                        <p:cTn id="109" dur="1" fill="hold">
                                          <p:stCondLst>
                                            <p:cond delay="0"/>
                                          </p:stCondLst>
                                        </p:cTn>
                                        <p:tgtEl>
                                          <p:spTgt spid="59">
                                            <p:txEl>
                                              <p:pRg st="0" end="0"/>
                                            </p:txEl>
                                          </p:spTgt>
                                        </p:tgtEl>
                                        <p:attrNameLst>
                                          <p:attrName>style.visibility</p:attrName>
                                        </p:attrNameLst>
                                      </p:cBhvr>
                                      <p:to>
                                        <p:strVal val="visible"/>
                                      </p:to>
                                    </p:set>
                                    <p:animEffect transition="in" filter="fade">
                                      <p:cBhvr>
                                        <p:cTn id="110" dur="400"/>
                                        <p:tgtEl>
                                          <p:spTgt spid="59">
                                            <p:txEl>
                                              <p:pRg st="0" end="0"/>
                                            </p:txEl>
                                          </p:spTgt>
                                        </p:tgtEl>
                                      </p:cBhvr>
                                    </p:animEffect>
                                    <p:anim calcmode="lin" valueType="num">
                                      <p:cBhvr>
                                        <p:cTn id="111" dur="400" fill="hold"/>
                                        <p:tgtEl>
                                          <p:spTgt spid="59">
                                            <p:txEl>
                                              <p:pRg st="0" end="0"/>
                                            </p:txEl>
                                          </p:spTgt>
                                        </p:tgtEl>
                                        <p:attrNameLst>
                                          <p:attrName>ppt_x</p:attrName>
                                        </p:attrNameLst>
                                      </p:cBhvr>
                                      <p:tavLst>
                                        <p:tav tm="0">
                                          <p:val>
                                            <p:strVal val="#ppt_x"/>
                                          </p:val>
                                        </p:tav>
                                        <p:tav tm="100000">
                                          <p:val>
                                            <p:strVal val="#ppt_x"/>
                                          </p:val>
                                        </p:tav>
                                      </p:tavLst>
                                    </p:anim>
                                    <p:anim calcmode="lin" valueType="num">
                                      <p:cBhvr>
                                        <p:cTn id="112" dur="400" fill="hold"/>
                                        <p:tgtEl>
                                          <p:spTgt spid="59">
                                            <p:txEl>
                                              <p:pRg st="0" end="0"/>
                                            </p:tx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200"/>
                                  </p:stCondLst>
                                  <p:childTnLst>
                                    <p:set>
                                      <p:cBhvr>
                                        <p:cTn id="114" dur="1" fill="hold">
                                          <p:stCondLst>
                                            <p:cond delay="0"/>
                                          </p:stCondLst>
                                        </p:cTn>
                                        <p:tgtEl>
                                          <p:spTgt spid="60">
                                            <p:txEl>
                                              <p:pRg st="0" end="0"/>
                                            </p:txEl>
                                          </p:spTgt>
                                        </p:tgtEl>
                                        <p:attrNameLst>
                                          <p:attrName>style.visibility</p:attrName>
                                        </p:attrNameLst>
                                      </p:cBhvr>
                                      <p:to>
                                        <p:strVal val="visible"/>
                                      </p:to>
                                    </p:set>
                                    <p:animEffect transition="in" filter="fade">
                                      <p:cBhvr>
                                        <p:cTn id="115" dur="400"/>
                                        <p:tgtEl>
                                          <p:spTgt spid="60">
                                            <p:txEl>
                                              <p:pRg st="0" end="0"/>
                                            </p:txEl>
                                          </p:spTgt>
                                        </p:tgtEl>
                                      </p:cBhvr>
                                    </p:animEffect>
                                    <p:anim calcmode="lin" valueType="num">
                                      <p:cBhvr>
                                        <p:cTn id="116" dur="400" fill="hold"/>
                                        <p:tgtEl>
                                          <p:spTgt spid="60">
                                            <p:txEl>
                                              <p:pRg st="0" end="0"/>
                                            </p:txEl>
                                          </p:spTgt>
                                        </p:tgtEl>
                                        <p:attrNameLst>
                                          <p:attrName>ppt_x</p:attrName>
                                        </p:attrNameLst>
                                      </p:cBhvr>
                                      <p:tavLst>
                                        <p:tav tm="0">
                                          <p:val>
                                            <p:strVal val="#ppt_x"/>
                                          </p:val>
                                        </p:tav>
                                        <p:tav tm="100000">
                                          <p:val>
                                            <p:strVal val="#ppt_x"/>
                                          </p:val>
                                        </p:tav>
                                      </p:tavLst>
                                    </p:anim>
                                    <p:anim calcmode="lin" valueType="num">
                                      <p:cBhvr>
                                        <p:cTn id="117" dur="400" fill="hold"/>
                                        <p:tgtEl>
                                          <p:spTgt spid="60">
                                            <p:txEl>
                                              <p:pRg st="0" end="0"/>
                                            </p:txEl>
                                          </p:spTgt>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200"/>
                                  </p:stCondLst>
                                  <p:childTnLst>
                                    <p:set>
                                      <p:cBhvr>
                                        <p:cTn id="119" dur="1" fill="hold">
                                          <p:stCondLst>
                                            <p:cond delay="0"/>
                                          </p:stCondLst>
                                        </p:cTn>
                                        <p:tgtEl>
                                          <p:spTgt spid="61">
                                            <p:txEl>
                                              <p:pRg st="0" end="0"/>
                                            </p:txEl>
                                          </p:spTgt>
                                        </p:tgtEl>
                                        <p:attrNameLst>
                                          <p:attrName>style.visibility</p:attrName>
                                        </p:attrNameLst>
                                      </p:cBhvr>
                                      <p:to>
                                        <p:strVal val="visible"/>
                                      </p:to>
                                    </p:set>
                                    <p:animEffect transition="in" filter="fade">
                                      <p:cBhvr>
                                        <p:cTn id="120" dur="400"/>
                                        <p:tgtEl>
                                          <p:spTgt spid="61">
                                            <p:txEl>
                                              <p:pRg st="0" end="0"/>
                                            </p:txEl>
                                          </p:spTgt>
                                        </p:tgtEl>
                                      </p:cBhvr>
                                    </p:animEffect>
                                    <p:anim calcmode="lin" valueType="num">
                                      <p:cBhvr>
                                        <p:cTn id="121" dur="4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122" dur="400" fill="hold"/>
                                        <p:tgtEl>
                                          <p:spTgt spid="61">
                                            <p:txEl>
                                              <p:pRg st="0" end="0"/>
                                            </p:txEl>
                                          </p:spTgt>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200"/>
                                  </p:stCondLst>
                                  <p:childTnLst>
                                    <p:set>
                                      <p:cBhvr>
                                        <p:cTn id="124" dur="1" fill="hold">
                                          <p:stCondLst>
                                            <p:cond delay="0"/>
                                          </p:stCondLst>
                                        </p:cTn>
                                        <p:tgtEl>
                                          <p:spTgt spid="62">
                                            <p:txEl>
                                              <p:pRg st="0" end="0"/>
                                            </p:txEl>
                                          </p:spTgt>
                                        </p:tgtEl>
                                        <p:attrNameLst>
                                          <p:attrName>style.visibility</p:attrName>
                                        </p:attrNameLst>
                                      </p:cBhvr>
                                      <p:to>
                                        <p:strVal val="visible"/>
                                      </p:to>
                                    </p:set>
                                    <p:animEffect transition="in" filter="fade">
                                      <p:cBhvr>
                                        <p:cTn id="125" dur="400"/>
                                        <p:tgtEl>
                                          <p:spTgt spid="62">
                                            <p:txEl>
                                              <p:pRg st="0" end="0"/>
                                            </p:txEl>
                                          </p:spTgt>
                                        </p:tgtEl>
                                      </p:cBhvr>
                                    </p:animEffect>
                                    <p:anim calcmode="lin" valueType="num">
                                      <p:cBhvr>
                                        <p:cTn id="126" dur="400" fill="hold"/>
                                        <p:tgtEl>
                                          <p:spTgt spid="62">
                                            <p:txEl>
                                              <p:pRg st="0" end="0"/>
                                            </p:txEl>
                                          </p:spTgt>
                                        </p:tgtEl>
                                        <p:attrNameLst>
                                          <p:attrName>ppt_x</p:attrName>
                                        </p:attrNameLst>
                                      </p:cBhvr>
                                      <p:tavLst>
                                        <p:tav tm="0">
                                          <p:val>
                                            <p:strVal val="#ppt_x"/>
                                          </p:val>
                                        </p:tav>
                                        <p:tav tm="100000">
                                          <p:val>
                                            <p:strVal val="#ppt_x"/>
                                          </p:val>
                                        </p:tav>
                                      </p:tavLst>
                                    </p:anim>
                                    <p:anim calcmode="lin" valueType="num">
                                      <p:cBhvr>
                                        <p:cTn id="127" dur="400" fill="hold"/>
                                        <p:tgtEl>
                                          <p:spTgt spid="62">
                                            <p:txEl>
                                              <p:pRg st="0" end="0"/>
                                            </p:txEl>
                                          </p:spTgt>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200"/>
                                  </p:stCondLst>
                                  <p:childTnLst>
                                    <p:set>
                                      <p:cBhvr>
                                        <p:cTn id="129" dur="1" fill="hold">
                                          <p:stCondLst>
                                            <p:cond delay="0"/>
                                          </p:stCondLst>
                                        </p:cTn>
                                        <p:tgtEl>
                                          <p:spTgt spid="63">
                                            <p:txEl>
                                              <p:pRg st="0" end="0"/>
                                            </p:txEl>
                                          </p:spTgt>
                                        </p:tgtEl>
                                        <p:attrNameLst>
                                          <p:attrName>style.visibility</p:attrName>
                                        </p:attrNameLst>
                                      </p:cBhvr>
                                      <p:to>
                                        <p:strVal val="visible"/>
                                      </p:to>
                                    </p:set>
                                    <p:animEffect transition="in" filter="fade">
                                      <p:cBhvr>
                                        <p:cTn id="130" dur="400"/>
                                        <p:tgtEl>
                                          <p:spTgt spid="63">
                                            <p:txEl>
                                              <p:pRg st="0" end="0"/>
                                            </p:txEl>
                                          </p:spTgt>
                                        </p:tgtEl>
                                      </p:cBhvr>
                                    </p:animEffect>
                                    <p:anim calcmode="lin" valueType="num">
                                      <p:cBhvr>
                                        <p:cTn id="131" dur="400" fill="hold"/>
                                        <p:tgtEl>
                                          <p:spTgt spid="63">
                                            <p:txEl>
                                              <p:pRg st="0" end="0"/>
                                            </p:txEl>
                                          </p:spTgt>
                                        </p:tgtEl>
                                        <p:attrNameLst>
                                          <p:attrName>ppt_x</p:attrName>
                                        </p:attrNameLst>
                                      </p:cBhvr>
                                      <p:tavLst>
                                        <p:tav tm="0">
                                          <p:val>
                                            <p:strVal val="#ppt_x"/>
                                          </p:val>
                                        </p:tav>
                                        <p:tav tm="100000">
                                          <p:val>
                                            <p:strVal val="#ppt_x"/>
                                          </p:val>
                                        </p:tav>
                                      </p:tavLst>
                                    </p:anim>
                                    <p:anim calcmode="lin" valueType="num">
                                      <p:cBhvr>
                                        <p:cTn id="132" dur="400" fill="hold"/>
                                        <p:tgtEl>
                                          <p:spTgt spid="63">
                                            <p:txEl>
                                              <p:pRg st="0" end="0"/>
                                            </p:txEl>
                                          </p:spTgt>
                                        </p:tgtEl>
                                        <p:attrNameLst>
                                          <p:attrName>ppt_y</p:attrName>
                                        </p:attrNameLst>
                                      </p:cBhvr>
                                      <p:tavLst>
                                        <p:tav tm="0">
                                          <p:val>
                                            <p:strVal val="#ppt_y+.1"/>
                                          </p:val>
                                        </p:tav>
                                        <p:tav tm="100000">
                                          <p:val>
                                            <p:strVal val="#ppt_y"/>
                                          </p:val>
                                        </p:tav>
                                      </p:tavLst>
                                    </p:anim>
                                  </p:childTnLst>
                                </p:cTn>
                              </p:par>
                            </p:childTnLst>
                          </p:cTn>
                        </p:par>
                        <p:par>
                          <p:cTn id="133" fill="hold">
                            <p:stCondLst>
                              <p:cond delay="500"/>
                            </p:stCondLst>
                            <p:childTnLst>
                              <p:par>
                                <p:cTn id="134" presetID="53" presetClass="entr" presetSubtype="16" fill="hold" grpId="1" nodeType="afterEffect">
                                  <p:stCondLst>
                                    <p:cond delay="0"/>
                                  </p:stCondLst>
                                  <p:childTnLst>
                                    <p:set>
                                      <p:cBhvr>
                                        <p:cTn id="135" dur="1" fill="hold">
                                          <p:stCondLst>
                                            <p:cond delay="0"/>
                                          </p:stCondLst>
                                        </p:cTn>
                                        <p:tgtEl>
                                          <p:spTgt spid="54">
                                            <p:txEl>
                                              <p:pRg st="0" end="0"/>
                                            </p:txEl>
                                          </p:spTgt>
                                        </p:tgtEl>
                                        <p:attrNameLst>
                                          <p:attrName>style.visibility</p:attrName>
                                        </p:attrNameLst>
                                      </p:cBhvr>
                                      <p:to>
                                        <p:strVal val="visible"/>
                                      </p:to>
                                    </p:set>
                                    <p:anim calcmode="lin" valueType="num">
                                      <p:cBhvr>
                                        <p:cTn id="136"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37"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38" dur="500"/>
                                        <p:tgtEl>
                                          <p:spTgt spid="54">
                                            <p:txEl>
                                              <p:pRg st="0" end="0"/>
                                            </p:txEl>
                                          </p:spTgt>
                                        </p:tgtEl>
                                      </p:cBhvr>
                                    </p:animEffect>
                                  </p:childTnLst>
                                </p:cTn>
                              </p:par>
                            </p:childTnLst>
                          </p:cTn>
                        </p:par>
                        <p:par>
                          <p:cTn id="139" fill="hold">
                            <p:stCondLst>
                              <p:cond delay="1000"/>
                            </p:stCondLst>
                            <p:childTnLst>
                              <p:par>
                                <p:cTn id="140" presetID="53" presetClass="entr" presetSubtype="16" fill="hold" grpId="1" nodeType="afterEffect">
                                  <p:stCondLst>
                                    <p:cond delay="0"/>
                                  </p:stCondLst>
                                  <p:childTnLst>
                                    <p:set>
                                      <p:cBhvr>
                                        <p:cTn id="141" dur="1" fill="hold">
                                          <p:stCondLst>
                                            <p:cond delay="0"/>
                                          </p:stCondLst>
                                        </p:cTn>
                                        <p:tgtEl>
                                          <p:spTgt spid="55">
                                            <p:txEl>
                                              <p:pRg st="0" end="0"/>
                                            </p:txEl>
                                          </p:spTgt>
                                        </p:tgtEl>
                                        <p:attrNameLst>
                                          <p:attrName>style.visibility</p:attrName>
                                        </p:attrNameLst>
                                      </p:cBhvr>
                                      <p:to>
                                        <p:strVal val="visible"/>
                                      </p:to>
                                    </p:set>
                                    <p:anim calcmode="lin" valueType="num">
                                      <p:cBhvr>
                                        <p:cTn id="142" dur="5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143" dur="5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144" dur="500"/>
                                        <p:tgtEl>
                                          <p:spTgt spid="55">
                                            <p:txEl>
                                              <p:pRg st="0" end="0"/>
                                            </p:txEl>
                                          </p:spTgt>
                                        </p:tgtEl>
                                      </p:cBhvr>
                                    </p:animEffect>
                                  </p:childTnLst>
                                </p:cTn>
                              </p:par>
                            </p:childTnLst>
                          </p:cTn>
                        </p:par>
                        <p:par>
                          <p:cTn id="145" fill="hold">
                            <p:stCondLst>
                              <p:cond delay="1500"/>
                            </p:stCondLst>
                            <p:childTnLst>
                              <p:par>
                                <p:cTn id="146" presetID="53" presetClass="entr" presetSubtype="16" fill="hold" grpId="1" nodeType="afterEffect">
                                  <p:stCondLst>
                                    <p:cond delay="0"/>
                                  </p:stCondLst>
                                  <p:childTnLst>
                                    <p:set>
                                      <p:cBhvr>
                                        <p:cTn id="147" dur="1" fill="hold">
                                          <p:stCondLst>
                                            <p:cond delay="0"/>
                                          </p:stCondLst>
                                        </p:cTn>
                                        <p:tgtEl>
                                          <p:spTgt spid="56">
                                            <p:txEl>
                                              <p:pRg st="0" end="0"/>
                                            </p:txEl>
                                          </p:spTgt>
                                        </p:tgtEl>
                                        <p:attrNameLst>
                                          <p:attrName>style.visibility</p:attrName>
                                        </p:attrNameLst>
                                      </p:cBhvr>
                                      <p:to>
                                        <p:strVal val="visible"/>
                                      </p:to>
                                    </p:set>
                                    <p:anim calcmode="lin" valueType="num">
                                      <p:cBhvr>
                                        <p:cTn id="148" dur="5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149" dur="5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150" dur="500"/>
                                        <p:tgtEl>
                                          <p:spTgt spid="56">
                                            <p:txEl>
                                              <p:pRg st="0" end="0"/>
                                            </p:txEl>
                                          </p:spTgt>
                                        </p:tgtEl>
                                      </p:cBhvr>
                                    </p:animEffect>
                                  </p:childTnLst>
                                </p:cTn>
                              </p:par>
                            </p:childTnLst>
                          </p:cTn>
                        </p:par>
                        <p:par>
                          <p:cTn id="151" fill="hold">
                            <p:stCondLst>
                              <p:cond delay="2000"/>
                            </p:stCondLst>
                            <p:childTnLst>
                              <p:par>
                                <p:cTn id="152" presetID="53" presetClass="entr" presetSubtype="16" fill="hold" grpId="1" nodeType="afterEffect">
                                  <p:stCondLst>
                                    <p:cond delay="0"/>
                                  </p:stCondLst>
                                  <p:childTnLst>
                                    <p:set>
                                      <p:cBhvr>
                                        <p:cTn id="153" dur="1" fill="hold">
                                          <p:stCondLst>
                                            <p:cond delay="0"/>
                                          </p:stCondLst>
                                        </p:cTn>
                                        <p:tgtEl>
                                          <p:spTgt spid="57">
                                            <p:txEl>
                                              <p:pRg st="0" end="0"/>
                                            </p:txEl>
                                          </p:spTgt>
                                        </p:tgtEl>
                                        <p:attrNameLst>
                                          <p:attrName>style.visibility</p:attrName>
                                        </p:attrNameLst>
                                      </p:cBhvr>
                                      <p:to>
                                        <p:strVal val="visible"/>
                                      </p:to>
                                    </p:set>
                                    <p:anim calcmode="lin" valueType="num">
                                      <p:cBhvr>
                                        <p:cTn id="154" dur="5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155" dur="5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156" dur="500"/>
                                        <p:tgtEl>
                                          <p:spTgt spid="57">
                                            <p:txEl>
                                              <p:pRg st="0" end="0"/>
                                            </p:txEl>
                                          </p:spTgt>
                                        </p:tgtEl>
                                      </p:cBhvr>
                                    </p:animEffect>
                                  </p:childTnLst>
                                </p:cTn>
                              </p:par>
                            </p:childTnLst>
                          </p:cTn>
                        </p:par>
                        <p:par>
                          <p:cTn id="157" fill="hold">
                            <p:stCondLst>
                              <p:cond delay="2500"/>
                            </p:stCondLst>
                            <p:childTnLst>
                              <p:par>
                                <p:cTn id="158" presetID="53" presetClass="entr" presetSubtype="16" fill="hold" grpId="1" nodeType="afterEffect">
                                  <p:stCondLst>
                                    <p:cond delay="0"/>
                                  </p:stCondLst>
                                  <p:childTnLst>
                                    <p:set>
                                      <p:cBhvr>
                                        <p:cTn id="159" dur="1" fill="hold">
                                          <p:stCondLst>
                                            <p:cond delay="0"/>
                                          </p:stCondLst>
                                        </p:cTn>
                                        <p:tgtEl>
                                          <p:spTgt spid="58">
                                            <p:txEl>
                                              <p:pRg st="0" end="0"/>
                                            </p:txEl>
                                          </p:spTgt>
                                        </p:tgtEl>
                                        <p:attrNameLst>
                                          <p:attrName>style.visibility</p:attrName>
                                        </p:attrNameLst>
                                      </p:cBhvr>
                                      <p:to>
                                        <p:strVal val="visible"/>
                                      </p:to>
                                    </p:set>
                                    <p:anim calcmode="lin" valueType="num">
                                      <p:cBhvr>
                                        <p:cTn id="160" dur="500" fill="hold"/>
                                        <p:tgtEl>
                                          <p:spTgt spid="58">
                                            <p:txEl>
                                              <p:pRg st="0" end="0"/>
                                            </p:txEl>
                                          </p:spTgt>
                                        </p:tgtEl>
                                        <p:attrNameLst>
                                          <p:attrName>ppt_w</p:attrName>
                                        </p:attrNameLst>
                                      </p:cBhvr>
                                      <p:tavLst>
                                        <p:tav tm="0">
                                          <p:val>
                                            <p:fltVal val="0"/>
                                          </p:val>
                                        </p:tav>
                                        <p:tav tm="100000">
                                          <p:val>
                                            <p:strVal val="#ppt_w"/>
                                          </p:val>
                                        </p:tav>
                                      </p:tavLst>
                                    </p:anim>
                                    <p:anim calcmode="lin" valueType="num">
                                      <p:cBhvr>
                                        <p:cTn id="161" dur="50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162" dur="500"/>
                                        <p:tgtEl>
                                          <p:spTgt spid="58">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6" presetClass="entr" presetSubtype="32" fill="hold" nodeType="clickEffect">
                                  <p:stCondLst>
                                    <p:cond delay="0"/>
                                  </p:stCondLst>
                                  <p:childTnLst>
                                    <p:set>
                                      <p:cBhvr>
                                        <p:cTn id="166" dur="1" fill="hold">
                                          <p:stCondLst>
                                            <p:cond delay="0"/>
                                          </p:stCondLst>
                                        </p:cTn>
                                        <p:tgtEl>
                                          <p:spTgt spid="3"/>
                                        </p:tgtEl>
                                        <p:attrNameLst>
                                          <p:attrName>style.visibility</p:attrName>
                                        </p:attrNameLst>
                                      </p:cBhvr>
                                      <p:to>
                                        <p:strVal val="visible"/>
                                      </p:to>
                                    </p:set>
                                    <p:animEffect transition="in" filter="circle(out)">
                                      <p:cBhvr>
                                        <p:cTn id="16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anim calcmode="lin" valueType="num">
                      <p:cBhvr>
                        <p:cTn dur="500" fill="hold"/>
                        <p:tgtEl>
                          <p:spTgt spid="7"/>
                        </p:tgtEl>
                        <p:attrNameLst>
                          <p:attrName>ppt_x</p:attrName>
                        </p:attrNameLst>
                      </p:cBhvr>
                      <p:tavLst>
                        <p:tav tm="0">
                          <p:val>
                            <p:strVal val="#ppt_x"/>
                          </p:val>
                        </p:tav>
                        <p:tav tm="100000">
                          <p:val>
                            <p:strVal val="#ppt_x"/>
                          </p:val>
                        </p:tav>
                      </p:tavLst>
                    </p:anim>
                    <p:anim calcmode="lin" valueType="num">
                      <p:cBhvr>
                        <p:cTn dur="500" fill="hold"/>
                        <p:tgtEl>
                          <p:spTgt spid="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400"/>
                        <p:tgtEl>
                          <p:spTgt spid="19"/>
                        </p:tgtEl>
                      </p:cBhvr>
                    </p:animEffect>
                    <p:anim calcmode="lin" valueType="num">
                      <p:cBhvr>
                        <p:cTn dur="400" fill="hold"/>
                        <p:tgtEl>
                          <p:spTgt spid="19"/>
                        </p:tgtEl>
                        <p:attrNameLst>
                          <p:attrName>ppt_x</p:attrName>
                        </p:attrNameLst>
                      </p:cBhvr>
                      <p:tavLst>
                        <p:tav tm="0">
                          <p:val>
                            <p:strVal val="#ppt_x"/>
                          </p:val>
                        </p:tav>
                        <p:tav tm="100000">
                          <p:val>
                            <p:strVal val="#ppt_x"/>
                          </p:val>
                        </p:tav>
                      </p:tavLst>
                    </p:anim>
                    <p:anim calcmode="lin" valueType="num">
                      <p:cBhvr>
                        <p:cTn dur="400" fill="hold"/>
                        <p:tgtEl>
                          <p:spTgt spid="19"/>
                        </p:tgtEl>
                        <p:attrNameLst>
                          <p:attrName>ppt_y</p:attrName>
                        </p:attrNameLst>
                      </p:cBhvr>
                      <p:tavLst>
                        <p:tav tm="0">
                          <p:val>
                            <p:strVal val="#ppt_y+.1"/>
                          </p:val>
                        </p:tav>
                        <p:tav tm="100000">
                          <p:val>
                            <p:strVal val="#ppt_y"/>
                          </p:val>
                        </p:tav>
                      </p:tavLst>
                    </p:anim>
                  </p:childTnLst>
                </p:cTn>
              </p:par>
            </p:tnLst>
          </p:tmpl>
        </p:tmplLst>
      </p:bldP>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withEffect">
                  <p:stCondLst>
                    <p:cond delay="8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400"/>
                        <p:tgtEl>
                          <p:spTgt spid="22"/>
                        </p:tgtEl>
                      </p:cBhvr>
                    </p:animEffect>
                    <p:anim calcmode="lin" valueType="num">
                      <p:cBhvr>
                        <p:cTn dur="400" fill="hold"/>
                        <p:tgtEl>
                          <p:spTgt spid="22"/>
                        </p:tgtEl>
                        <p:attrNameLst>
                          <p:attrName>ppt_x</p:attrName>
                        </p:attrNameLst>
                      </p:cBhvr>
                      <p:tavLst>
                        <p:tav tm="0">
                          <p:val>
                            <p:strVal val="#ppt_x"/>
                          </p:val>
                        </p:tav>
                        <p:tav tm="100000">
                          <p:val>
                            <p:strVal val="#ppt_x"/>
                          </p:val>
                        </p:tav>
                      </p:tavLst>
                    </p:anim>
                    <p:anim calcmode="lin" valueType="num">
                      <p:cBhvr>
                        <p:cTn dur="40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withEffect">
                  <p:stCondLst>
                    <p:cond delay="8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42" presetClass="entr" presetSubtype="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Effect transition="in" filter="fade">
                      <p:cBhvr>
                        <p:cTn dur="400"/>
                        <p:tgtEl>
                          <p:spTgt spid="25"/>
                        </p:tgtEl>
                      </p:cBhvr>
                    </p:animEffect>
                    <p:anim calcmode="lin" valueType="num">
                      <p:cBhvr>
                        <p:cTn dur="400" fill="hold"/>
                        <p:tgtEl>
                          <p:spTgt spid="25"/>
                        </p:tgtEl>
                        <p:attrNameLst>
                          <p:attrName>ppt_x</p:attrName>
                        </p:attrNameLst>
                      </p:cBhvr>
                      <p:tavLst>
                        <p:tav tm="0">
                          <p:val>
                            <p:strVal val="#ppt_x"/>
                          </p:val>
                        </p:tav>
                        <p:tav tm="100000">
                          <p:val>
                            <p:strVal val="#ppt_x"/>
                          </p:val>
                        </p:tav>
                      </p:tavLst>
                    </p:anim>
                    <p:anim calcmode="lin" valueType="num">
                      <p:cBhvr>
                        <p:cTn dur="4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400"/>
                        <p:tgtEl>
                          <p:spTgt spid="28"/>
                        </p:tgtEl>
                      </p:cBhvr>
                    </p:animEffect>
                    <p:anim calcmode="lin" valueType="num">
                      <p:cBhvr>
                        <p:cTn dur="400" fill="hold"/>
                        <p:tgtEl>
                          <p:spTgt spid="28"/>
                        </p:tgtEl>
                        <p:attrNameLst>
                          <p:attrName>ppt_x</p:attrName>
                        </p:attrNameLst>
                      </p:cBhvr>
                      <p:tavLst>
                        <p:tav tm="0">
                          <p:val>
                            <p:strVal val="#ppt_x"/>
                          </p:val>
                        </p:tav>
                        <p:tav tm="100000">
                          <p:val>
                            <p:strVal val="#ppt_x"/>
                          </p:val>
                        </p:tav>
                      </p:tavLst>
                    </p:anim>
                    <p:anim calcmode="lin" valueType="num">
                      <p:cBhvr>
                        <p:cTn dur="4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42" presetClass="entr" presetSubtype="0"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anim calcmode="lin" valueType="num">
                      <p:cBhvr>
                        <p:cTn dur="500" fill="hold"/>
                        <p:tgtEl>
                          <p:spTgt spid="29"/>
                        </p:tgtEl>
                        <p:attrNameLst>
                          <p:attrName>ppt_x</p:attrName>
                        </p:attrNameLst>
                      </p:cBhvr>
                      <p:tavLst>
                        <p:tav tm="0">
                          <p:val>
                            <p:strVal val="#ppt_x"/>
                          </p:val>
                        </p:tav>
                        <p:tav tm="100000">
                          <p:val>
                            <p:strVal val="#ppt_x"/>
                          </p:val>
                        </p:tav>
                      </p:tavLst>
                    </p:anim>
                    <p:anim calcmode="lin" valueType="num">
                      <p:cBhvr>
                        <p:cTn dur="500" fill="hold"/>
                        <p:tgtEl>
                          <p:spTgt spid="29"/>
                        </p:tgtEl>
                        <p:attrNameLst>
                          <p:attrName>ppt_y</p:attrName>
                        </p:attrNameLst>
                      </p:cBhvr>
                      <p:tavLst>
                        <p:tav tm="0">
                          <p:val>
                            <p:strVal val="#ppt_y+.1"/>
                          </p:val>
                        </p:tav>
                        <p:tav tm="100000">
                          <p:val>
                            <p:strVal val="#ppt_y"/>
                          </p:val>
                        </p:tav>
                      </p:tavLst>
                    </p:anim>
                  </p:childTnLst>
                </p:cTn>
              </p:par>
            </p:tnLst>
          </p:tmpl>
        </p:tmplLst>
      </p:bldP>
      <p:bldP spid="54" grpId="0" build="p">
        <p:tmplLst>
          <p:tmpl lvl="1">
            <p:tnLst>
              <p:par>
                <p:cTn presetID="42" presetClass="entr" presetSubtype="0" fill="hold" nodeType="withEffect">
                  <p:stCondLst>
                    <p:cond delay="200"/>
                  </p:stCondLst>
                  <p:childTnLst>
                    <p:set>
                      <p:cBhvr>
                        <p:cTn dur="1" fill="hold">
                          <p:stCondLst>
                            <p:cond delay="0"/>
                          </p:stCondLst>
                        </p:cTn>
                        <p:tgtEl>
                          <p:spTgt spid="54"/>
                        </p:tgtEl>
                        <p:attrNameLst>
                          <p:attrName>style.visibility</p:attrName>
                        </p:attrNameLst>
                      </p:cBhvr>
                      <p:to>
                        <p:strVal val="visible"/>
                      </p:to>
                    </p:set>
                    <p:animEffect transition="in" filter="fade">
                      <p:cBhvr>
                        <p:cTn dur="400"/>
                        <p:tgtEl>
                          <p:spTgt spid="54"/>
                        </p:tgtEl>
                      </p:cBhvr>
                    </p:animEffect>
                    <p:anim calcmode="lin" valueType="num">
                      <p:cBhvr>
                        <p:cTn dur="400" fill="hold"/>
                        <p:tgtEl>
                          <p:spTgt spid="54"/>
                        </p:tgtEl>
                        <p:attrNameLst>
                          <p:attrName>ppt_x</p:attrName>
                        </p:attrNameLst>
                      </p:cBhvr>
                      <p:tavLst>
                        <p:tav tm="0">
                          <p:val>
                            <p:strVal val="#ppt_x"/>
                          </p:val>
                        </p:tav>
                        <p:tav tm="100000">
                          <p:val>
                            <p:strVal val="#ppt_x"/>
                          </p:val>
                        </p:tav>
                      </p:tavLst>
                    </p:anim>
                    <p:anim calcmode="lin" valueType="num">
                      <p:cBhvr>
                        <p:cTn dur="400" fill="hold"/>
                        <p:tgtEl>
                          <p:spTgt spid="54"/>
                        </p:tgtEl>
                        <p:attrNameLst>
                          <p:attrName>ppt_y</p:attrName>
                        </p:attrNameLst>
                      </p:cBhvr>
                      <p:tavLst>
                        <p:tav tm="0">
                          <p:val>
                            <p:strVal val="#ppt_y+.1"/>
                          </p:val>
                        </p:tav>
                        <p:tav tm="100000">
                          <p:val>
                            <p:strVal val="#ppt_y"/>
                          </p:val>
                        </p:tav>
                      </p:tavLst>
                    </p:anim>
                  </p:childTnLst>
                </p:cTn>
              </p:par>
            </p:tnLst>
          </p:tmpl>
        </p:tmplLst>
      </p:bldP>
      <p:bldP spid="54" grpId="1" build="p">
        <p:tmplLst>
          <p:tmpl lvl="1">
            <p:tnLst>
              <p:par>
                <p:cTn presetID="53" presetClass="entr" presetSubtype="16"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P spid="55" grpId="0" build="p">
        <p:tmplLst>
          <p:tmpl lvl="1">
            <p:tnLst>
              <p:par>
                <p:cTn presetID="42" presetClass="entr" presetSubtype="0" fill="hold" nodeType="withEffect">
                  <p:stCondLst>
                    <p:cond delay="200"/>
                  </p:stCondLst>
                  <p:childTnLst>
                    <p:set>
                      <p:cBhvr>
                        <p:cTn dur="1" fill="hold">
                          <p:stCondLst>
                            <p:cond delay="0"/>
                          </p:stCondLst>
                        </p:cTn>
                        <p:tgtEl>
                          <p:spTgt spid="55"/>
                        </p:tgtEl>
                        <p:attrNameLst>
                          <p:attrName>style.visibility</p:attrName>
                        </p:attrNameLst>
                      </p:cBhvr>
                      <p:to>
                        <p:strVal val="visible"/>
                      </p:to>
                    </p:set>
                    <p:animEffect transition="in" filter="fade">
                      <p:cBhvr>
                        <p:cTn dur="400"/>
                        <p:tgtEl>
                          <p:spTgt spid="55"/>
                        </p:tgtEl>
                      </p:cBhvr>
                    </p:animEffect>
                    <p:anim calcmode="lin" valueType="num">
                      <p:cBhvr>
                        <p:cTn dur="400" fill="hold"/>
                        <p:tgtEl>
                          <p:spTgt spid="55"/>
                        </p:tgtEl>
                        <p:attrNameLst>
                          <p:attrName>ppt_x</p:attrName>
                        </p:attrNameLst>
                      </p:cBhvr>
                      <p:tavLst>
                        <p:tav tm="0">
                          <p:val>
                            <p:strVal val="#ppt_x"/>
                          </p:val>
                        </p:tav>
                        <p:tav tm="100000">
                          <p:val>
                            <p:strVal val="#ppt_x"/>
                          </p:val>
                        </p:tav>
                      </p:tavLst>
                    </p:anim>
                    <p:anim calcmode="lin" valueType="num">
                      <p:cBhvr>
                        <p:cTn dur="400" fill="hold"/>
                        <p:tgtEl>
                          <p:spTgt spid="55"/>
                        </p:tgtEl>
                        <p:attrNameLst>
                          <p:attrName>ppt_y</p:attrName>
                        </p:attrNameLst>
                      </p:cBhvr>
                      <p:tavLst>
                        <p:tav tm="0">
                          <p:val>
                            <p:strVal val="#ppt_y+.1"/>
                          </p:val>
                        </p:tav>
                        <p:tav tm="100000">
                          <p:val>
                            <p:strVal val="#ppt_y"/>
                          </p:val>
                        </p:tav>
                      </p:tavLst>
                    </p:anim>
                  </p:childTnLst>
                </p:cTn>
              </p:par>
            </p:tnLst>
          </p:tmpl>
        </p:tmplLst>
      </p:bldP>
      <p:bldP spid="55" grpId="1" build="p">
        <p:tmplLst>
          <p:tmpl lvl="1">
            <p:tnLst>
              <p:par>
                <p:cTn presetID="5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500" fill="hold"/>
                        <p:tgtEl>
                          <p:spTgt spid="55"/>
                        </p:tgtEl>
                        <p:attrNameLst>
                          <p:attrName>ppt_w</p:attrName>
                        </p:attrNameLst>
                      </p:cBhvr>
                      <p:tavLst>
                        <p:tav tm="0">
                          <p:val>
                            <p:fltVal val="0"/>
                          </p:val>
                        </p:tav>
                        <p:tav tm="100000">
                          <p:val>
                            <p:strVal val="#ppt_w"/>
                          </p:val>
                        </p:tav>
                      </p:tavLst>
                    </p:anim>
                    <p:anim calcmode="lin" valueType="num">
                      <p:cBhvr>
                        <p:cTn dur="500" fill="hold"/>
                        <p:tgtEl>
                          <p:spTgt spid="55"/>
                        </p:tgtEl>
                        <p:attrNameLst>
                          <p:attrName>ppt_h</p:attrName>
                        </p:attrNameLst>
                      </p:cBhvr>
                      <p:tavLst>
                        <p:tav tm="0">
                          <p:val>
                            <p:fltVal val="0"/>
                          </p:val>
                        </p:tav>
                        <p:tav tm="100000">
                          <p:val>
                            <p:strVal val="#ppt_h"/>
                          </p:val>
                        </p:tav>
                      </p:tavLst>
                    </p:anim>
                    <p:animEffect transition="in" filter="fade">
                      <p:cBhvr>
                        <p:cTn dur="500"/>
                        <p:tgtEl>
                          <p:spTgt spid="55"/>
                        </p:tgtEl>
                      </p:cBhvr>
                    </p:animEffect>
                  </p:childTnLst>
                </p:cTn>
              </p:par>
            </p:tnLst>
          </p:tmpl>
        </p:tmplLst>
      </p:bldP>
      <p:bldP spid="56" grpId="0" build="p">
        <p:tmplLst>
          <p:tmpl lvl="1">
            <p:tnLst>
              <p:par>
                <p:cTn presetID="42" presetClass="entr" presetSubtype="0" fill="hold" nodeType="withEffect">
                  <p:stCondLst>
                    <p:cond delay="200"/>
                  </p:stCondLst>
                  <p:childTnLst>
                    <p:set>
                      <p:cBhvr>
                        <p:cTn dur="1" fill="hold">
                          <p:stCondLst>
                            <p:cond delay="0"/>
                          </p:stCondLst>
                        </p:cTn>
                        <p:tgtEl>
                          <p:spTgt spid="56"/>
                        </p:tgtEl>
                        <p:attrNameLst>
                          <p:attrName>style.visibility</p:attrName>
                        </p:attrNameLst>
                      </p:cBhvr>
                      <p:to>
                        <p:strVal val="visible"/>
                      </p:to>
                    </p:set>
                    <p:animEffect transition="in" filter="fade">
                      <p:cBhvr>
                        <p:cTn dur="400"/>
                        <p:tgtEl>
                          <p:spTgt spid="56"/>
                        </p:tgtEl>
                      </p:cBhvr>
                    </p:animEffect>
                    <p:anim calcmode="lin" valueType="num">
                      <p:cBhvr>
                        <p:cTn dur="400" fill="hold"/>
                        <p:tgtEl>
                          <p:spTgt spid="56"/>
                        </p:tgtEl>
                        <p:attrNameLst>
                          <p:attrName>ppt_x</p:attrName>
                        </p:attrNameLst>
                      </p:cBhvr>
                      <p:tavLst>
                        <p:tav tm="0">
                          <p:val>
                            <p:strVal val="#ppt_x"/>
                          </p:val>
                        </p:tav>
                        <p:tav tm="100000">
                          <p:val>
                            <p:strVal val="#ppt_x"/>
                          </p:val>
                        </p:tav>
                      </p:tavLst>
                    </p:anim>
                    <p:anim calcmode="lin" valueType="num">
                      <p:cBhvr>
                        <p:cTn dur="400" fill="hold"/>
                        <p:tgtEl>
                          <p:spTgt spid="56"/>
                        </p:tgtEl>
                        <p:attrNameLst>
                          <p:attrName>ppt_y</p:attrName>
                        </p:attrNameLst>
                      </p:cBhvr>
                      <p:tavLst>
                        <p:tav tm="0">
                          <p:val>
                            <p:strVal val="#ppt_y+.1"/>
                          </p:val>
                        </p:tav>
                        <p:tav tm="100000">
                          <p:val>
                            <p:strVal val="#ppt_y"/>
                          </p:val>
                        </p:tav>
                      </p:tavLst>
                    </p:anim>
                  </p:childTnLst>
                </p:cTn>
              </p:par>
            </p:tnLst>
          </p:tmpl>
        </p:tmplLst>
      </p:bldP>
      <p:bldP spid="56" grpId="1" build="p">
        <p:tmplLst>
          <p:tmpl lvl="1">
            <p:tnLst>
              <p:par>
                <p:cTn presetID="53" presetClass="entr" presetSubtype="16"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p:cTn dur="500" fill="hold"/>
                        <p:tgtEl>
                          <p:spTgt spid="56"/>
                        </p:tgtEl>
                        <p:attrNameLst>
                          <p:attrName>ppt_w</p:attrName>
                        </p:attrNameLst>
                      </p:cBhvr>
                      <p:tavLst>
                        <p:tav tm="0">
                          <p:val>
                            <p:fltVal val="0"/>
                          </p:val>
                        </p:tav>
                        <p:tav tm="100000">
                          <p:val>
                            <p:strVal val="#ppt_w"/>
                          </p:val>
                        </p:tav>
                      </p:tavLst>
                    </p:anim>
                    <p:anim calcmode="lin" valueType="num">
                      <p:cBhvr>
                        <p:cTn dur="500" fill="hold"/>
                        <p:tgtEl>
                          <p:spTgt spid="56"/>
                        </p:tgtEl>
                        <p:attrNameLst>
                          <p:attrName>ppt_h</p:attrName>
                        </p:attrNameLst>
                      </p:cBhvr>
                      <p:tavLst>
                        <p:tav tm="0">
                          <p:val>
                            <p:fltVal val="0"/>
                          </p:val>
                        </p:tav>
                        <p:tav tm="100000">
                          <p:val>
                            <p:strVal val="#ppt_h"/>
                          </p:val>
                        </p:tav>
                      </p:tavLst>
                    </p:anim>
                    <p:animEffect transition="in" filter="fade">
                      <p:cBhvr>
                        <p:cTn dur="500"/>
                        <p:tgtEl>
                          <p:spTgt spid="56"/>
                        </p:tgtEl>
                      </p:cBhvr>
                    </p:animEffect>
                  </p:childTnLst>
                </p:cTn>
              </p:par>
            </p:tnLst>
          </p:tmpl>
        </p:tmplLst>
      </p:bldP>
      <p:bldP spid="57" grpId="0" build="p">
        <p:tmplLst>
          <p:tmpl lvl="1">
            <p:tnLst>
              <p:par>
                <p:cTn presetID="42" presetClass="entr" presetSubtype="0"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Effect transition="in" filter="fade">
                      <p:cBhvr>
                        <p:cTn dur="400"/>
                        <p:tgtEl>
                          <p:spTgt spid="57"/>
                        </p:tgtEl>
                      </p:cBhvr>
                    </p:animEffect>
                    <p:anim calcmode="lin" valueType="num">
                      <p:cBhvr>
                        <p:cTn dur="400" fill="hold"/>
                        <p:tgtEl>
                          <p:spTgt spid="57"/>
                        </p:tgtEl>
                        <p:attrNameLst>
                          <p:attrName>ppt_x</p:attrName>
                        </p:attrNameLst>
                      </p:cBhvr>
                      <p:tavLst>
                        <p:tav tm="0">
                          <p:val>
                            <p:strVal val="#ppt_x"/>
                          </p:val>
                        </p:tav>
                        <p:tav tm="100000">
                          <p:val>
                            <p:strVal val="#ppt_x"/>
                          </p:val>
                        </p:tav>
                      </p:tavLst>
                    </p:anim>
                    <p:anim calcmode="lin" valueType="num">
                      <p:cBhvr>
                        <p:cTn dur="400" fill="hold"/>
                        <p:tgtEl>
                          <p:spTgt spid="57"/>
                        </p:tgtEl>
                        <p:attrNameLst>
                          <p:attrName>ppt_y</p:attrName>
                        </p:attrNameLst>
                      </p:cBhvr>
                      <p:tavLst>
                        <p:tav tm="0">
                          <p:val>
                            <p:strVal val="#ppt_y+.1"/>
                          </p:val>
                        </p:tav>
                        <p:tav tm="100000">
                          <p:val>
                            <p:strVal val="#ppt_y"/>
                          </p:val>
                        </p:tav>
                      </p:tavLst>
                    </p:anim>
                  </p:childTnLst>
                </p:cTn>
              </p:par>
            </p:tnLst>
          </p:tmpl>
        </p:tmplLst>
      </p:bldP>
      <p:bldP spid="57" grpId="1"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500" fill="hold"/>
                        <p:tgtEl>
                          <p:spTgt spid="57"/>
                        </p:tgtEl>
                        <p:attrNameLst>
                          <p:attrName>ppt_w</p:attrName>
                        </p:attrNameLst>
                      </p:cBhvr>
                      <p:tavLst>
                        <p:tav tm="0">
                          <p:val>
                            <p:fltVal val="0"/>
                          </p:val>
                        </p:tav>
                        <p:tav tm="100000">
                          <p:val>
                            <p:strVal val="#ppt_w"/>
                          </p:val>
                        </p:tav>
                      </p:tavLst>
                    </p:anim>
                    <p:anim calcmode="lin" valueType="num">
                      <p:cBhvr>
                        <p:cTn dur="500" fill="hold"/>
                        <p:tgtEl>
                          <p:spTgt spid="57"/>
                        </p:tgtEl>
                        <p:attrNameLst>
                          <p:attrName>ppt_h</p:attrName>
                        </p:attrNameLst>
                      </p:cBhvr>
                      <p:tavLst>
                        <p:tav tm="0">
                          <p:val>
                            <p:fltVal val="0"/>
                          </p:val>
                        </p:tav>
                        <p:tav tm="100000">
                          <p:val>
                            <p:strVal val="#ppt_h"/>
                          </p:val>
                        </p:tav>
                      </p:tavLst>
                    </p:anim>
                    <p:animEffect transition="in" filter="fade">
                      <p:cBhvr>
                        <p:cTn dur="500"/>
                        <p:tgtEl>
                          <p:spTgt spid="57"/>
                        </p:tgtEl>
                      </p:cBhvr>
                    </p:animEffect>
                  </p:childTnLst>
                </p:cTn>
              </p:par>
            </p:tnLst>
          </p:tmpl>
        </p:tmplLst>
      </p:bldP>
      <p:bldP spid="58" grpId="0" build="p">
        <p:tmplLst>
          <p:tmpl lvl="1">
            <p:tnLst>
              <p:par>
                <p:cTn presetID="42" presetClass="entr" presetSubtype="0" fill="hold" nodeType="withEffect">
                  <p:stCondLst>
                    <p:cond delay="200"/>
                  </p:stCondLst>
                  <p:childTnLst>
                    <p:set>
                      <p:cBhvr>
                        <p:cTn dur="1" fill="hold">
                          <p:stCondLst>
                            <p:cond delay="0"/>
                          </p:stCondLst>
                        </p:cTn>
                        <p:tgtEl>
                          <p:spTgt spid="58"/>
                        </p:tgtEl>
                        <p:attrNameLst>
                          <p:attrName>style.visibility</p:attrName>
                        </p:attrNameLst>
                      </p:cBhvr>
                      <p:to>
                        <p:strVal val="visible"/>
                      </p:to>
                    </p:set>
                    <p:animEffect transition="in" filter="fade">
                      <p:cBhvr>
                        <p:cTn dur="400"/>
                        <p:tgtEl>
                          <p:spTgt spid="58"/>
                        </p:tgtEl>
                      </p:cBhvr>
                    </p:animEffect>
                    <p:anim calcmode="lin" valueType="num">
                      <p:cBhvr>
                        <p:cTn dur="400" fill="hold"/>
                        <p:tgtEl>
                          <p:spTgt spid="58"/>
                        </p:tgtEl>
                        <p:attrNameLst>
                          <p:attrName>ppt_x</p:attrName>
                        </p:attrNameLst>
                      </p:cBhvr>
                      <p:tavLst>
                        <p:tav tm="0">
                          <p:val>
                            <p:strVal val="#ppt_x"/>
                          </p:val>
                        </p:tav>
                        <p:tav tm="100000">
                          <p:val>
                            <p:strVal val="#ppt_x"/>
                          </p:val>
                        </p:tav>
                      </p:tavLst>
                    </p:anim>
                    <p:anim calcmode="lin" valueType="num">
                      <p:cBhvr>
                        <p:cTn dur="400" fill="hold"/>
                        <p:tgtEl>
                          <p:spTgt spid="58"/>
                        </p:tgtEl>
                        <p:attrNameLst>
                          <p:attrName>ppt_y</p:attrName>
                        </p:attrNameLst>
                      </p:cBhvr>
                      <p:tavLst>
                        <p:tav tm="0">
                          <p:val>
                            <p:strVal val="#ppt_y+.1"/>
                          </p:val>
                        </p:tav>
                        <p:tav tm="100000">
                          <p:val>
                            <p:strVal val="#ppt_y"/>
                          </p:val>
                        </p:tav>
                      </p:tavLst>
                    </p:anim>
                  </p:childTnLst>
                </p:cTn>
              </p:par>
            </p:tnLst>
          </p:tmpl>
        </p:tmplLst>
      </p:bldP>
      <p:bldP spid="58" grpId="1" build="p">
        <p:tmplLst>
          <p:tmpl lvl="1">
            <p:tnLst>
              <p:par>
                <p:cTn presetID="53" presetClass="entr" presetSubtype="16"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p:cTn dur="500" fill="hold"/>
                        <p:tgtEl>
                          <p:spTgt spid="58"/>
                        </p:tgtEl>
                        <p:attrNameLst>
                          <p:attrName>ppt_w</p:attrName>
                        </p:attrNameLst>
                      </p:cBhvr>
                      <p:tavLst>
                        <p:tav tm="0">
                          <p:val>
                            <p:fltVal val="0"/>
                          </p:val>
                        </p:tav>
                        <p:tav tm="100000">
                          <p:val>
                            <p:strVal val="#ppt_w"/>
                          </p:val>
                        </p:tav>
                      </p:tavLst>
                    </p:anim>
                    <p:anim calcmode="lin" valueType="num">
                      <p:cBhvr>
                        <p:cTn dur="500" fill="hold"/>
                        <p:tgtEl>
                          <p:spTgt spid="58"/>
                        </p:tgtEl>
                        <p:attrNameLst>
                          <p:attrName>ppt_h</p:attrName>
                        </p:attrNameLst>
                      </p:cBhvr>
                      <p:tavLst>
                        <p:tav tm="0">
                          <p:val>
                            <p:fltVal val="0"/>
                          </p:val>
                        </p:tav>
                        <p:tav tm="100000">
                          <p:val>
                            <p:strVal val="#ppt_h"/>
                          </p:val>
                        </p:tav>
                      </p:tavLst>
                    </p:anim>
                    <p:animEffect transition="in" filter="fade">
                      <p:cBhvr>
                        <p:cTn dur="500"/>
                        <p:tgtEl>
                          <p:spTgt spid="58"/>
                        </p:tgtEl>
                      </p:cBhvr>
                    </p:animEffect>
                  </p:childTnLst>
                </p:cTn>
              </p:par>
            </p:tnLst>
          </p:tmpl>
        </p:tmplLst>
      </p:bldP>
      <p:bldP spid="59" grpId="0" build="p">
        <p:tmplLst>
          <p:tmpl lvl="1">
            <p:tnLst>
              <p:par>
                <p:cTn presetID="42" presetClass="entr" presetSubtype="0" fill="hold" nodeType="withEffect">
                  <p:stCondLst>
                    <p:cond delay="200"/>
                  </p:stCondLst>
                  <p:childTnLst>
                    <p:set>
                      <p:cBhvr>
                        <p:cTn dur="1" fill="hold">
                          <p:stCondLst>
                            <p:cond delay="0"/>
                          </p:stCondLst>
                        </p:cTn>
                        <p:tgtEl>
                          <p:spTgt spid="59"/>
                        </p:tgtEl>
                        <p:attrNameLst>
                          <p:attrName>style.visibility</p:attrName>
                        </p:attrNameLst>
                      </p:cBhvr>
                      <p:to>
                        <p:strVal val="visible"/>
                      </p:to>
                    </p:set>
                    <p:animEffect transition="in" filter="fade">
                      <p:cBhvr>
                        <p:cTn dur="400"/>
                        <p:tgtEl>
                          <p:spTgt spid="59"/>
                        </p:tgtEl>
                      </p:cBhvr>
                    </p:animEffect>
                    <p:anim calcmode="lin" valueType="num">
                      <p:cBhvr>
                        <p:cTn dur="400" fill="hold"/>
                        <p:tgtEl>
                          <p:spTgt spid="59"/>
                        </p:tgtEl>
                        <p:attrNameLst>
                          <p:attrName>ppt_x</p:attrName>
                        </p:attrNameLst>
                      </p:cBhvr>
                      <p:tavLst>
                        <p:tav tm="0">
                          <p:val>
                            <p:strVal val="#ppt_x"/>
                          </p:val>
                        </p:tav>
                        <p:tav tm="100000">
                          <p:val>
                            <p:strVal val="#ppt_x"/>
                          </p:val>
                        </p:tav>
                      </p:tavLst>
                    </p:anim>
                    <p:anim calcmode="lin" valueType="num">
                      <p:cBhvr>
                        <p:cTn dur="400" fill="hold"/>
                        <p:tgtEl>
                          <p:spTgt spid="59"/>
                        </p:tgtEl>
                        <p:attrNameLst>
                          <p:attrName>ppt_y</p:attrName>
                        </p:attrNameLst>
                      </p:cBhvr>
                      <p:tavLst>
                        <p:tav tm="0">
                          <p:val>
                            <p:strVal val="#ppt_y+.1"/>
                          </p:val>
                        </p:tav>
                        <p:tav tm="100000">
                          <p:val>
                            <p:strVal val="#ppt_y"/>
                          </p:val>
                        </p:tav>
                      </p:tavLst>
                    </p:anim>
                  </p:childTnLst>
                </p:cTn>
              </p:par>
            </p:tnLst>
          </p:tmpl>
        </p:tmplLst>
      </p:bldP>
      <p:bldP spid="60" grpId="0" build="p">
        <p:tmplLst>
          <p:tmpl lvl="1">
            <p:tnLst>
              <p:par>
                <p:cTn presetID="42" presetClass="entr" presetSubtype="0" fill="hold" nodeType="withEffect">
                  <p:stCondLst>
                    <p:cond delay="200"/>
                  </p:stCondLst>
                  <p:childTnLst>
                    <p:set>
                      <p:cBhvr>
                        <p:cTn dur="1" fill="hold">
                          <p:stCondLst>
                            <p:cond delay="0"/>
                          </p:stCondLst>
                        </p:cTn>
                        <p:tgtEl>
                          <p:spTgt spid="60"/>
                        </p:tgtEl>
                        <p:attrNameLst>
                          <p:attrName>style.visibility</p:attrName>
                        </p:attrNameLst>
                      </p:cBhvr>
                      <p:to>
                        <p:strVal val="visible"/>
                      </p:to>
                    </p:set>
                    <p:animEffect transition="in" filter="fade">
                      <p:cBhvr>
                        <p:cTn dur="400"/>
                        <p:tgtEl>
                          <p:spTgt spid="60"/>
                        </p:tgtEl>
                      </p:cBhvr>
                    </p:animEffect>
                    <p:anim calcmode="lin" valueType="num">
                      <p:cBhvr>
                        <p:cTn dur="400" fill="hold"/>
                        <p:tgtEl>
                          <p:spTgt spid="60"/>
                        </p:tgtEl>
                        <p:attrNameLst>
                          <p:attrName>ppt_x</p:attrName>
                        </p:attrNameLst>
                      </p:cBhvr>
                      <p:tavLst>
                        <p:tav tm="0">
                          <p:val>
                            <p:strVal val="#ppt_x"/>
                          </p:val>
                        </p:tav>
                        <p:tav tm="100000">
                          <p:val>
                            <p:strVal val="#ppt_x"/>
                          </p:val>
                        </p:tav>
                      </p:tavLst>
                    </p:anim>
                    <p:anim calcmode="lin" valueType="num">
                      <p:cBhvr>
                        <p:cTn dur="400" fill="hold"/>
                        <p:tgtEl>
                          <p:spTgt spid="60"/>
                        </p:tgtEl>
                        <p:attrNameLst>
                          <p:attrName>ppt_y</p:attrName>
                        </p:attrNameLst>
                      </p:cBhvr>
                      <p:tavLst>
                        <p:tav tm="0">
                          <p:val>
                            <p:strVal val="#ppt_y+.1"/>
                          </p:val>
                        </p:tav>
                        <p:tav tm="100000">
                          <p:val>
                            <p:strVal val="#ppt_y"/>
                          </p:val>
                        </p:tav>
                      </p:tavLst>
                    </p:anim>
                  </p:childTnLst>
                </p:cTn>
              </p:par>
            </p:tnLst>
          </p:tmpl>
        </p:tmplLst>
      </p:bldP>
      <p:bldP spid="61" grpId="0" build="p">
        <p:tmplLst>
          <p:tmpl lvl="1">
            <p:tnLst>
              <p:par>
                <p:cTn presetID="42" presetClass="entr" presetSubtype="0"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fade">
                      <p:cBhvr>
                        <p:cTn dur="400"/>
                        <p:tgtEl>
                          <p:spTgt spid="61"/>
                        </p:tgtEl>
                      </p:cBhvr>
                    </p:animEffect>
                    <p:anim calcmode="lin" valueType="num">
                      <p:cBhvr>
                        <p:cTn dur="400" fill="hold"/>
                        <p:tgtEl>
                          <p:spTgt spid="61"/>
                        </p:tgtEl>
                        <p:attrNameLst>
                          <p:attrName>ppt_x</p:attrName>
                        </p:attrNameLst>
                      </p:cBhvr>
                      <p:tavLst>
                        <p:tav tm="0">
                          <p:val>
                            <p:strVal val="#ppt_x"/>
                          </p:val>
                        </p:tav>
                        <p:tav tm="100000">
                          <p:val>
                            <p:strVal val="#ppt_x"/>
                          </p:val>
                        </p:tav>
                      </p:tavLst>
                    </p:anim>
                    <p:anim calcmode="lin" valueType="num">
                      <p:cBhvr>
                        <p:cTn dur="400" fill="hold"/>
                        <p:tgtEl>
                          <p:spTgt spid="61"/>
                        </p:tgtEl>
                        <p:attrNameLst>
                          <p:attrName>ppt_y</p:attrName>
                        </p:attrNameLst>
                      </p:cBhvr>
                      <p:tavLst>
                        <p:tav tm="0">
                          <p:val>
                            <p:strVal val="#ppt_y+.1"/>
                          </p:val>
                        </p:tav>
                        <p:tav tm="100000">
                          <p:val>
                            <p:strVal val="#ppt_y"/>
                          </p:val>
                        </p:tav>
                      </p:tavLst>
                    </p:anim>
                  </p:childTnLst>
                </p:cTn>
              </p:par>
            </p:tnLst>
          </p:tmpl>
        </p:tmplLst>
      </p:bldP>
      <p:bldP spid="62" grpId="0" build="p">
        <p:tmplLst>
          <p:tmpl lvl="1">
            <p:tnLst>
              <p:par>
                <p:cTn presetID="42" presetClass="entr" presetSubtype="0" fill="hold" nodeType="withEffect">
                  <p:stCondLst>
                    <p:cond delay="200"/>
                  </p:stCondLst>
                  <p:childTnLst>
                    <p:set>
                      <p:cBhvr>
                        <p:cTn dur="1" fill="hold">
                          <p:stCondLst>
                            <p:cond delay="0"/>
                          </p:stCondLst>
                        </p:cTn>
                        <p:tgtEl>
                          <p:spTgt spid="62"/>
                        </p:tgtEl>
                        <p:attrNameLst>
                          <p:attrName>style.visibility</p:attrName>
                        </p:attrNameLst>
                      </p:cBhvr>
                      <p:to>
                        <p:strVal val="visible"/>
                      </p:to>
                    </p:set>
                    <p:animEffect transition="in" filter="fade">
                      <p:cBhvr>
                        <p:cTn dur="400"/>
                        <p:tgtEl>
                          <p:spTgt spid="62"/>
                        </p:tgtEl>
                      </p:cBhvr>
                    </p:animEffect>
                    <p:anim calcmode="lin" valueType="num">
                      <p:cBhvr>
                        <p:cTn dur="400" fill="hold"/>
                        <p:tgtEl>
                          <p:spTgt spid="62"/>
                        </p:tgtEl>
                        <p:attrNameLst>
                          <p:attrName>ppt_x</p:attrName>
                        </p:attrNameLst>
                      </p:cBhvr>
                      <p:tavLst>
                        <p:tav tm="0">
                          <p:val>
                            <p:strVal val="#ppt_x"/>
                          </p:val>
                        </p:tav>
                        <p:tav tm="100000">
                          <p:val>
                            <p:strVal val="#ppt_x"/>
                          </p:val>
                        </p:tav>
                      </p:tavLst>
                    </p:anim>
                    <p:anim calcmode="lin" valueType="num">
                      <p:cBhvr>
                        <p:cTn dur="400" fill="hold"/>
                        <p:tgtEl>
                          <p:spTgt spid="62"/>
                        </p:tgtEl>
                        <p:attrNameLst>
                          <p:attrName>ppt_y</p:attrName>
                        </p:attrNameLst>
                      </p:cBhvr>
                      <p:tavLst>
                        <p:tav tm="0">
                          <p:val>
                            <p:strVal val="#ppt_y+.1"/>
                          </p:val>
                        </p:tav>
                        <p:tav tm="100000">
                          <p:val>
                            <p:strVal val="#ppt_y"/>
                          </p:val>
                        </p:tav>
                      </p:tavLst>
                    </p:anim>
                  </p:childTnLst>
                </p:cTn>
              </p:par>
            </p:tnLst>
          </p:tmpl>
        </p:tmplLst>
      </p:bldP>
      <p:bldP spid="63" grpId="0" build="p">
        <p:tmplLst>
          <p:tmpl lvl="1">
            <p:tnLst>
              <p:par>
                <p:cTn presetID="42" presetClass="entr" presetSubtype="0" fill="hold" nodeType="withEffect">
                  <p:stCondLst>
                    <p:cond delay="200"/>
                  </p:stCondLst>
                  <p:childTnLst>
                    <p:set>
                      <p:cBhvr>
                        <p:cTn dur="1" fill="hold">
                          <p:stCondLst>
                            <p:cond delay="0"/>
                          </p:stCondLst>
                        </p:cTn>
                        <p:tgtEl>
                          <p:spTgt spid="63"/>
                        </p:tgtEl>
                        <p:attrNameLst>
                          <p:attrName>style.visibility</p:attrName>
                        </p:attrNameLst>
                      </p:cBhvr>
                      <p:to>
                        <p:strVal val="visible"/>
                      </p:to>
                    </p:set>
                    <p:animEffect transition="in" filter="fade">
                      <p:cBhvr>
                        <p:cTn dur="400"/>
                        <p:tgtEl>
                          <p:spTgt spid="63"/>
                        </p:tgtEl>
                      </p:cBhvr>
                    </p:animEffect>
                    <p:anim calcmode="lin" valueType="num">
                      <p:cBhvr>
                        <p:cTn dur="400" fill="hold"/>
                        <p:tgtEl>
                          <p:spTgt spid="63"/>
                        </p:tgtEl>
                        <p:attrNameLst>
                          <p:attrName>ppt_x</p:attrName>
                        </p:attrNameLst>
                      </p:cBhvr>
                      <p:tavLst>
                        <p:tav tm="0">
                          <p:val>
                            <p:strVal val="#ppt_x"/>
                          </p:val>
                        </p:tav>
                        <p:tav tm="100000">
                          <p:val>
                            <p:strVal val="#ppt_x"/>
                          </p:val>
                        </p:tav>
                      </p:tavLst>
                    </p:anim>
                    <p:anim calcmode="lin" valueType="num">
                      <p:cBhvr>
                        <p:cTn dur="400" fill="hold"/>
                        <p:tgtEl>
                          <p:spTgt spid="6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with content Clear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591965" y="565521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5" name="Text Placeholder 7"/>
          <p:cNvSpPr>
            <a:spLocks noGrp="1"/>
          </p:cNvSpPr>
          <p:nvPr>
            <p:ph type="body" sz="quarter" idx="18" hasCustomPrompt="1"/>
          </p:nvPr>
        </p:nvSpPr>
        <p:spPr>
          <a:xfrm>
            <a:off x="569384" y="5200833"/>
            <a:ext cx="10996083" cy="431780"/>
          </a:xfrm>
          <a:prstGeom prst="rect">
            <a:avLst/>
          </a:prstGeom>
        </p:spPr>
        <p:txBody>
          <a:bodyPr vert="horz" lIns="0" tIns="40504" rIns="0" bIns="40504" anchor="ctr"/>
          <a:lstStyle>
            <a:lvl1pPr marL="0" indent="0" algn="l">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grpSp>
        <p:nvGrpSpPr>
          <p:cNvPr id="7" name="Group 6"/>
          <p:cNvGrpSpPr/>
          <p:nvPr userDrawn="1"/>
        </p:nvGrpSpPr>
        <p:grpSpPr>
          <a:xfrm>
            <a:off x="101309" y="385540"/>
            <a:ext cx="383999" cy="342172"/>
            <a:chOff x="5270500" y="1460500"/>
            <a:chExt cx="1701800" cy="2705100"/>
          </a:xfrm>
        </p:grpSpPr>
        <p:sp>
          <p:nvSpPr>
            <p:cNvPr id="9" name="Rounded Rectangle 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13" name="Text Placeholder 7"/>
          <p:cNvSpPr>
            <a:spLocks noGrp="1"/>
          </p:cNvSpPr>
          <p:nvPr>
            <p:ph type="body" sz="quarter" idx="77" hasCustomPrompt="1"/>
          </p:nvPr>
        </p:nvSpPr>
        <p:spPr>
          <a:xfrm>
            <a:off x="857384" y="427477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4" name="Oval 13"/>
          <p:cNvSpPr>
            <a:spLocks noChangeAspect="1"/>
          </p:cNvSpPr>
          <p:nvPr userDrawn="1"/>
        </p:nvSpPr>
        <p:spPr>
          <a:xfrm flipH="1">
            <a:off x="569384" y="4289746"/>
            <a:ext cx="240000" cy="216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Text Placeholder 7"/>
          <p:cNvSpPr>
            <a:spLocks noGrp="1"/>
          </p:cNvSpPr>
          <p:nvPr>
            <p:ph type="body" sz="quarter" idx="78" hasCustomPrompt="1"/>
          </p:nvPr>
        </p:nvSpPr>
        <p:spPr>
          <a:xfrm>
            <a:off x="857384" y="464053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6" name="Oval 15"/>
          <p:cNvSpPr>
            <a:spLocks noChangeAspect="1"/>
          </p:cNvSpPr>
          <p:nvPr userDrawn="1"/>
        </p:nvSpPr>
        <p:spPr>
          <a:xfrm flipH="1">
            <a:off x="569384" y="4655506"/>
            <a:ext cx="240000" cy="216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7" name="Text Placeholder 7"/>
          <p:cNvSpPr>
            <a:spLocks noGrp="1"/>
          </p:cNvSpPr>
          <p:nvPr>
            <p:ph type="body" sz="quarter" idx="79" hasCustomPrompt="1"/>
          </p:nvPr>
        </p:nvSpPr>
        <p:spPr>
          <a:xfrm>
            <a:off x="3630045" y="427477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8" name="Oval 17"/>
          <p:cNvSpPr>
            <a:spLocks noChangeAspect="1"/>
          </p:cNvSpPr>
          <p:nvPr userDrawn="1"/>
        </p:nvSpPr>
        <p:spPr>
          <a:xfrm flipH="1">
            <a:off x="3342045" y="4289746"/>
            <a:ext cx="240000" cy="216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Text Placeholder 7"/>
          <p:cNvSpPr>
            <a:spLocks noGrp="1"/>
          </p:cNvSpPr>
          <p:nvPr>
            <p:ph type="body" sz="quarter" idx="80" hasCustomPrompt="1"/>
          </p:nvPr>
        </p:nvSpPr>
        <p:spPr>
          <a:xfrm>
            <a:off x="3630045" y="464053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0" name="Oval 19"/>
          <p:cNvSpPr>
            <a:spLocks noChangeAspect="1"/>
          </p:cNvSpPr>
          <p:nvPr userDrawn="1"/>
        </p:nvSpPr>
        <p:spPr>
          <a:xfrm flipH="1">
            <a:off x="3342045" y="4655506"/>
            <a:ext cx="240000" cy="216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 Placeholder 7"/>
          <p:cNvSpPr>
            <a:spLocks noGrp="1"/>
          </p:cNvSpPr>
          <p:nvPr>
            <p:ph type="body" sz="quarter" idx="81" hasCustomPrompt="1"/>
          </p:nvPr>
        </p:nvSpPr>
        <p:spPr>
          <a:xfrm>
            <a:off x="6318040" y="427477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Oval 21"/>
          <p:cNvSpPr>
            <a:spLocks noChangeAspect="1"/>
          </p:cNvSpPr>
          <p:nvPr userDrawn="1"/>
        </p:nvSpPr>
        <p:spPr>
          <a:xfrm flipH="1">
            <a:off x="6030040" y="4289746"/>
            <a:ext cx="240000" cy="216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 Placeholder 7"/>
          <p:cNvSpPr>
            <a:spLocks noGrp="1"/>
          </p:cNvSpPr>
          <p:nvPr>
            <p:ph type="body" sz="quarter" idx="82" hasCustomPrompt="1"/>
          </p:nvPr>
        </p:nvSpPr>
        <p:spPr>
          <a:xfrm>
            <a:off x="6318040" y="464053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4" name="Oval 23"/>
          <p:cNvSpPr>
            <a:spLocks noChangeAspect="1"/>
          </p:cNvSpPr>
          <p:nvPr userDrawn="1"/>
        </p:nvSpPr>
        <p:spPr>
          <a:xfrm flipH="1">
            <a:off x="6030040" y="4655506"/>
            <a:ext cx="240000" cy="216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 Placeholder 7"/>
          <p:cNvSpPr>
            <a:spLocks noGrp="1"/>
          </p:cNvSpPr>
          <p:nvPr>
            <p:ph type="body" sz="quarter" idx="83" hasCustomPrompt="1"/>
          </p:nvPr>
        </p:nvSpPr>
        <p:spPr>
          <a:xfrm>
            <a:off x="9006035" y="427477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6" name="Oval 25"/>
          <p:cNvSpPr>
            <a:spLocks noChangeAspect="1"/>
          </p:cNvSpPr>
          <p:nvPr userDrawn="1"/>
        </p:nvSpPr>
        <p:spPr>
          <a:xfrm flipH="1">
            <a:off x="8718035" y="4289746"/>
            <a:ext cx="240000" cy="216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 Placeholder 7"/>
          <p:cNvSpPr>
            <a:spLocks noGrp="1"/>
          </p:cNvSpPr>
          <p:nvPr>
            <p:ph type="body" sz="quarter" idx="84" hasCustomPrompt="1"/>
          </p:nvPr>
        </p:nvSpPr>
        <p:spPr>
          <a:xfrm>
            <a:off x="9006035" y="464053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8" name="Oval 27"/>
          <p:cNvSpPr>
            <a:spLocks noChangeAspect="1"/>
          </p:cNvSpPr>
          <p:nvPr userDrawn="1"/>
        </p:nvSpPr>
        <p:spPr>
          <a:xfrm flipH="1">
            <a:off x="8718035" y="4655506"/>
            <a:ext cx="240000" cy="216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38485052"/>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500"/>
                                        <p:tgtEl>
                                          <p:spTgt spid="13">
                                            <p:txEl>
                                              <p:pRg st="0" end="0"/>
                                            </p:txEl>
                                          </p:spTgt>
                                        </p:tgtEl>
                                      </p:cBhvr>
                                    </p:animEffect>
                                    <p:anim calcmode="lin" valueType="num">
                                      <p:cBhvr>
                                        <p:cTn id="2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200" fill="hold"/>
                                        <p:tgtEl>
                                          <p:spTgt spid="14"/>
                                        </p:tgtEl>
                                        <p:attrNameLst>
                                          <p:attrName>ppt_w</p:attrName>
                                        </p:attrNameLst>
                                      </p:cBhvr>
                                      <p:tavLst>
                                        <p:tav tm="0">
                                          <p:val>
                                            <p:fltVal val="0"/>
                                          </p:val>
                                        </p:tav>
                                        <p:tav tm="100000">
                                          <p:val>
                                            <p:strVal val="#ppt_w"/>
                                          </p:val>
                                        </p:tav>
                                      </p:tavLst>
                                    </p:anim>
                                    <p:anim calcmode="lin" valueType="num">
                                      <p:cBhvr>
                                        <p:cTn id="35" dur="200" fill="hold"/>
                                        <p:tgtEl>
                                          <p:spTgt spid="14"/>
                                        </p:tgtEl>
                                        <p:attrNameLst>
                                          <p:attrName>ppt_h</p:attrName>
                                        </p:attrNameLst>
                                      </p:cBhvr>
                                      <p:tavLst>
                                        <p:tav tm="0">
                                          <p:val>
                                            <p:fltVal val="0"/>
                                          </p:val>
                                        </p:tav>
                                        <p:tav tm="100000">
                                          <p:val>
                                            <p:strVal val="#ppt_h"/>
                                          </p:val>
                                        </p:tav>
                                      </p:tavLst>
                                    </p:anim>
                                    <p:animEffect transition="in" filter="fade">
                                      <p:cBhvr>
                                        <p:cTn id="36" dur="200"/>
                                        <p:tgtEl>
                                          <p:spTgt spid="14"/>
                                        </p:tgtEl>
                                      </p:cBhvr>
                                    </p:animEffect>
                                  </p:childTnLst>
                                </p:cTn>
                              </p:par>
                              <p:par>
                                <p:cTn id="37" presetID="42" presetClass="entr" presetSubtype="0" fill="hold" grpId="0" nodeType="withEffect">
                                  <p:stCondLst>
                                    <p:cond delay="200"/>
                                  </p:stCondLst>
                                  <p:childTnLst>
                                    <p:set>
                                      <p:cBhvr>
                                        <p:cTn id="38" dur="1" fill="hold">
                                          <p:stCondLst>
                                            <p:cond delay="0"/>
                                          </p:stCondLst>
                                        </p:cTn>
                                        <p:tgtEl>
                                          <p:spTgt spid="15">
                                            <p:txEl>
                                              <p:pRg st="0" end="0"/>
                                            </p:txEl>
                                          </p:spTgt>
                                        </p:tgtEl>
                                        <p:attrNameLst>
                                          <p:attrName>style.visibility</p:attrName>
                                        </p:attrNameLst>
                                      </p:cBhvr>
                                      <p:to>
                                        <p:strVal val="visible"/>
                                      </p:to>
                                    </p:set>
                                    <p:animEffect transition="in" filter="fade">
                                      <p:cBhvr>
                                        <p:cTn id="39" dur="500"/>
                                        <p:tgtEl>
                                          <p:spTgt spid="15">
                                            <p:txEl>
                                              <p:pRg st="0" end="0"/>
                                            </p:txEl>
                                          </p:spTgt>
                                        </p:tgtEl>
                                      </p:cBhvr>
                                    </p:animEffect>
                                    <p:anim calcmode="lin" valueType="num">
                                      <p:cBhvr>
                                        <p:cTn id="40"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200" fill="hold"/>
                                        <p:tgtEl>
                                          <p:spTgt spid="16"/>
                                        </p:tgtEl>
                                        <p:attrNameLst>
                                          <p:attrName>ppt_w</p:attrName>
                                        </p:attrNameLst>
                                      </p:cBhvr>
                                      <p:tavLst>
                                        <p:tav tm="0">
                                          <p:val>
                                            <p:fltVal val="0"/>
                                          </p:val>
                                        </p:tav>
                                        <p:tav tm="100000">
                                          <p:val>
                                            <p:strVal val="#ppt_w"/>
                                          </p:val>
                                        </p:tav>
                                      </p:tavLst>
                                    </p:anim>
                                    <p:anim calcmode="lin" valueType="num">
                                      <p:cBhvr>
                                        <p:cTn id="46" dur="200" fill="hold"/>
                                        <p:tgtEl>
                                          <p:spTgt spid="16"/>
                                        </p:tgtEl>
                                        <p:attrNameLst>
                                          <p:attrName>ppt_h</p:attrName>
                                        </p:attrNameLst>
                                      </p:cBhvr>
                                      <p:tavLst>
                                        <p:tav tm="0">
                                          <p:val>
                                            <p:fltVal val="0"/>
                                          </p:val>
                                        </p:tav>
                                        <p:tav tm="100000">
                                          <p:val>
                                            <p:strVal val="#ppt_h"/>
                                          </p:val>
                                        </p:tav>
                                      </p:tavLst>
                                    </p:anim>
                                    <p:animEffect transition="in" filter="fade">
                                      <p:cBhvr>
                                        <p:cTn id="47" dur="200"/>
                                        <p:tgtEl>
                                          <p:spTgt spid="16"/>
                                        </p:tgtEl>
                                      </p:cBhvr>
                                    </p:animEffect>
                                  </p:childTnLst>
                                </p:cTn>
                              </p:par>
                              <p:par>
                                <p:cTn id="48" presetID="42" presetClass="entr" presetSubtype="0" fill="hold" grpId="0" nodeType="withEffect">
                                  <p:stCondLst>
                                    <p:cond delay="20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fade">
                                      <p:cBhvr>
                                        <p:cTn id="50" dur="500"/>
                                        <p:tgtEl>
                                          <p:spTgt spid="17">
                                            <p:txEl>
                                              <p:pRg st="0" end="0"/>
                                            </p:txEl>
                                          </p:spTgt>
                                        </p:tgtEl>
                                      </p:cBhvr>
                                    </p:animEffect>
                                    <p:anim calcmode="lin" valueType="num">
                                      <p:cBhvr>
                                        <p:cTn id="5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2"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par>
                          <p:cTn id="53" fill="hold">
                            <p:stCondLst>
                              <p:cond delay="1500"/>
                            </p:stCondLst>
                            <p:childTnLst>
                              <p:par>
                                <p:cTn id="54" presetID="53" presetClass="entr" presetSubtype="16"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200" fill="hold"/>
                                        <p:tgtEl>
                                          <p:spTgt spid="18"/>
                                        </p:tgtEl>
                                        <p:attrNameLst>
                                          <p:attrName>ppt_w</p:attrName>
                                        </p:attrNameLst>
                                      </p:cBhvr>
                                      <p:tavLst>
                                        <p:tav tm="0">
                                          <p:val>
                                            <p:fltVal val="0"/>
                                          </p:val>
                                        </p:tav>
                                        <p:tav tm="100000">
                                          <p:val>
                                            <p:strVal val="#ppt_w"/>
                                          </p:val>
                                        </p:tav>
                                      </p:tavLst>
                                    </p:anim>
                                    <p:anim calcmode="lin" valueType="num">
                                      <p:cBhvr>
                                        <p:cTn id="57" dur="200" fill="hold"/>
                                        <p:tgtEl>
                                          <p:spTgt spid="18"/>
                                        </p:tgtEl>
                                        <p:attrNameLst>
                                          <p:attrName>ppt_h</p:attrName>
                                        </p:attrNameLst>
                                      </p:cBhvr>
                                      <p:tavLst>
                                        <p:tav tm="0">
                                          <p:val>
                                            <p:fltVal val="0"/>
                                          </p:val>
                                        </p:tav>
                                        <p:tav tm="100000">
                                          <p:val>
                                            <p:strVal val="#ppt_h"/>
                                          </p:val>
                                        </p:tav>
                                      </p:tavLst>
                                    </p:anim>
                                    <p:animEffect transition="in" filter="fade">
                                      <p:cBhvr>
                                        <p:cTn id="58" dur="200"/>
                                        <p:tgtEl>
                                          <p:spTgt spid="18"/>
                                        </p:tgtEl>
                                      </p:cBhvr>
                                    </p:animEffect>
                                  </p:childTnLst>
                                </p:cTn>
                              </p:par>
                              <p:par>
                                <p:cTn id="59" presetID="42" presetClass="entr" presetSubtype="0" fill="hold" grpId="0" nodeType="withEffect">
                                  <p:stCondLst>
                                    <p:cond delay="20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anim calcmode="lin" valueType="num">
                                      <p:cBhvr>
                                        <p:cTn id="6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63"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64" fill="hold">
                            <p:stCondLst>
                              <p:cond delay="2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200" fill="hold"/>
                                        <p:tgtEl>
                                          <p:spTgt spid="20"/>
                                        </p:tgtEl>
                                        <p:attrNameLst>
                                          <p:attrName>ppt_w</p:attrName>
                                        </p:attrNameLst>
                                      </p:cBhvr>
                                      <p:tavLst>
                                        <p:tav tm="0">
                                          <p:val>
                                            <p:fltVal val="0"/>
                                          </p:val>
                                        </p:tav>
                                        <p:tav tm="100000">
                                          <p:val>
                                            <p:strVal val="#ppt_w"/>
                                          </p:val>
                                        </p:tav>
                                      </p:tavLst>
                                    </p:anim>
                                    <p:anim calcmode="lin" valueType="num">
                                      <p:cBhvr>
                                        <p:cTn id="68" dur="200" fill="hold"/>
                                        <p:tgtEl>
                                          <p:spTgt spid="20"/>
                                        </p:tgtEl>
                                        <p:attrNameLst>
                                          <p:attrName>ppt_h</p:attrName>
                                        </p:attrNameLst>
                                      </p:cBhvr>
                                      <p:tavLst>
                                        <p:tav tm="0">
                                          <p:val>
                                            <p:fltVal val="0"/>
                                          </p:val>
                                        </p:tav>
                                        <p:tav tm="100000">
                                          <p:val>
                                            <p:strVal val="#ppt_h"/>
                                          </p:val>
                                        </p:tav>
                                      </p:tavLst>
                                    </p:anim>
                                    <p:animEffect transition="in" filter="fade">
                                      <p:cBhvr>
                                        <p:cTn id="69" dur="200"/>
                                        <p:tgtEl>
                                          <p:spTgt spid="20"/>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21">
                                            <p:txEl>
                                              <p:pRg st="0" end="0"/>
                                            </p:txEl>
                                          </p:spTgt>
                                        </p:tgtEl>
                                        <p:attrNameLst>
                                          <p:attrName>style.visibility</p:attrName>
                                        </p:attrNameLst>
                                      </p:cBhvr>
                                      <p:to>
                                        <p:strVal val="visible"/>
                                      </p:to>
                                    </p:set>
                                    <p:animEffect transition="in" filter="fade">
                                      <p:cBhvr>
                                        <p:cTn id="72" dur="500"/>
                                        <p:tgtEl>
                                          <p:spTgt spid="21">
                                            <p:txEl>
                                              <p:pRg st="0" end="0"/>
                                            </p:txEl>
                                          </p:spTgt>
                                        </p:tgtEl>
                                      </p:cBhvr>
                                    </p:animEffect>
                                    <p:anim calcmode="lin" valueType="num">
                                      <p:cBhvr>
                                        <p:cTn id="7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75" fill="hold">
                            <p:stCondLst>
                              <p:cond delay="25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200" fill="hold"/>
                                        <p:tgtEl>
                                          <p:spTgt spid="22"/>
                                        </p:tgtEl>
                                        <p:attrNameLst>
                                          <p:attrName>ppt_w</p:attrName>
                                        </p:attrNameLst>
                                      </p:cBhvr>
                                      <p:tavLst>
                                        <p:tav tm="0">
                                          <p:val>
                                            <p:fltVal val="0"/>
                                          </p:val>
                                        </p:tav>
                                        <p:tav tm="100000">
                                          <p:val>
                                            <p:strVal val="#ppt_w"/>
                                          </p:val>
                                        </p:tav>
                                      </p:tavLst>
                                    </p:anim>
                                    <p:anim calcmode="lin" valueType="num">
                                      <p:cBhvr>
                                        <p:cTn id="79" dur="200" fill="hold"/>
                                        <p:tgtEl>
                                          <p:spTgt spid="22"/>
                                        </p:tgtEl>
                                        <p:attrNameLst>
                                          <p:attrName>ppt_h</p:attrName>
                                        </p:attrNameLst>
                                      </p:cBhvr>
                                      <p:tavLst>
                                        <p:tav tm="0">
                                          <p:val>
                                            <p:fltVal val="0"/>
                                          </p:val>
                                        </p:tav>
                                        <p:tav tm="100000">
                                          <p:val>
                                            <p:strVal val="#ppt_h"/>
                                          </p:val>
                                        </p:tav>
                                      </p:tavLst>
                                    </p:anim>
                                    <p:animEffect transition="in" filter="fade">
                                      <p:cBhvr>
                                        <p:cTn id="80" dur="200"/>
                                        <p:tgtEl>
                                          <p:spTgt spid="22"/>
                                        </p:tgtEl>
                                      </p:cBhvr>
                                    </p:animEffect>
                                  </p:childTnLst>
                                </p:cTn>
                              </p:par>
                              <p:par>
                                <p:cTn id="81" presetID="42" presetClass="entr" presetSubtype="0" fill="hold" grpId="0" nodeType="withEffect">
                                  <p:stCondLst>
                                    <p:cond delay="20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fade">
                                      <p:cBhvr>
                                        <p:cTn id="83" dur="500"/>
                                        <p:tgtEl>
                                          <p:spTgt spid="23">
                                            <p:txEl>
                                              <p:pRg st="0" end="0"/>
                                            </p:txEl>
                                          </p:spTgt>
                                        </p:tgtEl>
                                      </p:cBhvr>
                                    </p:animEffect>
                                    <p:anim calcmode="lin" valueType="num">
                                      <p:cBhvr>
                                        <p:cTn id="8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85" dur="5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86" fill="hold">
                            <p:stCondLst>
                              <p:cond delay="3000"/>
                            </p:stCondLst>
                            <p:childTnLst>
                              <p:par>
                                <p:cTn id="87" presetID="53" presetClass="entr" presetSubtype="16" fill="hold" grpId="0" nodeType="after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p:cTn id="89" dur="200" fill="hold"/>
                                        <p:tgtEl>
                                          <p:spTgt spid="24"/>
                                        </p:tgtEl>
                                        <p:attrNameLst>
                                          <p:attrName>ppt_w</p:attrName>
                                        </p:attrNameLst>
                                      </p:cBhvr>
                                      <p:tavLst>
                                        <p:tav tm="0">
                                          <p:val>
                                            <p:fltVal val="0"/>
                                          </p:val>
                                        </p:tav>
                                        <p:tav tm="100000">
                                          <p:val>
                                            <p:strVal val="#ppt_w"/>
                                          </p:val>
                                        </p:tav>
                                      </p:tavLst>
                                    </p:anim>
                                    <p:anim calcmode="lin" valueType="num">
                                      <p:cBhvr>
                                        <p:cTn id="90" dur="200" fill="hold"/>
                                        <p:tgtEl>
                                          <p:spTgt spid="24"/>
                                        </p:tgtEl>
                                        <p:attrNameLst>
                                          <p:attrName>ppt_h</p:attrName>
                                        </p:attrNameLst>
                                      </p:cBhvr>
                                      <p:tavLst>
                                        <p:tav tm="0">
                                          <p:val>
                                            <p:fltVal val="0"/>
                                          </p:val>
                                        </p:tav>
                                        <p:tav tm="100000">
                                          <p:val>
                                            <p:strVal val="#ppt_h"/>
                                          </p:val>
                                        </p:tav>
                                      </p:tavLst>
                                    </p:anim>
                                    <p:animEffect transition="in" filter="fade">
                                      <p:cBhvr>
                                        <p:cTn id="91" dur="200"/>
                                        <p:tgtEl>
                                          <p:spTgt spid="24"/>
                                        </p:tgtEl>
                                      </p:cBhvr>
                                    </p:animEffect>
                                  </p:childTnLst>
                                </p:cTn>
                              </p:par>
                              <p:par>
                                <p:cTn id="92" presetID="42" presetClass="entr" presetSubtype="0" fill="hold" grpId="0" nodeType="withEffect">
                                  <p:stCondLst>
                                    <p:cond delay="200"/>
                                  </p:stCondLst>
                                  <p:childTnLst>
                                    <p:set>
                                      <p:cBhvr>
                                        <p:cTn id="93" dur="1" fill="hold">
                                          <p:stCondLst>
                                            <p:cond delay="0"/>
                                          </p:stCondLst>
                                        </p:cTn>
                                        <p:tgtEl>
                                          <p:spTgt spid="25">
                                            <p:txEl>
                                              <p:pRg st="0" end="0"/>
                                            </p:txEl>
                                          </p:spTgt>
                                        </p:tgtEl>
                                        <p:attrNameLst>
                                          <p:attrName>style.visibility</p:attrName>
                                        </p:attrNameLst>
                                      </p:cBhvr>
                                      <p:to>
                                        <p:strVal val="visible"/>
                                      </p:to>
                                    </p:set>
                                    <p:animEffect transition="in" filter="fade">
                                      <p:cBhvr>
                                        <p:cTn id="94" dur="500"/>
                                        <p:tgtEl>
                                          <p:spTgt spid="25">
                                            <p:txEl>
                                              <p:pRg st="0" end="0"/>
                                            </p:txEl>
                                          </p:spTgt>
                                        </p:tgtEl>
                                      </p:cBhvr>
                                    </p:animEffect>
                                    <p:anim calcmode="lin" valueType="num">
                                      <p:cBhvr>
                                        <p:cTn id="95"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96"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97" fill="hold">
                            <p:stCondLst>
                              <p:cond delay="3500"/>
                            </p:stCondLst>
                            <p:childTnLst>
                              <p:par>
                                <p:cTn id="98" presetID="53" presetClass="entr" presetSubtype="16"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p:cTn id="100" dur="200" fill="hold"/>
                                        <p:tgtEl>
                                          <p:spTgt spid="26"/>
                                        </p:tgtEl>
                                        <p:attrNameLst>
                                          <p:attrName>ppt_w</p:attrName>
                                        </p:attrNameLst>
                                      </p:cBhvr>
                                      <p:tavLst>
                                        <p:tav tm="0">
                                          <p:val>
                                            <p:fltVal val="0"/>
                                          </p:val>
                                        </p:tav>
                                        <p:tav tm="100000">
                                          <p:val>
                                            <p:strVal val="#ppt_w"/>
                                          </p:val>
                                        </p:tav>
                                      </p:tavLst>
                                    </p:anim>
                                    <p:anim calcmode="lin" valueType="num">
                                      <p:cBhvr>
                                        <p:cTn id="101" dur="200" fill="hold"/>
                                        <p:tgtEl>
                                          <p:spTgt spid="26"/>
                                        </p:tgtEl>
                                        <p:attrNameLst>
                                          <p:attrName>ppt_h</p:attrName>
                                        </p:attrNameLst>
                                      </p:cBhvr>
                                      <p:tavLst>
                                        <p:tav tm="0">
                                          <p:val>
                                            <p:fltVal val="0"/>
                                          </p:val>
                                        </p:tav>
                                        <p:tav tm="100000">
                                          <p:val>
                                            <p:strVal val="#ppt_h"/>
                                          </p:val>
                                        </p:tav>
                                      </p:tavLst>
                                    </p:anim>
                                    <p:animEffect transition="in" filter="fade">
                                      <p:cBhvr>
                                        <p:cTn id="102" dur="200"/>
                                        <p:tgtEl>
                                          <p:spTgt spid="26"/>
                                        </p:tgtEl>
                                      </p:cBhvr>
                                    </p:animEffect>
                                  </p:childTnLst>
                                </p:cTn>
                              </p:par>
                              <p:par>
                                <p:cTn id="103" presetID="42" presetClass="entr" presetSubtype="0" fill="hold" grpId="0" nodeType="withEffect">
                                  <p:stCondLst>
                                    <p:cond delay="200"/>
                                  </p:stCondLst>
                                  <p:childTnLst>
                                    <p:set>
                                      <p:cBhvr>
                                        <p:cTn id="104" dur="1" fill="hold">
                                          <p:stCondLst>
                                            <p:cond delay="0"/>
                                          </p:stCondLst>
                                        </p:cTn>
                                        <p:tgtEl>
                                          <p:spTgt spid="27">
                                            <p:txEl>
                                              <p:pRg st="0" end="0"/>
                                            </p:txEl>
                                          </p:spTgt>
                                        </p:tgtEl>
                                        <p:attrNameLst>
                                          <p:attrName>style.visibility</p:attrName>
                                        </p:attrNameLst>
                                      </p:cBhvr>
                                      <p:to>
                                        <p:strVal val="visible"/>
                                      </p:to>
                                    </p:set>
                                    <p:animEffect transition="in" filter="fade">
                                      <p:cBhvr>
                                        <p:cTn id="105" dur="500"/>
                                        <p:tgtEl>
                                          <p:spTgt spid="27">
                                            <p:txEl>
                                              <p:pRg st="0" end="0"/>
                                            </p:txEl>
                                          </p:spTgt>
                                        </p:tgtEl>
                                      </p:cBhvr>
                                    </p:animEffect>
                                    <p:anim calcmode="lin" valueType="num">
                                      <p:cBhvr>
                                        <p:cTn id="10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000"/>
                            </p:stCondLst>
                            <p:childTnLst>
                              <p:par>
                                <p:cTn id="109" presetID="53" presetClass="entr" presetSubtype="16" fill="hold" grpId="0" nodeType="afterEffect">
                                  <p:stCondLst>
                                    <p:cond delay="0"/>
                                  </p:stCondLst>
                                  <p:childTnLst>
                                    <p:set>
                                      <p:cBhvr>
                                        <p:cTn id="110" dur="1" fill="hold">
                                          <p:stCondLst>
                                            <p:cond delay="0"/>
                                          </p:stCondLst>
                                        </p:cTn>
                                        <p:tgtEl>
                                          <p:spTgt spid="28"/>
                                        </p:tgtEl>
                                        <p:attrNameLst>
                                          <p:attrName>style.visibility</p:attrName>
                                        </p:attrNameLst>
                                      </p:cBhvr>
                                      <p:to>
                                        <p:strVal val="visible"/>
                                      </p:to>
                                    </p:set>
                                    <p:anim calcmode="lin" valueType="num">
                                      <p:cBhvr>
                                        <p:cTn id="111" dur="200" fill="hold"/>
                                        <p:tgtEl>
                                          <p:spTgt spid="28"/>
                                        </p:tgtEl>
                                        <p:attrNameLst>
                                          <p:attrName>ppt_w</p:attrName>
                                        </p:attrNameLst>
                                      </p:cBhvr>
                                      <p:tavLst>
                                        <p:tav tm="0">
                                          <p:val>
                                            <p:fltVal val="0"/>
                                          </p:val>
                                        </p:tav>
                                        <p:tav tm="100000">
                                          <p:val>
                                            <p:strVal val="#ppt_w"/>
                                          </p:val>
                                        </p:tav>
                                      </p:tavLst>
                                    </p:anim>
                                    <p:anim calcmode="lin" valueType="num">
                                      <p:cBhvr>
                                        <p:cTn id="112" dur="200" fill="hold"/>
                                        <p:tgtEl>
                                          <p:spTgt spid="28"/>
                                        </p:tgtEl>
                                        <p:attrNameLst>
                                          <p:attrName>ppt_h</p:attrName>
                                        </p:attrNameLst>
                                      </p:cBhvr>
                                      <p:tavLst>
                                        <p:tav tm="0">
                                          <p:val>
                                            <p:fltVal val="0"/>
                                          </p:val>
                                        </p:tav>
                                        <p:tav tm="100000">
                                          <p:val>
                                            <p:strVal val="#ppt_h"/>
                                          </p:val>
                                        </p:tav>
                                      </p:tavLst>
                                    </p:anim>
                                    <p:animEffect transition="in" filter="fade">
                                      <p:cBhvr>
                                        <p:cTn id="113" dur="2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42" presetClass="entr" presetSubtype="0"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P spid="14" grpId="0" animBg="1"/>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P spid="16" grpId="0" animBg="1"/>
      <p:bldP spid="17" grpId="0" build="p">
        <p:tmplLst>
          <p:tmpl lvl="1">
            <p:tnLst>
              <p:par>
                <p:cTn presetID="42" presetClass="entr" presetSubtype="0" fill="hold" nodeType="withEffect">
                  <p:stCondLst>
                    <p:cond delay="2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anim calcmode="lin" valueType="num">
                      <p:cBhvr>
                        <p:cTn dur="500" fill="hold"/>
                        <p:tgtEl>
                          <p:spTgt spid="17"/>
                        </p:tgtEl>
                        <p:attrNameLst>
                          <p:attrName>ppt_x</p:attrName>
                        </p:attrNameLst>
                      </p:cBhvr>
                      <p:tavLst>
                        <p:tav tm="0">
                          <p:val>
                            <p:strVal val="#ppt_x"/>
                          </p:val>
                        </p:tav>
                        <p:tav tm="100000">
                          <p:val>
                            <p:strVal val="#ppt_x"/>
                          </p:val>
                        </p:tav>
                      </p:tavLst>
                    </p:anim>
                    <p:anim calcmode="lin" valueType="num">
                      <p:cBhvr>
                        <p:cTn dur="500" fill="hold"/>
                        <p:tgtEl>
                          <p:spTgt spid="17"/>
                        </p:tgtEl>
                        <p:attrNameLst>
                          <p:attrName>ppt_y</p:attrName>
                        </p:attrNameLst>
                      </p:cBhvr>
                      <p:tavLst>
                        <p:tav tm="0">
                          <p:val>
                            <p:strVal val="#ppt_y+.1"/>
                          </p:val>
                        </p:tav>
                        <p:tav tm="100000">
                          <p:val>
                            <p:strVal val="#ppt_y"/>
                          </p:val>
                        </p:tav>
                      </p:tavLst>
                    </p:anim>
                  </p:childTnLst>
                </p:cTn>
              </p:par>
            </p:tnLst>
          </p:tmpl>
        </p:tmplLst>
      </p:bldP>
      <p:bldP spid="18" grpId="0" animBg="1"/>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anim calcmode="lin" valueType="num">
                      <p:cBhvr>
                        <p:cTn dur="500" fill="hold"/>
                        <p:tgtEl>
                          <p:spTgt spid="19"/>
                        </p:tgtEl>
                        <p:attrNameLst>
                          <p:attrName>ppt_x</p:attrName>
                        </p:attrNameLst>
                      </p:cBhvr>
                      <p:tavLst>
                        <p:tav tm="0">
                          <p:val>
                            <p:strVal val="#ppt_x"/>
                          </p:val>
                        </p:tav>
                        <p:tav tm="100000">
                          <p:val>
                            <p:strVal val="#ppt_x"/>
                          </p:val>
                        </p:tav>
                      </p:tavLst>
                    </p:anim>
                    <p:anim calcmode="lin" valueType="num">
                      <p:cBhvr>
                        <p:cTn dur="500" fill="hold"/>
                        <p:tgtEl>
                          <p:spTgt spid="19"/>
                        </p:tgtEl>
                        <p:attrNameLst>
                          <p:attrName>ppt_y</p:attrName>
                        </p:attrNameLst>
                      </p:cBhvr>
                      <p:tavLst>
                        <p:tav tm="0">
                          <p:val>
                            <p:strVal val="#ppt_y+.1"/>
                          </p:val>
                        </p:tav>
                        <p:tav tm="100000">
                          <p:val>
                            <p:strVal val="#ppt_y"/>
                          </p:val>
                        </p:tav>
                      </p:tavLst>
                    </p:anim>
                  </p:childTnLst>
                </p:cTn>
              </p:par>
            </p:tnLst>
          </p:tmpl>
        </p:tmplLst>
      </p:bldP>
      <p:bldP spid="20" grpId="0" animBg="1"/>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animBg="1"/>
      <p:bldP spid="25" grpId="0" build="p">
        <p:tmplLst>
          <p:tmpl lvl="1">
            <p:tnLst>
              <p:par>
                <p:cTn presetID="42" presetClass="entr" presetSubtype="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animBg="1"/>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anim calcmode="lin" valueType="num">
                      <p:cBhvr>
                        <p:cTn dur="500" fill="hold"/>
                        <p:tgtEl>
                          <p:spTgt spid="27"/>
                        </p:tgtEl>
                        <p:attrNameLst>
                          <p:attrName>ppt_x</p:attrName>
                        </p:attrNameLst>
                      </p:cBhvr>
                      <p:tavLst>
                        <p:tav tm="0">
                          <p:val>
                            <p:strVal val="#ppt_x"/>
                          </p:val>
                        </p:tav>
                        <p:tav tm="100000">
                          <p:val>
                            <p:strVal val="#ppt_x"/>
                          </p:val>
                        </p:tav>
                      </p:tavLst>
                    </p:anim>
                    <p:anim calcmode="lin" valueType="num">
                      <p:cBhvr>
                        <p:cTn dur="500" fill="hold"/>
                        <p:tgtEl>
                          <p:spTgt spid="27"/>
                        </p:tgtEl>
                        <p:attrNameLst>
                          <p:attrName>ppt_y</p:attrName>
                        </p:attrNameLst>
                      </p:cBhvr>
                      <p:tavLst>
                        <p:tav tm="0">
                          <p:val>
                            <p:strVal val="#ppt_y+.1"/>
                          </p:val>
                        </p:tav>
                        <p:tav tm="100000">
                          <p:val>
                            <p:strVal val="#ppt_y"/>
                          </p:val>
                        </p:tav>
                      </p:tavLst>
                    </p:anim>
                  </p:childTnLst>
                </p:cTn>
              </p:par>
            </p:tnLst>
          </p:tmpl>
        </p:tmplLst>
      </p:bldP>
      <p:bldP spid="28"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with content dark">
    <p:bg>
      <p:bgPr>
        <a:solidFill>
          <a:schemeClr val="accent1">
            <a:lumMod val="50000"/>
          </a:schemeClr>
        </a:solidFill>
        <a:effectLst/>
      </p:bgPr>
    </p:bg>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4"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5" name="Group 4"/>
          <p:cNvGrpSpPr/>
          <p:nvPr userDrawn="1"/>
        </p:nvGrpSpPr>
        <p:grpSpPr>
          <a:xfrm>
            <a:off x="101309" y="385540"/>
            <a:ext cx="383999" cy="342172"/>
            <a:chOff x="5270500" y="1460500"/>
            <a:chExt cx="1701800" cy="2705100"/>
          </a:xfrm>
        </p:grpSpPr>
        <p:sp>
          <p:nvSpPr>
            <p:cNvPr id="7" name="Rounded Rectangle 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Rounded Rectangle 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9" name="Rounded Rectangle 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93073418"/>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anim calcmode="lin" valueType="num">
                                      <p:cBhvr>
                                        <p:cTn id="11"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6">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anim calcmode="lin" valueType="num">
                                      <p:cBhvr>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anim calcmode="lin" valueType="num">
                      <p:cBhvr>
                        <p:cTn dur="500" fill="hold"/>
                        <p:tgtEl>
                          <p:spTgt spid="4"/>
                        </p:tgtEl>
                        <p:attrNameLst>
                          <p:attrName>ppt_x</p:attrName>
                        </p:attrNameLst>
                      </p:cBhvr>
                      <p:tavLst>
                        <p:tav tm="0">
                          <p:val>
                            <p:strVal val="#ppt_x"/>
                          </p:val>
                        </p:tav>
                        <p:tav tm="100000">
                          <p:val>
                            <p:strVal val="#ppt_x"/>
                          </p:val>
                        </p:tav>
                      </p:tavLst>
                    </p:anim>
                    <p:anim calcmode="lin" valueType="num">
                      <p:cBhvr>
                        <p:cTn dur="5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p slides">
    <p:bg>
      <p:bgPr>
        <a:solidFill>
          <a:schemeClr val="accent1">
            <a:lumMod val="50000"/>
          </a:schemeClr>
        </a:solidFill>
        <a:effectLst/>
      </p:bgPr>
    </p:bg>
    <p:spTree>
      <p:nvGrpSpPr>
        <p:cNvPr id="1" name=""/>
        <p:cNvGrpSpPr/>
        <p:nvPr/>
      </p:nvGrpSpPr>
      <p:grpSpPr>
        <a:xfrm>
          <a:off x="0" y="0"/>
          <a:ext cx="0" cy="0"/>
          <a:chOff x="0" y="0"/>
          <a:chExt cx="0" cy="0"/>
        </a:xfrm>
      </p:grpSpPr>
      <p:pic>
        <p:nvPicPr>
          <p:cNvPr id="10" name="Picture 9" descr="siluete-map.png"/>
          <p:cNvPicPr>
            <a:picLocks noChangeAspect="1"/>
          </p:cNvPicPr>
          <p:nvPr userDrawn="1"/>
        </p:nvPicPr>
        <p:blipFill>
          <a:blip r:embed="rId2">
            <a:alphaModFix amt="16000"/>
            <a:extLst>
              <a:ext uri="{28A0092B-C50C-407E-A947-70E740481C1C}">
                <a14:useLocalDpi xmlns:a14="http://schemas.microsoft.com/office/drawing/2010/main"/>
              </a:ext>
            </a:extLst>
          </a:blip>
          <a:stretch>
            <a:fillRect/>
          </a:stretch>
        </p:blipFill>
        <p:spPr>
          <a:xfrm>
            <a:off x="603251" y="1143410"/>
            <a:ext cx="10972800" cy="5402555"/>
          </a:xfrm>
          <a:prstGeom prst="rect">
            <a:avLst/>
          </a:prstGeom>
        </p:spPr>
      </p:pic>
      <p:sp>
        <p:nvSpPr>
          <p:cNvPr id="6"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4"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5" name="Group 4"/>
          <p:cNvGrpSpPr/>
          <p:nvPr userDrawn="1"/>
        </p:nvGrpSpPr>
        <p:grpSpPr>
          <a:xfrm>
            <a:off x="101309" y="385540"/>
            <a:ext cx="383999" cy="342172"/>
            <a:chOff x="5270500" y="1460500"/>
            <a:chExt cx="1701800" cy="2705100"/>
          </a:xfrm>
        </p:grpSpPr>
        <p:sp>
          <p:nvSpPr>
            <p:cNvPr id="7" name="Rounded Rectangle 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Rounded Rectangle 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9" name="Rounded Rectangle 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8163725"/>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anim calcmode="lin" valueType="num">
                                      <p:cBhvr>
                                        <p:cTn id="11"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6">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anim calcmode="lin" valueType="num">
                                      <p:cBhvr>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anim calcmode="lin" valueType="num">
                      <p:cBhvr>
                        <p:cTn dur="500" fill="hold"/>
                        <p:tgtEl>
                          <p:spTgt spid="4"/>
                        </p:tgtEl>
                        <p:attrNameLst>
                          <p:attrName>ppt_x</p:attrName>
                        </p:attrNameLst>
                      </p:cBhvr>
                      <p:tavLst>
                        <p:tav tm="0">
                          <p:val>
                            <p:strVal val="#ppt_x"/>
                          </p:val>
                        </p:tav>
                        <p:tav tm="100000">
                          <p:val>
                            <p:strVal val="#ppt_x"/>
                          </p:val>
                        </p:tav>
                      </p:tavLst>
                    </p:anim>
                    <p:anim calcmode="lin" valueType="num">
                      <p:cBhvr>
                        <p:cTn dur="5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 content Clear">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tx1">
                    <a:lumMod val="75000"/>
                    <a:lumOff val="25000"/>
                  </a:schemeClr>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4" name="Group 3"/>
          <p:cNvGrpSpPr/>
          <p:nvPr userDrawn="1"/>
        </p:nvGrpSpPr>
        <p:grpSpPr>
          <a:xfrm>
            <a:off x="101309" y="385540"/>
            <a:ext cx="383999" cy="342172"/>
            <a:chOff x="5270500" y="1460500"/>
            <a:chExt cx="1701800" cy="2705100"/>
          </a:xfrm>
        </p:grpSpPr>
        <p:sp>
          <p:nvSpPr>
            <p:cNvPr id="5" name="Rounded Rectangle 4"/>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 name="Rounded Rectangle 6"/>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9" name="Rounded Rectangle 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72467847"/>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with content Clear">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7"/>
          <p:cNvSpPr>
            <a:spLocks noGrp="1"/>
          </p:cNvSpPr>
          <p:nvPr>
            <p:ph type="body" sz="quarter" idx="40" hasCustomPrompt="1"/>
          </p:nvPr>
        </p:nvSpPr>
        <p:spPr>
          <a:xfrm>
            <a:off x="603252" y="1467760"/>
            <a:ext cx="3931576" cy="431780"/>
          </a:xfrm>
          <a:prstGeom prst="rect">
            <a:avLst/>
          </a:prstGeom>
        </p:spPr>
        <p:txBody>
          <a:bodyPr vert="horz" lIns="0" tIns="40504" rIns="0" bIns="40504" anchor="ctr"/>
          <a:lstStyle>
            <a:lvl1pPr marL="0" indent="0" algn="l">
              <a:lnSpc>
                <a:spcPct val="100000"/>
              </a:lnSpc>
              <a:spcBef>
                <a:spcPts val="0"/>
              </a:spcBef>
              <a:buNone/>
              <a:defRPr sz="1920" b="1">
                <a:solidFill>
                  <a:schemeClr val="bg1"/>
                </a:solidFill>
                <a:latin typeface="Lato Light"/>
                <a:cs typeface="Lato Light"/>
              </a:defRPr>
            </a:lvl1pPr>
          </a:lstStyle>
          <a:p>
            <a:pPr lvl="0"/>
            <a:r>
              <a:rPr lang="es-ES_tradnl" dirty="0" err="1"/>
              <a:t>Title</a:t>
            </a:r>
            <a:r>
              <a:rPr lang="es-ES_tradnl" dirty="0"/>
              <a:t> </a:t>
            </a:r>
            <a:r>
              <a:rPr lang="es-ES_tradnl" dirty="0" err="1"/>
              <a:t>example</a:t>
            </a:r>
            <a:r>
              <a:rPr lang="es-ES_tradnl" dirty="0"/>
              <a:t> </a:t>
            </a:r>
            <a:r>
              <a:rPr lang="es-ES_tradnl" dirty="0" err="1"/>
              <a:t>here</a:t>
            </a:r>
            <a:endParaRPr lang="es-ES_tradnl" dirty="0"/>
          </a:p>
        </p:txBody>
      </p:sp>
      <p:sp>
        <p:nvSpPr>
          <p:cNvPr id="5" name="Text Placeholder 7"/>
          <p:cNvSpPr>
            <a:spLocks noGrp="1"/>
          </p:cNvSpPr>
          <p:nvPr>
            <p:ph type="body" sz="quarter" idx="41" hasCustomPrompt="1"/>
          </p:nvPr>
        </p:nvSpPr>
        <p:spPr>
          <a:xfrm>
            <a:off x="603254" y="1949956"/>
            <a:ext cx="393157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7" name="Text Placeholder 2"/>
          <p:cNvSpPr>
            <a:spLocks noGrp="1"/>
          </p:cNvSpPr>
          <p:nvPr>
            <p:ph type="body" sz="quarter" idx="42" hasCustomPrompt="1"/>
          </p:nvPr>
        </p:nvSpPr>
        <p:spPr>
          <a:xfrm>
            <a:off x="623715" y="2280931"/>
            <a:ext cx="3910188" cy="2152280"/>
          </a:xfrm>
          <a:prstGeom prst="rect">
            <a:avLst/>
          </a:prstGeom>
        </p:spPr>
        <p:txBody>
          <a:bodyPr vert="horz" lIns="0" tIns="0" rIns="0" bIns="0"/>
          <a:lstStyle>
            <a:lvl1pPr marL="0" marR="0" indent="0" algn="just" defTabSz="485394" rtl="0" eaLnBrk="1" fontAlgn="auto" latinLnBrk="0" hangingPunct="1">
              <a:lnSpc>
                <a:spcPct val="130000"/>
              </a:lnSpc>
              <a:spcBef>
                <a:spcPct val="20000"/>
              </a:spcBef>
              <a:spcAft>
                <a:spcPts val="0"/>
              </a:spcAft>
              <a:buClrTx/>
              <a:buSzTx/>
              <a:buFont typeface="Arial" panose="020B0604020202020204"/>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a:p>
            <a:pPr lvl="0"/>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fringillascipit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9" name="Text Placeholder 2"/>
          <p:cNvSpPr>
            <a:spLocks noGrp="1"/>
          </p:cNvSpPr>
          <p:nvPr>
            <p:ph type="body" sz="quarter" idx="64" hasCustomPrompt="1"/>
          </p:nvPr>
        </p:nvSpPr>
        <p:spPr>
          <a:xfrm>
            <a:off x="623714" y="5427908"/>
            <a:ext cx="3910188"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0" name="Text Placeholder 7"/>
          <p:cNvSpPr>
            <a:spLocks noGrp="1"/>
          </p:cNvSpPr>
          <p:nvPr>
            <p:ph type="body" sz="quarter" idx="18" hasCustomPrompt="1"/>
          </p:nvPr>
        </p:nvSpPr>
        <p:spPr>
          <a:xfrm>
            <a:off x="623714" y="4769500"/>
            <a:ext cx="3910188"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11" name="Text Placeholder 7"/>
          <p:cNvSpPr>
            <a:spLocks noGrp="1"/>
          </p:cNvSpPr>
          <p:nvPr>
            <p:ph type="body" sz="quarter" idx="65" hasCustomPrompt="1"/>
          </p:nvPr>
        </p:nvSpPr>
        <p:spPr>
          <a:xfrm>
            <a:off x="623714" y="5181089"/>
            <a:ext cx="3910188"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5526205"/>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400"/>
                                        <p:tgtEl>
                                          <p:spTgt spid="4">
                                            <p:txEl>
                                              <p:pRg st="0" end="0"/>
                                            </p:txEl>
                                          </p:spTgt>
                                        </p:tgtEl>
                                      </p:cBhvr>
                                    </p:animEffect>
                                    <p:anim calcmode="lin" valueType="num">
                                      <p:cBhvr>
                                        <p:cTn id="21" dur="4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4">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anim calcmode="lin" valueType="num">
                                      <p:cBhvr>
                                        <p:cTn id="2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5">
                                            <p:txEl>
                                              <p:pRg st="0" end="0"/>
                                            </p:txEl>
                                          </p:spTgt>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80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par>
                                <p:cTn id="31" presetID="10" presetClass="entr" presetSubtype="0" fill="hold" grpId="0" nodeType="withEffect">
                                  <p:stCondLst>
                                    <p:cond delay="80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par>
                                <p:cTn id="34" presetID="10" presetClass="entr" presetSubtype="0" fill="hold" grpId="0" nodeType="withEffect">
                                  <p:stCondLst>
                                    <p:cond delay="80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par>
                                <p:cTn id="37" presetID="42" presetClass="entr" presetSubtype="0" fill="hold" grpId="0" nodeType="withEffect">
                                  <p:stCondLst>
                                    <p:cond delay="20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400"/>
                                        <p:tgtEl>
                                          <p:spTgt spid="10">
                                            <p:txEl>
                                              <p:pRg st="0" end="0"/>
                                            </p:txEl>
                                          </p:spTgt>
                                        </p:tgtEl>
                                      </p:cBhvr>
                                    </p:animEffect>
                                    <p:anim calcmode="lin" valueType="num">
                                      <p:cBhvr>
                                        <p:cTn id="40"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400" fill="hold"/>
                                        <p:tgtEl>
                                          <p:spTgt spid="10">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20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fade">
                                      <p:cBhvr>
                                        <p:cTn id="44" dur="500"/>
                                        <p:tgtEl>
                                          <p:spTgt spid="11">
                                            <p:txEl>
                                              <p:pRg st="0" end="0"/>
                                            </p:txEl>
                                          </p:spTgt>
                                        </p:tgtEl>
                                      </p:cBhvr>
                                    </p:animEffect>
                                    <p:anim calcmode="lin" valueType="num">
                                      <p:cBhvr>
                                        <p:cTn id="4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anim calcmode="lin" valueType="num">
                      <p:cBhvr>
                        <p:cTn dur="400" fill="hold"/>
                        <p:tgtEl>
                          <p:spTgt spid="4"/>
                        </p:tgtEl>
                        <p:attrNameLst>
                          <p:attrName>ppt_x</p:attrName>
                        </p:attrNameLst>
                      </p:cBhvr>
                      <p:tavLst>
                        <p:tav tm="0">
                          <p:val>
                            <p:strVal val="#ppt_x"/>
                          </p:val>
                        </p:tav>
                        <p:tav tm="100000">
                          <p:val>
                            <p:strVal val="#ppt_x"/>
                          </p:val>
                        </p:tav>
                      </p:tavLst>
                    </p:anim>
                    <p:anim calcmode="lin" valueType="num">
                      <p:cBhvr>
                        <p:cTn dur="400" fill="hold"/>
                        <p:tgtEl>
                          <p:spTgt spid="4"/>
                        </p:tgtEl>
                        <p:attrNameLst>
                          <p:attrName>ppt_y</p:attrName>
                        </p:attrNameLst>
                      </p:cBhvr>
                      <p:tavLst>
                        <p:tav tm="0">
                          <p:val>
                            <p:strVal val="#ppt_y+.1"/>
                          </p:val>
                        </p:tav>
                        <p:tav tm="100000">
                          <p:val>
                            <p:strVal val="#ppt_y"/>
                          </p:val>
                        </p:tav>
                      </p:tavLst>
                    </p:anim>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anim calcmode="lin" valueType="num">
                      <p:cBhvr>
                        <p:cTn dur="500" fill="hold"/>
                        <p:tgtEl>
                          <p:spTgt spid="5"/>
                        </p:tgtEl>
                        <p:attrNameLst>
                          <p:attrName>ppt_x</p:attrName>
                        </p:attrNameLst>
                      </p:cBhvr>
                      <p:tavLst>
                        <p:tav tm="0">
                          <p:val>
                            <p:strVal val="#ppt_x"/>
                          </p:val>
                        </p:tav>
                        <p:tav tm="100000">
                          <p:val>
                            <p:strVal val="#ppt_x"/>
                          </p:val>
                        </p:tav>
                      </p:tavLst>
                    </p:anim>
                    <p:anim calcmode="lin" valueType="num">
                      <p:cBhvr>
                        <p:cTn dur="500" fill="hold"/>
                        <p:tgtEl>
                          <p:spTgt spid="5"/>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10" presetClass="entr" presetSubtype="0" fill="hold" nodeType="withEffect">
                  <p:stCondLst>
                    <p:cond delay="8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content Clear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591965" y="556377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5" name="Text Placeholder 7"/>
          <p:cNvSpPr>
            <a:spLocks noGrp="1"/>
          </p:cNvSpPr>
          <p:nvPr>
            <p:ph type="body" sz="quarter" idx="18" hasCustomPrompt="1"/>
          </p:nvPr>
        </p:nvSpPr>
        <p:spPr>
          <a:xfrm>
            <a:off x="569384" y="5109393"/>
            <a:ext cx="10996083" cy="431780"/>
          </a:xfrm>
          <a:prstGeom prst="rect">
            <a:avLst/>
          </a:prstGeom>
        </p:spPr>
        <p:txBody>
          <a:bodyPr vert="horz" lIns="0" tIns="40504" rIns="0" bIns="40504" anchor="ctr"/>
          <a:lstStyle>
            <a:lvl1pPr marL="0" indent="0" algn="l">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grpSp>
        <p:nvGrpSpPr>
          <p:cNvPr id="7" name="Group 6"/>
          <p:cNvGrpSpPr/>
          <p:nvPr userDrawn="1"/>
        </p:nvGrpSpPr>
        <p:grpSpPr>
          <a:xfrm>
            <a:off x="101309" y="385540"/>
            <a:ext cx="383999" cy="342172"/>
            <a:chOff x="5270500" y="1460500"/>
            <a:chExt cx="1701800" cy="2705100"/>
          </a:xfrm>
        </p:grpSpPr>
        <p:sp>
          <p:nvSpPr>
            <p:cNvPr id="9" name="Rounded Rectangle 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09741447"/>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8967019"/>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with date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0" name="Text Placeholder 2"/>
          <p:cNvSpPr>
            <a:spLocks noGrp="1"/>
          </p:cNvSpPr>
          <p:nvPr>
            <p:ph type="body" sz="quarter" idx="64" hasCustomPrompt="1"/>
          </p:nvPr>
        </p:nvSpPr>
        <p:spPr>
          <a:xfrm>
            <a:off x="591963" y="5482494"/>
            <a:ext cx="5210528"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p>
        </p:txBody>
      </p:sp>
      <p:sp>
        <p:nvSpPr>
          <p:cNvPr id="11" name="Text Placeholder 7"/>
          <p:cNvSpPr>
            <a:spLocks noGrp="1"/>
          </p:cNvSpPr>
          <p:nvPr>
            <p:ph type="body" sz="quarter" idx="18" hasCustomPrompt="1"/>
          </p:nvPr>
        </p:nvSpPr>
        <p:spPr>
          <a:xfrm>
            <a:off x="569384" y="4664085"/>
            <a:ext cx="5233107" cy="454379"/>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2015</a:t>
            </a:r>
          </a:p>
        </p:txBody>
      </p:sp>
      <p:sp>
        <p:nvSpPr>
          <p:cNvPr id="12" name="Text Placeholder 7"/>
          <p:cNvSpPr>
            <a:spLocks noGrp="1"/>
          </p:cNvSpPr>
          <p:nvPr>
            <p:ph type="body" sz="quarter" idx="65" hasCustomPrompt="1"/>
          </p:nvPr>
        </p:nvSpPr>
        <p:spPr>
          <a:xfrm>
            <a:off x="603251" y="5151355"/>
            <a:ext cx="519924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66" hasCustomPrompt="1"/>
          </p:nvPr>
        </p:nvSpPr>
        <p:spPr>
          <a:xfrm>
            <a:off x="6365523" y="5482494"/>
            <a:ext cx="5210528"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p>
        </p:txBody>
      </p:sp>
      <p:sp>
        <p:nvSpPr>
          <p:cNvPr id="14" name="Text Placeholder 7"/>
          <p:cNvSpPr>
            <a:spLocks noGrp="1"/>
          </p:cNvSpPr>
          <p:nvPr>
            <p:ph type="body" sz="quarter" idx="67" hasCustomPrompt="1"/>
          </p:nvPr>
        </p:nvSpPr>
        <p:spPr>
          <a:xfrm>
            <a:off x="6342944" y="4664085"/>
            <a:ext cx="5233107" cy="454379"/>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2016</a:t>
            </a:r>
          </a:p>
        </p:txBody>
      </p:sp>
      <p:sp>
        <p:nvSpPr>
          <p:cNvPr id="15" name="Text Placeholder 7"/>
          <p:cNvSpPr>
            <a:spLocks noGrp="1"/>
          </p:cNvSpPr>
          <p:nvPr>
            <p:ph type="body" sz="quarter" idx="68" hasCustomPrompt="1"/>
          </p:nvPr>
        </p:nvSpPr>
        <p:spPr>
          <a:xfrm>
            <a:off x="6376811" y="5151355"/>
            <a:ext cx="519924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9791850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400"/>
                                        <p:tgtEl>
                                          <p:spTgt spid="11">
                                            <p:txEl>
                                              <p:pRg st="0" end="0"/>
                                            </p:txEl>
                                          </p:spTgt>
                                        </p:tgtEl>
                                      </p:cBhvr>
                                    </p:animEffect>
                                    <p:anim calcmode="lin" valueType="num">
                                      <p:cBhvr>
                                        <p:cTn id="24" dur="4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11">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fade">
                                      <p:cBhvr>
                                        <p:cTn id="28" dur="500"/>
                                        <p:tgtEl>
                                          <p:spTgt spid="12">
                                            <p:txEl>
                                              <p:pRg st="0" end="0"/>
                                            </p:txEl>
                                          </p:spTgt>
                                        </p:tgtEl>
                                      </p:cBhvr>
                                    </p:animEffect>
                                    <p:anim calcmode="lin" valueType="num">
                                      <p:cBhvr>
                                        <p:cTn id="2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12">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fade">
                                      <p:cBhvr>
                                        <p:cTn id="36" dur="400"/>
                                        <p:tgtEl>
                                          <p:spTgt spid="14">
                                            <p:txEl>
                                              <p:pRg st="0" end="0"/>
                                            </p:txEl>
                                          </p:spTgt>
                                        </p:tgtEl>
                                      </p:cBhvr>
                                    </p:animEffect>
                                    <p:anim calcmode="lin" valueType="num">
                                      <p:cBhvr>
                                        <p:cTn id="37" dur="4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14">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anim calcmode="lin" valueType="num">
                                      <p:cBhvr>
                                        <p:cTn id="4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400"/>
                        <p:tgtEl>
                          <p:spTgt spid="11"/>
                        </p:tgtEl>
                      </p:cBhvr>
                    </p:animEffect>
                    <p:anim calcmode="lin" valueType="num">
                      <p:cBhvr>
                        <p:cTn dur="400" fill="hold"/>
                        <p:tgtEl>
                          <p:spTgt spid="11"/>
                        </p:tgtEl>
                        <p:attrNameLst>
                          <p:attrName>ppt_x</p:attrName>
                        </p:attrNameLst>
                      </p:cBhvr>
                      <p:tavLst>
                        <p:tav tm="0">
                          <p:val>
                            <p:strVal val="#ppt_x"/>
                          </p:val>
                        </p:tav>
                        <p:tav tm="100000">
                          <p:val>
                            <p:strVal val="#ppt_x"/>
                          </p:val>
                        </p:tav>
                      </p:tavLst>
                    </p:anim>
                    <p:anim calcmode="lin" valueType="num">
                      <p:cBhvr>
                        <p:cTn dur="4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42"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10" presetClass="entr" presetSubtype="0" fill="hold" nodeType="withEffect">
                  <p:stCondLst>
                    <p:cond delay="8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42" presetClass="entr" presetSubtype="0"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fade">
                      <p:cBhvr>
                        <p:cTn dur="400"/>
                        <p:tgtEl>
                          <p:spTgt spid="14"/>
                        </p:tgtEl>
                      </p:cBhvr>
                    </p:animEffect>
                    <p:anim calcmode="lin" valueType="num">
                      <p:cBhvr>
                        <p:cTn dur="400" fill="hold"/>
                        <p:tgtEl>
                          <p:spTgt spid="14"/>
                        </p:tgtEl>
                        <p:attrNameLst>
                          <p:attrName>ppt_x</p:attrName>
                        </p:attrNameLst>
                      </p:cBhvr>
                      <p:tavLst>
                        <p:tav tm="0">
                          <p:val>
                            <p:strVal val="#ppt_x"/>
                          </p:val>
                        </p:tav>
                        <p:tav tm="100000">
                          <p:val>
                            <p:strVal val="#ppt_x"/>
                          </p:val>
                        </p:tav>
                      </p:tavLst>
                    </p:anim>
                    <p:anim calcmode="lin" valueType="num">
                      <p:cBhvr>
                        <p:cTn dur="400" fill="hold"/>
                        <p:tgtEl>
                          <p:spTgt spid="14"/>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Four columns results 1">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551748" y="4795537"/>
            <a:ext cx="2360789" cy="841393"/>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 name="Text Placeholder 7"/>
          <p:cNvSpPr>
            <a:spLocks noGrp="1"/>
          </p:cNvSpPr>
          <p:nvPr>
            <p:ph type="body" sz="quarter" idx="18" hasCustomPrompt="1"/>
          </p:nvPr>
        </p:nvSpPr>
        <p:spPr>
          <a:xfrm>
            <a:off x="551748" y="4137128"/>
            <a:ext cx="2360789" cy="345380"/>
          </a:xfrm>
          <a:prstGeom prst="rect">
            <a:avLst/>
          </a:prstGeom>
        </p:spPr>
        <p:txBody>
          <a:bodyPr vert="horz" lIns="0" tIns="40504" rIns="0" bIns="40504" anchor="ctr"/>
          <a:lstStyle>
            <a:lvl1pPr marL="0" indent="0" algn="ctr">
              <a:lnSpc>
                <a:spcPct val="100000"/>
              </a:lnSpc>
              <a:spcBef>
                <a:spcPts val="0"/>
              </a:spcBef>
              <a:buNone/>
              <a:defRPr sz="2400" b="1" baseline="0">
                <a:solidFill>
                  <a:schemeClr val="bg1"/>
                </a:solidFill>
                <a:latin typeface="Lato Light"/>
                <a:cs typeface="Lato Light"/>
              </a:defRPr>
            </a:lvl1pPr>
          </a:lstStyle>
          <a:p>
            <a:pPr lvl="0"/>
            <a:r>
              <a:rPr lang="es-ES_tradnl" dirty="0"/>
              <a:t>50%</a:t>
            </a:r>
          </a:p>
        </p:txBody>
      </p:sp>
      <p:sp>
        <p:nvSpPr>
          <p:cNvPr id="7" name="Text Placeholder 7"/>
          <p:cNvSpPr>
            <a:spLocks noGrp="1"/>
          </p:cNvSpPr>
          <p:nvPr>
            <p:ph type="body" sz="quarter" idx="65" hasCustomPrompt="1"/>
          </p:nvPr>
        </p:nvSpPr>
        <p:spPr>
          <a:xfrm>
            <a:off x="551748" y="4548718"/>
            <a:ext cx="236078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3" name="Text Placeholder 2"/>
          <p:cNvSpPr>
            <a:spLocks noGrp="1"/>
          </p:cNvSpPr>
          <p:nvPr>
            <p:ph type="body" sz="quarter" idx="66" hasCustomPrompt="1"/>
          </p:nvPr>
        </p:nvSpPr>
        <p:spPr>
          <a:xfrm>
            <a:off x="3351388" y="4795537"/>
            <a:ext cx="2360789" cy="841393"/>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4" name="Text Placeholder 7"/>
          <p:cNvSpPr>
            <a:spLocks noGrp="1"/>
          </p:cNvSpPr>
          <p:nvPr>
            <p:ph type="body" sz="quarter" idx="67" hasCustomPrompt="1"/>
          </p:nvPr>
        </p:nvSpPr>
        <p:spPr>
          <a:xfrm>
            <a:off x="3351388" y="4137128"/>
            <a:ext cx="2360789" cy="345380"/>
          </a:xfrm>
          <a:prstGeom prst="rect">
            <a:avLst/>
          </a:prstGeom>
        </p:spPr>
        <p:txBody>
          <a:bodyPr vert="horz" lIns="0" tIns="40504" rIns="0" bIns="40504" anchor="ctr"/>
          <a:lstStyle>
            <a:lvl1pPr marL="0" indent="0" algn="ctr">
              <a:lnSpc>
                <a:spcPct val="100000"/>
              </a:lnSpc>
              <a:spcBef>
                <a:spcPts val="0"/>
              </a:spcBef>
              <a:buNone/>
              <a:defRPr sz="2400" b="1" baseline="0">
                <a:solidFill>
                  <a:schemeClr val="bg1"/>
                </a:solidFill>
                <a:latin typeface="Lato Light"/>
                <a:cs typeface="Lato Light"/>
              </a:defRPr>
            </a:lvl1pPr>
          </a:lstStyle>
          <a:p>
            <a:pPr lvl="0"/>
            <a:r>
              <a:rPr lang="es-ES_tradnl" dirty="0"/>
              <a:t>50%</a:t>
            </a:r>
          </a:p>
        </p:txBody>
      </p:sp>
      <p:sp>
        <p:nvSpPr>
          <p:cNvPr id="35" name="Text Placeholder 7"/>
          <p:cNvSpPr>
            <a:spLocks noGrp="1"/>
          </p:cNvSpPr>
          <p:nvPr>
            <p:ph type="body" sz="quarter" idx="68" hasCustomPrompt="1"/>
          </p:nvPr>
        </p:nvSpPr>
        <p:spPr>
          <a:xfrm>
            <a:off x="3351388" y="4548718"/>
            <a:ext cx="236078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6" name="Text Placeholder 2"/>
          <p:cNvSpPr>
            <a:spLocks noGrp="1"/>
          </p:cNvSpPr>
          <p:nvPr>
            <p:ph type="body" sz="quarter" idx="69" hasCustomPrompt="1"/>
          </p:nvPr>
        </p:nvSpPr>
        <p:spPr>
          <a:xfrm>
            <a:off x="6286494" y="4795537"/>
            <a:ext cx="2360789" cy="841393"/>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7" name="Text Placeholder 7"/>
          <p:cNvSpPr>
            <a:spLocks noGrp="1"/>
          </p:cNvSpPr>
          <p:nvPr>
            <p:ph type="body" sz="quarter" idx="70" hasCustomPrompt="1"/>
          </p:nvPr>
        </p:nvSpPr>
        <p:spPr>
          <a:xfrm>
            <a:off x="6286494" y="4137128"/>
            <a:ext cx="2360789" cy="345380"/>
          </a:xfrm>
          <a:prstGeom prst="rect">
            <a:avLst/>
          </a:prstGeom>
        </p:spPr>
        <p:txBody>
          <a:bodyPr vert="horz" lIns="0" tIns="40504" rIns="0" bIns="40504" anchor="ctr"/>
          <a:lstStyle>
            <a:lvl1pPr marL="0" indent="0" algn="ctr">
              <a:lnSpc>
                <a:spcPct val="100000"/>
              </a:lnSpc>
              <a:spcBef>
                <a:spcPts val="0"/>
              </a:spcBef>
              <a:buNone/>
              <a:defRPr sz="2400" b="1" baseline="0">
                <a:solidFill>
                  <a:schemeClr val="bg1"/>
                </a:solidFill>
                <a:latin typeface="Lato Light"/>
                <a:cs typeface="Lato Light"/>
              </a:defRPr>
            </a:lvl1pPr>
          </a:lstStyle>
          <a:p>
            <a:pPr lvl="0"/>
            <a:r>
              <a:rPr lang="es-ES_tradnl" dirty="0"/>
              <a:t>50%</a:t>
            </a:r>
          </a:p>
        </p:txBody>
      </p:sp>
      <p:sp>
        <p:nvSpPr>
          <p:cNvPr id="38" name="Text Placeholder 7"/>
          <p:cNvSpPr>
            <a:spLocks noGrp="1"/>
          </p:cNvSpPr>
          <p:nvPr>
            <p:ph type="body" sz="quarter" idx="71" hasCustomPrompt="1"/>
          </p:nvPr>
        </p:nvSpPr>
        <p:spPr>
          <a:xfrm>
            <a:off x="6286494" y="4548718"/>
            <a:ext cx="236078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9" name="Text Placeholder 2"/>
          <p:cNvSpPr>
            <a:spLocks noGrp="1"/>
          </p:cNvSpPr>
          <p:nvPr>
            <p:ph type="body" sz="quarter" idx="72" hasCustomPrompt="1"/>
          </p:nvPr>
        </p:nvSpPr>
        <p:spPr>
          <a:xfrm>
            <a:off x="9192684" y="4795537"/>
            <a:ext cx="2360789" cy="841393"/>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0" name="Text Placeholder 7"/>
          <p:cNvSpPr>
            <a:spLocks noGrp="1"/>
          </p:cNvSpPr>
          <p:nvPr>
            <p:ph type="body" sz="quarter" idx="73" hasCustomPrompt="1"/>
          </p:nvPr>
        </p:nvSpPr>
        <p:spPr>
          <a:xfrm>
            <a:off x="9192684" y="4137128"/>
            <a:ext cx="2360789" cy="345380"/>
          </a:xfrm>
          <a:prstGeom prst="rect">
            <a:avLst/>
          </a:prstGeom>
        </p:spPr>
        <p:txBody>
          <a:bodyPr vert="horz" lIns="0" tIns="40504" rIns="0" bIns="40504" anchor="ctr"/>
          <a:lstStyle>
            <a:lvl1pPr marL="0" indent="0" algn="ctr">
              <a:lnSpc>
                <a:spcPct val="100000"/>
              </a:lnSpc>
              <a:spcBef>
                <a:spcPts val="0"/>
              </a:spcBef>
              <a:buNone/>
              <a:defRPr sz="2400" b="1" baseline="0">
                <a:solidFill>
                  <a:schemeClr val="bg1"/>
                </a:solidFill>
                <a:latin typeface="Lato Light"/>
                <a:cs typeface="Lato Light"/>
              </a:defRPr>
            </a:lvl1pPr>
          </a:lstStyle>
          <a:p>
            <a:pPr lvl="0"/>
            <a:r>
              <a:rPr lang="es-ES_tradnl" dirty="0"/>
              <a:t>50%</a:t>
            </a:r>
          </a:p>
        </p:txBody>
      </p:sp>
      <p:sp>
        <p:nvSpPr>
          <p:cNvPr id="41" name="Text Placeholder 7"/>
          <p:cNvSpPr>
            <a:spLocks noGrp="1"/>
          </p:cNvSpPr>
          <p:nvPr>
            <p:ph type="body" sz="quarter" idx="74" hasCustomPrompt="1"/>
          </p:nvPr>
        </p:nvSpPr>
        <p:spPr>
          <a:xfrm>
            <a:off x="9192684" y="4548718"/>
            <a:ext cx="236078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8" name="Group 17"/>
          <p:cNvGrpSpPr/>
          <p:nvPr userDrawn="1"/>
        </p:nvGrpSpPr>
        <p:grpSpPr>
          <a:xfrm>
            <a:off x="101309" y="385540"/>
            <a:ext cx="383999" cy="342172"/>
            <a:chOff x="5270500" y="1460500"/>
            <a:chExt cx="1701800" cy="2705100"/>
          </a:xfrm>
        </p:grpSpPr>
        <p:sp>
          <p:nvSpPr>
            <p:cNvPr id="19" name="Rounded Rectangle 1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0" name="Rounded Rectangle 1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1" name="Rounded Rectangle 2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84224517"/>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anim calcmode="lin" valueType="num">
                                      <p:cBhvr>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33">
                                            <p:txEl>
                                              <p:pRg st="0" end="0"/>
                                            </p:txEl>
                                          </p:spTgt>
                                        </p:tgtEl>
                                        <p:attrNameLst>
                                          <p:attrName>style.visibility</p:attrName>
                                        </p:attrNameLst>
                                      </p:cBhvr>
                                      <p:to>
                                        <p:strVal val="visible"/>
                                      </p:to>
                                    </p:set>
                                    <p:animEffect transition="in" filter="fade">
                                      <p:cBhvr>
                                        <p:cTn id="33" dur="500"/>
                                        <p:tgtEl>
                                          <p:spTgt spid="33">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34">
                                            <p:txEl>
                                              <p:pRg st="0" end="0"/>
                                            </p:txEl>
                                          </p:spTgt>
                                        </p:tgtEl>
                                        <p:attrNameLst>
                                          <p:attrName>style.visibility</p:attrName>
                                        </p:attrNameLst>
                                      </p:cBhvr>
                                      <p:to>
                                        <p:strVal val="visible"/>
                                      </p:to>
                                    </p:set>
                                    <p:animEffect transition="in" filter="fade">
                                      <p:cBhvr>
                                        <p:cTn id="36" dur="400"/>
                                        <p:tgtEl>
                                          <p:spTgt spid="34">
                                            <p:txEl>
                                              <p:pRg st="0" end="0"/>
                                            </p:txEl>
                                          </p:spTgt>
                                        </p:tgtEl>
                                      </p:cBhvr>
                                    </p:animEffect>
                                    <p:anim calcmode="lin" valueType="num">
                                      <p:cBhvr>
                                        <p:cTn id="37" dur="4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34">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35">
                                            <p:txEl>
                                              <p:pRg st="0" end="0"/>
                                            </p:txEl>
                                          </p:spTgt>
                                        </p:tgtEl>
                                        <p:attrNameLst>
                                          <p:attrName>style.visibility</p:attrName>
                                        </p:attrNameLst>
                                      </p:cBhvr>
                                      <p:to>
                                        <p:strVal val="visible"/>
                                      </p:to>
                                    </p:set>
                                    <p:animEffect transition="in" filter="fade">
                                      <p:cBhvr>
                                        <p:cTn id="41" dur="500"/>
                                        <p:tgtEl>
                                          <p:spTgt spid="35">
                                            <p:txEl>
                                              <p:pRg st="0" end="0"/>
                                            </p:txEl>
                                          </p:spTgt>
                                        </p:tgtEl>
                                      </p:cBhvr>
                                    </p:animEffect>
                                    <p:anim calcmode="lin" valueType="num">
                                      <p:cBhvr>
                                        <p:cTn id="4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35">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42" presetClass="entr" presetSubtype="0" fill="hold" grpId="0" nodeType="withEffect">
                                  <p:stCondLst>
                                    <p:cond delay="200"/>
                                  </p:stCondLst>
                                  <p:childTnLst>
                                    <p:set>
                                      <p:cBhvr>
                                        <p:cTn id="48" dur="1" fill="hold">
                                          <p:stCondLst>
                                            <p:cond delay="0"/>
                                          </p:stCondLst>
                                        </p:cTn>
                                        <p:tgtEl>
                                          <p:spTgt spid="37">
                                            <p:txEl>
                                              <p:pRg st="0" end="0"/>
                                            </p:txEl>
                                          </p:spTgt>
                                        </p:tgtEl>
                                        <p:attrNameLst>
                                          <p:attrName>style.visibility</p:attrName>
                                        </p:attrNameLst>
                                      </p:cBhvr>
                                      <p:to>
                                        <p:strVal val="visible"/>
                                      </p:to>
                                    </p:set>
                                    <p:animEffect transition="in" filter="fade">
                                      <p:cBhvr>
                                        <p:cTn id="49" dur="400"/>
                                        <p:tgtEl>
                                          <p:spTgt spid="37">
                                            <p:txEl>
                                              <p:pRg st="0" end="0"/>
                                            </p:txEl>
                                          </p:spTgt>
                                        </p:tgtEl>
                                      </p:cBhvr>
                                    </p:animEffect>
                                    <p:anim calcmode="lin" valueType="num">
                                      <p:cBhvr>
                                        <p:cTn id="50" dur="4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1" dur="400" fill="hold"/>
                                        <p:tgtEl>
                                          <p:spTgt spid="37">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200"/>
                                  </p:stCondLst>
                                  <p:childTnLst>
                                    <p:set>
                                      <p:cBhvr>
                                        <p:cTn id="53" dur="1" fill="hold">
                                          <p:stCondLst>
                                            <p:cond delay="0"/>
                                          </p:stCondLst>
                                        </p:cTn>
                                        <p:tgtEl>
                                          <p:spTgt spid="38">
                                            <p:txEl>
                                              <p:pRg st="0" end="0"/>
                                            </p:txEl>
                                          </p:spTgt>
                                        </p:tgtEl>
                                        <p:attrNameLst>
                                          <p:attrName>style.visibility</p:attrName>
                                        </p:attrNameLst>
                                      </p:cBhvr>
                                      <p:to>
                                        <p:strVal val="visible"/>
                                      </p:to>
                                    </p:set>
                                    <p:animEffect transition="in" filter="fade">
                                      <p:cBhvr>
                                        <p:cTn id="54" dur="500"/>
                                        <p:tgtEl>
                                          <p:spTgt spid="38">
                                            <p:txEl>
                                              <p:pRg st="0" end="0"/>
                                            </p:txEl>
                                          </p:spTgt>
                                        </p:tgtEl>
                                      </p:cBhvr>
                                    </p:animEffect>
                                    <p:anim calcmode="lin" valueType="num">
                                      <p:cBhvr>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8">
                                            <p:txEl>
                                              <p:pRg st="0" end="0"/>
                                            </p:txEl>
                                          </p:spTgt>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800"/>
                                  </p:stCondLst>
                                  <p:childTnLst>
                                    <p:set>
                                      <p:cBhvr>
                                        <p:cTn id="58" dur="1" fill="hold">
                                          <p:stCondLst>
                                            <p:cond delay="0"/>
                                          </p:stCondLst>
                                        </p:cTn>
                                        <p:tgtEl>
                                          <p:spTgt spid="39">
                                            <p:txEl>
                                              <p:pRg st="0" end="0"/>
                                            </p:txEl>
                                          </p:spTgt>
                                        </p:tgtEl>
                                        <p:attrNameLst>
                                          <p:attrName>style.visibility</p:attrName>
                                        </p:attrNameLst>
                                      </p:cBhvr>
                                      <p:to>
                                        <p:strVal val="visible"/>
                                      </p:to>
                                    </p:set>
                                    <p:animEffect transition="in" filter="fade">
                                      <p:cBhvr>
                                        <p:cTn id="59" dur="500"/>
                                        <p:tgtEl>
                                          <p:spTgt spid="39">
                                            <p:txEl>
                                              <p:pRg st="0" end="0"/>
                                            </p:txEl>
                                          </p:spTgt>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40">
                                            <p:txEl>
                                              <p:pRg st="0" end="0"/>
                                            </p:txEl>
                                          </p:spTgt>
                                        </p:tgtEl>
                                        <p:attrNameLst>
                                          <p:attrName>style.visibility</p:attrName>
                                        </p:attrNameLst>
                                      </p:cBhvr>
                                      <p:to>
                                        <p:strVal val="visible"/>
                                      </p:to>
                                    </p:set>
                                    <p:animEffect transition="in" filter="fade">
                                      <p:cBhvr>
                                        <p:cTn id="62" dur="400"/>
                                        <p:tgtEl>
                                          <p:spTgt spid="40">
                                            <p:txEl>
                                              <p:pRg st="0" end="0"/>
                                            </p:txEl>
                                          </p:spTgt>
                                        </p:tgtEl>
                                      </p:cBhvr>
                                    </p:animEffect>
                                    <p:anim calcmode="lin" valueType="num">
                                      <p:cBhvr>
                                        <p:cTn id="63" dur="4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64" dur="400" fill="hold"/>
                                        <p:tgtEl>
                                          <p:spTgt spid="40">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00"/>
                                  </p:stCondLst>
                                  <p:childTnLst>
                                    <p:set>
                                      <p:cBhvr>
                                        <p:cTn id="66" dur="1" fill="hold">
                                          <p:stCondLst>
                                            <p:cond delay="0"/>
                                          </p:stCondLst>
                                        </p:cTn>
                                        <p:tgtEl>
                                          <p:spTgt spid="41">
                                            <p:txEl>
                                              <p:pRg st="0" end="0"/>
                                            </p:txEl>
                                          </p:spTgt>
                                        </p:tgtEl>
                                        <p:attrNameLst>
                                          <p:attrName>style.visibility</p:attrName>
                                        </p:attrNameLst>
                                      </p:cBhvr>
                                      <p:to>
                                        <p:strVal val="visible"/>
                                      </p:to>
                                    </p:set>
                                    <p:animEffect transition="in" filter="fade">
                                      <p:cBhvr>
                                        <p:cTn id="67" dur="500"/>
                                        <p:tgtEl>
                                          <p:spTgt spid="41">
                                            <p:txEl>
                                              <p:pRg st="0" end="0"/>
                                            </p:txEl>
                                          </p:spTgt>
                                        </p:tgtEl>
                                      </p:cBhvr>
                                    </p:animEffect>
                                    <p:anim calcmode="lin" valueType="num">
                                      <p:cBhvr>
                                        <p:cTn id="68"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9" dur="5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anim calcmode="lin" valueType="num">
                      <p:cBhvr>
                        <p:cTn dur="500" fill="hold"/>
                        <p:tgtEl>
                          <p:spTgt spid="7"/>
                        </p:tgtEl>
                        <p:attrNameLst>
                          <p:attrName>ppt_x</p:attrName>
                        </p:attrNameLst>
                      </p:cBhvr>
                      <p:tavLst>
                        <p:tav tm="0">
                          <p:val>
                            <p:strVal val="#ppt_x"/>
                          </p:val>
                        </p:tav>
                        <p:tav tm="100000">
                          <p:val>
                            <p:strVal val="#ppt_x"/>
                          </p:val>
                        </p:tav>
                      </p:tavLst>
                    </p:anim>
                    <p:anim calcmode="lin" valueType="num">
                      <p:cBhvr>
                        <p:cTn dur="500" fill="hold"/>
                        <p:tgtEl>
                          <p:spTgt spid="7"/>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10" presetClass="entr" presetSubtype="0" fill="hold" nodeType="withEffect">
                  <p:stCondLst>
                    <p:cond delay="8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42" presetClass="entr" presetSubtype="0"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Effect transition="in" filter="fade">
                      <p:cBhvr>
                        <p:cTn dur="400"/>
                        <p:tgtEl>
                          <p:spTgt spid="34"/>
                        </p:tgtEl>
                      </p:cBhvr>
                    </p:animEffect>
                    <p:anim calcmode="lin" valueType="num">
                      <p:cBhvr>
                        <p:cTn dur="400" fill="hold"/>
                        <p:tgtEl>
                          <p:spTgt spid="34"/>
                        </p:tgtEl>
                        <p:attrNameLst>
                          <p:attrName>ppt_x</p:attrName>
                        </p:attrNameLst>
                      </p:cBhvr>
                      <p:tavLst>
                        <p:tav tm="0">
                          <p:val>
                            <p:strVal val="#ppt_x"/>
                          </p:val>
                        </p:tav>
                        <p:tav tm="100000">
                          <p:val>
                            <p:strVal val="#ppt_x"/>
                          </p:val>
                        </p:tav>
                      </p:tavLst>
                    </p:anim>
                    <p:anim calcmode="lin" valueType="num">
                      <p:cBhvr>
                        <p:cTn dur="4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10" presetClass="entr" presetSubtype="0" fill="hold" nodeType="withEffect">
                  <p:stCondLst>
                    <p:cond delay="8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42" presetClass="entr" presetSubtype="0"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Effect transition="in" filter="fade">
                      <p:cBhvr>
                        <p:cTn dur="400"/>
                        <p:tgtEl>
                          <p:spTgt spid="37"/>
                        </p:tgtEl>
                      </p:cBhvr>
                    </p:animEffect>
                    <p:anim calcmode="lin" valueType="num">
                      <p:cBhvr>
                        <p:cTn dur="400" fill="hold"/>
                        <p:tgtEl>
                          <p:spTgt spid="37"/>
                        </p:tgtEl>
                        <p:attrNameLst>
                          <p:attrName>ppt_x</p:attrName>
                        </p:attrNameLst>
                      </p:cBhvr>
                      <p:tavLst>
                        <p:tav tm="0">
                          <p:val>
                            <p:strVal val="#ppt_x"/>
                          </p:val>
                        </p:tav>
                        <p:tav tm="100000">
                          <p:val>
                            <p:strVal val="#ppt_x"/>
                          </p:val>
                        </p:tav>
                      </p:tavLst>
                    </p:anim>
                    <p:anim calcmode="lin" valueType="num">
                      <p:cBhvr>
                        <p:cTn dur="400" fill="hold"/>
                        <p:tgtEl>
                          <p:spTgt spid="37"/>
                        </p:tgtEl>
                        <p:attrNameLst>
                          <p:attrName>ppt_y</p:attrName>
                        </p:attrNameLst>
                      </p:cBhvr>
                      <p:tavLst>
                        <p:tav tm="0">
                          <p:val>
                            <p:strVal val="#ppt_y+.1"/>
                          </p:val>
                        </p:tav>
                        <p:tav tm="100000">
                          <p:val>
                            <p:strVal val="#ppt_y"/>
                          </p:val>
                        </p:tav>
                      </p:tavLst>
                    </p:anim>
                  </p:childTnLst>
                </p:cTn>
              </p:par>
            </p:tnLst>
          </p:tmpl>
        </p:tmplLst>
      </p:bldP>
      <p:bldP spid="38" grpId="0" build="p">
        <p:tmplLst>
          <p:tmpl lvl="1">
            <p:tnLst>
              <p:par>
                <p:cTn presetID="42" presetClass="entr" presetSubtype="0"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anim calcmode="lin" valueType="num">
                      <p:cBhvr>
                        <p:cTn dur="500" fill="hold"/>
                        <p:tgtEl>
                          <p:spTgt spid="38"/>
                        </p:tgtEl>
                        <p:attrNameLst>
                          <p:attrName>ppt_x</p:attrName>
                        </p:attrNameLst>
                      </p:cBhvr>
                      <p:tavLst>
                        <p:tav tm="0">
                          <p:val>
                            <p:strVal val="#ppt_x"/>
                          </p:val>
                        </p:tav>
                        <p:tav tm="100000">
                          <p:val>
                            <p:strVal val="#ppt_x"/>
                          </p:val>
                        </p:tav>
                      </p:tavLst>
                    </p:anim>
                    <p:anim calcmode="lin" valueType="num">
                      <p:cBhvr>
                        <p:cTn dur="5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10" presetClass="entr" presetSubtype="0" fill="hold" nodeType="withEffect">
                  <p:stCondLst>
                    <p:cond delay="8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42" presetClass="entr" presetSubtype="0"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Effect transition="in" filter="fade">
                      <p:cBhvr>
                        <p:cTn dur="400"/>
                        <p:tgtEl>
                          <p:spTgt spid="40"/>
                        </p:tgtEl>
                      </p:cBhvr>
                    </p:animEffect>
                    <p:anim calcmode="lin" valueType="num">
                      <p:cBhvr>
                        <p:cTn dur="400" fill="hold"/>
                        <p:tgtEl>
                          <p:spTgt spid="40"/>
                        </p:tgtEl>
                        <p:attrNameLst>
                          <p:attrName>ppt_x</p:attrName>
                        </p:attrNameLst>
                      </p:cBhvr>
                      <p:tavLst>
                        <p:tav tm="0">
                          <p:val>
                            <p:strVal val="#ppt_x"/>
                          </p:val>
                        </p:tav>
                        <p:tav tm="100000">
                          <p:val>
                            <p:strVal val="#ppt_x"/>
                          </p:val>
                        </p:tav>
                      </p:tavLst>
                    </p:anim>
                    <p:anim calcmode="lin" valueType="num">
                      <p:cBhvr>
                        <p:cTn dur="400" fill="hold"/>
                        <p:tgtEl>
                          <p:spTgt spid="40"/>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ne images with caption">
    <p:spTree>
      <p:nvGrpSpPr>
        <p:cNvPr id="1" name=""/>
        <p:cNvGrpSpPr/>
        <p:nvPr/>
      </p:nvGrpSpPr>
      <p:grpSpPr>
        <a:xfrm>
          <a:off x="0" y="0"/>
          <a:ext cx="0" cy="0"/>
          <a:chOff x="0" y="0"/>
          <a:chExt cx="0" cy="0"/>
        </a:xfrm>
      </p:grpSpPr>
      <p:sp>
        <p:nvSpPr>
          <p:cNvPr id="22" name="Picture Placeholder 2"/>
          <p:cNvSpPr>
            <a:spLocks noGrp="1"/>
          </p:cNvSpPr>
          <p:nvPr>
            <p:ph type="pic" sz="quarter" idx="48"/>
          </p:nvPr>
        </p:nvSpPr>
        <p:spPr>
          <a:xfrm>
            <a:off x="603251" y="1369621"/>
            <a:ext cx="10972800" cy="3507180"/>
          </a:xfrm>
          <a:custGeom>
            <a:avLst/>
            <a:gdLst/>
            <a:ahLst/>
            <a:cxnLst/>
            <a:rect l="l" t="t" r="r" b="b"/>
            <a:pathLst>
              <a:path w="8229600" h="2922650">
                <a:moveTo>
                  <a:pt x="1461325" y="0"/>
                </a:moveTo>
                <a:lnTo>
                  <a:pt x="6768275" y="0"/>
                </a:lnTo>
                <a:cubicBezTo>
                  <a:pt x="7575343" y="0"/>
                  <a:pt x="8229600" y="654257"/>
                  <a:pt x="8229600" y="1461325"/>
                </a:cubicBezTo>
                <a:cubicBezTo>
                  <a:pt x="8229600" y="2268393"/>
                  <a:pt x="7575343" y="2922650"/>
                  <a:pt x="6768275" y="2922650"/>
                </a:cubicBezTo>
                <a:lnTo>
                  <a:pt x="1461325" y="2922650"/>
                </a:lnTo>
                <a:cubicBezTo>
                  <a:pt x="654257" y="2922650"/>
                  <a:pt x="0" y="2268393"/>
                  <a:pt x="0" y="1461325"/>
                </a:cubicBezTo>
                <a:cubicBezTo>
                  <a:pt x="0" y="654257"/>
                  <a:pt x="654257" y="0"/>
                  <a:pt x="146132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18" name="Text Placeholder 2"/>
          <p:cNvSpPr>
            <a:spLocks noGrp="1"/>
          </p:cNvSpPr>
          <p:nvPr>
            <p:ph type="body" sz="quarter" idx="75" hasCustomPrompt="1"/>
          </p:nvPr>
        </p:nvSpPr>
        <p:spPr>
          <a:xfrm>
            <a:off x="591965" y="556377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19" name="Text Placeholder 7"/>
          <p:cNvSpPr>
            <a:spLocks noGrp="1"/>
          </p:cNvSpPr>
          <p:nvPr>
            <p:ph type="body" sz="quarter" idx="76" hasCustomPrompt="1"/>
          </p:nvPr>
        </p:nvSpPr>
        <p:spPr>
          <a:xfrm>
            <a:off x="569384" y="5109393"/>
            <a:ext cx="10996083" cy="431780"/>
          </a:xfrm>
          <a:prstGeom prst="rect">
            <a:avLst/>
          </a:prstGeom>
        </p:spPr>
        <p:txBody>
          <a:bodyPr vert="horz" lIns="0" tIns="40504" rIns="0" bIns="40504" anchor="ctr"/>
          <a:lstStyle>
            <a:lvl1pPr marL="0" indent="0" algn="l">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spTree>
    <p:extLst>
      <p:ext uri="{BB962C8B-B14F-4D97-AF65-F5344CB8AC3E}">
        <p14:creationId xmlns:p14="http://schemas.microsoft.com/office/powerpoint/2010/main" val="2103580820"/>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42" presetClass="entr" presetSubtype="0" fill="hold" grpId="0" nodeType="withEffect">
                                  <p:stCondLst>
                                    <p:cond delay="20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400"/>
                                        <p:tgtEl>
                                          <p:spTgt spid="19">
                                            <p:txEl>
                                              <p:pRg st="0" end="0"/>
                                            </p:txEl>
                                          </p:spTgt>
                                        </p:tgtEl>
                                      </p:cBhvr>
                                    </p:animEffect>
                                    <p:anim calcmode="lin" valueType="num">
                                      <p:cBhvr>
                                        <p:cTn id="29" dur="4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0" dur="4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400"/>
                        <p:tgtEl>
                          <p:spTgt spid="19"/>
                        </p:tgtEl>
                      </p:cBhvr>
                    </p:animEffect>
                    <p:anim calcmode="lin" valueType="num">
                      <p:cBhvr>
                        <p:cTn dur="400" fill="hold"/>
                        <p:tgtEl>
                          <p:spTgt spid="19"/>
                        </p:tgtEl>
                        <p:attrNameLst>
                          <p:attrName>ppt_x</p:attrName>
                        </p:attrNameLst>
                      </p:cBhvr>
                      <p:tavLst>
                        <p:tav tm="0">
                          <p:val>
                            <p:strVal val="#ppt_x"/>
                          </p:val>
                        </p:tav>
                        <p:tav tm="100000">
                          <p:val>
                            <p:strVal val="#ppt_x"/>
                          </p:val>
                        </p:tav>
                      </p:tavLst>
                    </p:anim>
                    <p:anim calcmode="lin" valueType="num">
                      <p:cBhvr>
                        <p:cTn dur="400" fill="hold"/>
                        <p:tgtEl>
                          <p:spTgt spid="1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s with caption">
    <p:spTree>
      <p:nvGrpSpPr>
        <p:cNvPr id="1" name=""/>
        <p:cNvGrpSpPr/>
        <p:nvPr/>
      </p:nvGrpSpPr>
      <p:grpSpPr>
        <a:xfrm>
          <a:off x="0" y="0"/>
          <a:ext cx="0" cy="0"/>
          <a:chOff x="0" y="0"/>
          <a:chExt cx="0" cy="0"/>
        </a:xfrm>
      </p:grpSpPr>
      <p:sp>
        <p:nvSpPr>
          <p:cNvPr id="22" name="Picture Placeholder 2"/>
          <p:cNvSpPr>
            <a:spLocks noGrp="1"/>
          </p:cNvSpPr>
          <p:nvPr>
            <p:ph type="pic" sz="quarter" idx="48"/>
          </p:nvPr>
        </p:nvSpPr>
        <p:spPr>
          <a:xfrm>
            <a:off x="603251" y="1473207"/>
            <a:ext cx="5204883" cy="3447167"/>
          </a:xfrm>
          <a:custGeom>
            <a:avLst/>
            <a:gdLst/>
            <a:ahLst/>
            <a:cxnLst/>
            <a:rect l="l" t="t" r="r" b="b"/>
            <a:pathLst>
              <a:path w="3903662" h="2872639">
                <a:moveTo>
                  <a:pt x="522813" y="0"/>
                </a:moveTo>
                <a:lnTo>
                  <a:pt x="3380849" y="0"/>
                </a:lnTo>
                <a:cubicBezTo>
                  <a:pt x="3669591" y="0"/>
                  <a:pt x="3903662" y="234071"/>
                  <a:pt x="3903662" y="522813"/>
                </a:cubicBezTo>
                <a:lnTo>
                  <a:pt x="3903662" y="2872639"/>
                </a:lnTo>
                <a:lnTo>
                  <a:pt x="0" y="2872639"/>
                </a:lnTo>
                <a:lnTo>
                  <a:pt x="0" y="522813"/>
                </a:lnTo>
                <a:cubicBezTo>
                  <a:pt x="0" y="234071"/>
                  <a:pt x="234071" y="0"/>
                  <a:pt x="52281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7" name="Rounded Rectangle 16"/>
          <p:cNvSpPr/>
          <p:nvPr userDrawn="1"/>
        </p:nvSpPr>
        <p:spPr>
          <a:xfrm>
            <a:off x="603251" y="4920371"/>
            <a:ext cx="5204883" cy="1310640"/>
          </a:xfrm>
          <a:custGeom>
            <a:avLst/>
            <a:gdLst/>
            <a:ahLst/>
            <a:cxnLst/>
            <a:rect l="l" t="t" r="r" b="b"/>
            <a:pathLst>
              <a:path w="3903662" h="1092200">
                <a:moveTo>
                  <a:pt x="0" y="0"/>
                </a:moveTo>
                <a:lnTo>
                  <a:pt x="3903662" y="0"/>
                </a:lnTo>
                <a:lnTo>
                  <a:pt x="3903662" y="595030"/>
                </a:lnTo>
                <a:cubicBezTo>
                  <a:pt x="3903662" y="869609"/>
                  <a:pt x="3681071" y="1092200"/>
                  <a:pt x="3406492" y="1092200"/>
                </a:cubicBezTo>
                <a:lnTo>
                  <a:pt x="497170" y="1092200"/>
                </a:lnTo>
                <a:cubicBezTo>
                  <a:pt x="222591" y="1092200"/>
                  <a:pt x="0" y="869609"/>
                  <a:pt x="0" y="59503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Text Placeholder 7"/>
          <p:cNvSpPr>
            <a:spLocks noGrp="1"/>
          </p:cNvSpPr>
          <p:nvPr>
            <p:ph type="body" sz="quarter" idx="65" hasCustomPrompt="1"/>
          </p:nvPr>
        </p:nvSpPr>
        <p:spPr>
          <a:xfrm>
            <a:off x="948267" y="5140217"/>
            <a:ext cx="46228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Text Placeholder 2"/>
          <p:cNvSpPr>
            <a:spLocks noGrp="1"/>
          </p:cNvSpPr>
          <p:nvPr>
            <p:ph type="body" sz="quarter" idx="64" hasCustomPrompt="1"/>
          </p:nvPr>
        </p:nvSpPr>
        <p:spPr>
          <a:xfrm>
            <a:off x="948267" y="5434998"/>
            <a:ext cx="4622800" cy="613133"/>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6" name="Picture Placeholder 2"/>
          <p:cNvSpPr>
            <a:spLocks noGrp="1"/>
          </p:cNvSpPr>
          <p:nvPr>
            <p:ph type="pic" sz="quarter" idx="66"/>
          </p:nvPr>
        </p:nvSpPr>
        <p:spPr>
          <a:xfrm>
            <a:off x="6371168" y="1473207"/>
            <a:ext cx="5204883" cy="3447167"/>
          </a:xfrm>
          <a:custGeom>
            <a:avLst/>
            <a:gdLst/>
            <a:ahLst/>
            <a:cxnLst/>
            <a:rect l="l" t="t" r="r" b="b"/>
            <a:pathLst>
              <a:path w="3903662" h="2872639">
                <a:moveTo>
                  <a:pt x="522813" y="0"/>
                </a:moveTo>
                <a:lnTo>
                  <a:pt x="3380849" y="0"/>
                </a:lnTo>
                <a:cubicBezTo>
                  <a:pt x="3669591" y="0"/>
                  <a:pt x="3903662" y="234071"/>
                  <a:pt x="3903662" y="522813"/>
                </a:cubicBezTo>
                <a:lnTo>
                  <a:pt x="3903662" y="2872639"/>
                </a:lnTo>
                <a:lnTo>
                  <a:pt x="0" y="2872639"/>
                </a:lnTo>
                <a:lnTo>
                  <a:pt x="0" y="522813"/>
                </a:lnTo>
                <a:cubicBezTo>
                  <a:pt x="0" y="234071"/>
                  <a:pt x="234071" y="0"/>
                  <a:pt x="52281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7" name="Rounded Rectangle 16"/>
          <p:cNvSpPr/>
          <p:nvPr userDrawn="1"/>
        </p:nvSpPr>
        <p:spPr>
          <a:xfrm>
            <a:off x="6371168" y="4920371"/>
            <a:ext cx="5204883" cy="1310640"/>
          </a:xfrm>
          <a:custGeom>
            <a:avLst/>
            <a:gdLst/>
            <a:ahLst/>
            <a:cxnLst/>
            <a:rect l="l" t="t" r="r" b="b"/>
            <a:pathLst>
              <a:path w="3903662" h="1092200">
                <a:moveTo>
                  <a:pt x="0" y="0"/>
                </a:moveTo>
                <a:lnTo>
                  <a:pt x="3903662" y="0"/>
                </a:lnTo>
                <a:lnTo>
                  <a:pt x="3903662" y="595030"/>
                </a:lnTo>
                <a:cubicBezTo>
                  <a:pt x="3903662" y="869609"/>
                  <a:pt x="3681071" y="1092200"/>
                  <a:pt x="3406492" y="1092200"/>
                </a:cubicBezTo>
                <a:lnTo>
                  <a:pt x="497170" y="1092200"/>
                </a:lnTo>
                <a:cubicBezTo>
                  <a:pt x="222591" y="1092200"/>
                  <a:pt x="0" y="869609"/>
                  <a:pt x="0" y="59503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8" name="Text Placeholder 7"/>
          <p:cNvSpPr>
            <a:spLocks noGrp="1"/>
          </p:cNvSpPr>
          <p:nvPr>
            <p:ph type="body" sz="quarter" idx="67" hasCustomPrompt="1"/>
          </p:nvPr>
        </p:nvSpPr>
        <p:spPr>
          <a:xfrm>
            <a:off x="6716184" y="5140217"/>
            <a:ext cx="46228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9" name="Text Placeholder 2"/>
          <p:cNvSpPr>
            <a:spLocks noGrp="1"/>
          </p:cNvSpPr>
          <p:nvPr>
            <p:ph type="body" sz="quarter" idx="68" hasCustomPrompt="1"/>
          </p:nvPr>
        </p:nvSpPr>
        <p:spPr>
          <a:xfrm>
            <a:off x="6716184" y="5434998"/>
            <a:ext cx="4622800" cy="613133"/>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Tree>
    <p:extLst>
      <p:ext uri="{BB962C8B-B14F-4D97-AF65-F5344CB8AC3E}">
        <p14:creationId xmlns:p14="http://schemas.microsoft.com/office/powerpoint/2010/main" val="72053415"/>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par>
                          <p:cTn id="23" fill="hold">
                            <p:stCondLst>
                              <p:cond delay="500"/>
                            </p:stCondLst>
                            <p:childTnLst>
                              <p:par>
                                <p:cTn id="24" presetID="37"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900" decel="100000" fill="hold"/>
                                        <p:tgtEl>
                                          <p:spTgt spid="17"/>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0" presetID="42" presetClass="entr" presetSubtype="0" fill="hold" grpId="0" nodeType="withEffect">
                                  <p:stCondLst>
                                    <p:cond delay="2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fade">
                                      <p:cBhvr>
                                        <p:cTn id="32" dur="500"/>
                                        <p:tgtEl>
                                          <p:spTgt spid="28">
                                            <p:txEl>
                                              <p:pRg st="0" end="0"/>
                                            </p:txEl>
                                          </p:spTgt>
                                        </p:tgtEl>
                                      </p:cBhvr>
                                    </p:animEffect>
                                    <p:anim calcmode="lin" valueType="num">
                                      <p:cBhvr>
                                        <p:cTn id="33"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8">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fade">
                                      <p:cBhvr>
                                        <p:cTn id="37" dur="500"/>
                                        <p:tgtEl>
                                          <p:spTgt spid="29">
                                            <p:txEl>
                                              <p:pRg st="0" end="0"/>
                                            </p:txEl>
                                          </p:spTgt>
                                        </p:tgtEl>
                                      </p:cBhvr>
                                    </p:animEffect>
                                  </p:childTnLst>
                                </p:cTn>
                              </p:par>
                              <p:par>
                                <p:cTn id="38" presetID="53" presetClass="entr" presetSubtype="16" fill="hold" grpId="0" nodeType="withEffect" nodePh="1">
                                  <p:stCondLst>
                                    <p:cond delay="800"/>
                                  </p:stCondLst>
                                  <p:endCondLst>
                                    <p:cond evt="begin" delay="0">
                                      <p:tn val="38"/>
                                    </p:cond>
                                  </p:endCondLst>
                                  <p:childTnLst>
                                    <p:set>
                                      <p:cBhvr>
                                        <p:cTn id="39" dur="1" fill="hold">
                                          <p:stCondLst>
                                            <p:cond delay="0"/>
                                          </p:stCondLst>
                                        </p:cTn>
                                        <p:tgtEl>
                                          <p:spTgt spid="46"/>
                                        </p:tgtEl>
                                        <p:attrNameLst>
                                          <p:attrName>style.visibility</p:attrName>
                                        </p:attrNameLst>
                                      </p:cBhvr>
                                      <p:to>
                                        <p:strVal val="visible"/>
                                      </p:to>
                                    </p:set>
                                    <p:anim calcmode="lin" valueType="num">
                                      <p:cBhvr>
                                        <p:cTn id="40" dur="1000" fill="hold"/>
                                        <p:tgtEl>
                                          <p:spTgt spid="46"/>
                                        </p:tgtEl>
                                        <p:attrNameLst>
                                          <p:attrName>ppt_w</p:attrName>
                                        </p:attrNameLst>
                                      </p:cBhvr>
                                      <p:tavLst>
                                        <p:tav tm="0">
                                          <p:val>
                                            <p:fltVal val="0"/>
                                          </p:val>
                                        </p:tav>
                                        <p:tav tm="100000">
                                          <p:val>
                                            <p:strVal val="#ppt_w"/>
                                          </p:val>
                                        </p:tav>
                                      </p:tavLst>
                                    </p:anim>
                                    <p:anim calcmode="lin" valueType="num">
                                      <p:cBhvr>
                                        <p:cTn id="41" dur="1000" fill="hold"/>
                                        <p:tgtEl>
                                          <p:spTgt spid="46"/>
                                        </p:tgtEl>
                                        <p:attrNameLst>
                                          <p:attrName>ppt_h</p:attrName>
                                        </p:attrNameLst>
                                      </p:cBhvr>
                                      <p:tavLst>
                                        <p:tav tm="0">
                                          <p:val>
                                            <p:fltVal val="0"/>
                                          </p:val>
                                        </p:tav>
                                        <p:tav tm="100000">
                                          <p:val>
                                            <p:strVal val="#ppt_h"/>
                                          </p:val>
                                        </p:tav>
                                      </p:tavLst>
                                    </p:anim>
                                    <p:animEffect transition="in" filter="fade">
                                      <p:cBhvr>
                                        <p:cTn id="42" dur="1000"/>
                                        <p:tgtEl>
                                          <p:spTgt spid="46"/>
                                        </p:tgtEl>
                                      </p:cBhvr>
                                    </p:animEffect>
                                  </p:childTnLst>
                                </p:cTn>
                              </p:par>
                            </p:childTnLst>
                          </p:cTn>
                        </p:par>
                        <p:par>
                          <p:cTn id="43" fill="hold">
                            <p:stCondLst>
                              <p:cond delay="1500"/>
                            </p:stCondLst>
                            <p:childTnLst>
                              <p:par>
                                <p:cTn id="44" presetID="37" presetClass="entr" presetSubtype="0" fill="hold" grpId="0"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anim calcmode="lin" valueType="num">
                                      <p:cBhvr>
                                        <p:cTn id="47" dur="1000" fill="hold"/>
                                        <p:tgtEl>
                                          <p:spTgt spid="47"/>
                                        </p:tgtEl>
                                        <p:attrNameLst>
                                          <p:attrName>ppt_x</p:attrName>
                                        </p:attrNameLst>
                                      </p:cBhvr>
                                      <p:tavLst>
                                        <p:tav tm="0">
                                          <p:val>
                                            <p:strVal val="#ppt_x"/>
                                          </p:val>
                                        </p:tav>
                                        <p:tav tm="100000">
                                          <p:val>
                                            <p:strVal val="#ppt_x"/>
                                          </p:val>
                                        </p:tav>
                                      </p:tavLst>
                                    </p:anim>
                                    <p:anim calcmode="lin" valueType="num">
                                      <p:cBhvr>
                                        <p:cTn id="48" dur="900" decel="100000" fill="hold"/>
                                        <p:tgtEl>
                                          <p:spTgt spid="47"/>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50" presetID="42" presetClass="entr" presetSubtype="0" fill="hold" grpId="0" nodeType="withEffect">
                                  <p:stCondLst>
                                    <p:cond delay="200"/>
                                  </p:stCondLst>
                                  <p:childTnLst>
                                    <p:set>
                                      <p:cBhvr>
                                        <p:cTn id="51" dur="1" fill="hold">
                                          <p:stCondLst>
                                            <p:cond delay="0"/>
                                          </p:stCondLst>
                                        </p:cTn>
                                        <p:tgtEl>
                                          <p:spTgt spid="48">
                                            <p:txEl>
                                              <p:pRg st="0" end="0"/>
                                            </p:txEl>
                                          </p:spTgt>
                                        </p:tgtEl>
                                        <p:attrNameLst>
                                          <p:attrName>style.visibility</p:attrName>
                                        </p:attrNameLst>
                                      </p:cBhvr>
                                      <p:to>
                                        <p:strVal val="visible"/>
                                      </p:to>
                                    </p:set>
                                    <p:animEffect transition="in" filter="fade">
                                      <p:cBhvr>
                                        <p:cTn id="52" dur="500"/>
                                        <p:tgtEl>
                                          <p:spTgt spid="48">
                                            <p:txEl>
                                              <p:pRg st="0" end="0"/>
                                            </p:txEl>
                                          </p:spTgt>
                                        </p:tgtEl>
                                      </p:cBhvr>
                                    </p:animEffect>
                                    <p:anim calcmode="lin" valueType="num">
                                      <p:cBhvr>
                                        <p:cTn id="5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48">
                                            <p:txEl>
                                              <p:pRg st="0" end="0"/>
                                            </p:txEl>
                                          </p:spTgt>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49">
                                            <p:txEl>
                                              <p:pRg st="0" end="0"/>
                                            </p:txEl>
                                          </p:spTgt>
                                        </p:tgtEl>
                                        <p:attrNameLst>
                                          <p:attrName>style.visibility</p:attrName>
                                        </p:attrNameLst>
                                      </p:cBhvr>
                                      <p:to>
                                        <p:strVal val="visible"/>
                                      </p:to>
                                    </p:set>
                                    <p:animEffect transition="in" filter="fade">
                                      <p:cBhvr>
                                        <p:cTn id="5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7"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10" presetClass="entr" presetSubtype="0" fill="hold" nodeType="withEffect">
                  <p:stCondLst>
                    <p:cond delay="8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6" grpId="0"/>
      <p:bldP spid="47" grpId="0" animBg="1"/>
      <p:bldP spid="48" grpId="0" build="p">
        <p:tmplLst>
          <p:tmpl lvl="1">
            <p:tnLst>
              <p:par>
                <p:cTn presetID="42" presetClass="entr" presetSubtype="0"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anim calcmode="lin" valueType="num">
                      <p:cBhvr>
                        <p:cTn dur="500" fill="hold"/>
                        <p:tgtEl>
                          <p:spTgt spid="48"/>
                        </p:tgtEl>
                        <p:attrNameLst>
                          <p:attrName>ppt_x</p:attrName>
                        </p:attrNameLst>
                      </p:cBhvr>
                      <p:tavLst>
                        <p:tav tm="0">
                          <p:val>
                            <p:strVal val="#ppt_x"/>
                          </p:val>
                        </p:tav>
                        <p:tav tm="100000">
                          <p:val>
                            <p:strVal val="#ppt_x"/>
                          </p:val>
                        </p:tav>
                      </p:tavLst>
                    </p:anim>
                    <p:anim calcmode="lin" valueType="num">
                      <p:cBhvr>
                        <p:cTn dur="500" fill="hold"/>
                        <p:tgtEl>
                          <p:spTgt spid="48"/>
                        </p:tgtEl>
                        <p:attrNameLst>
                          <p:attrName>ppt_y</p:attrName>
                        </p:attrNameLst>
                      </p:cBhvr>
                      <p:tavLst>
                        <p:tav tm="0">
                          <p:val>
                            <p:strVal val="#ppt_y+.1"/>
                          </p:val>
                        </p:tav>
                        <p:tav tm="100000">
                          <p:val>
                            <p:strVal val="#ppt_y"/>
                          </p:val>
                        </p:tav>
                      </p:tavLst>
                    </p:anim>
                  </p:childTnLst>
                </p:cTn>
              </p:par>
            </p:tnLst>
          </p:tmpl>
        </p:tmplLst>
      </p:bldP>
      <p:bldP spid="49" grpId="0" build="p">
        <p:tmplLst>
          <p:tmpl lvl="1">
            <p:tnLst>
              <p:par>
                <p:cTn presetID="10" presetClass="entr" presetSubtype="0" fill="hold" nodeType="withEffect">
                  <p:stCondLst>
                    <p:cond delay="8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images with result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76" name="Text Placeholder 2"/>
          <p:cNvSpPr>
            <a:spLocks noGrp="1"/>
          </p:cNvSpPr>
          <p:nvPr>
            <p:ph type="body" sz="quarter" idx="64" hasCustomPrompt="1"/>
          </p:nvPr>
        </p:nvSpPr>
        <p:spPr>
          <a:xfrm>
            <a:off x="603251" y="4802511"/>
            <a:ext cx="326026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grpSp>
        <p:nvGrpSpPr>
          <p:cNvPr id="22" name="Group 21"/>
          <p:cNvGrpSpPr/>
          <p:nvPr userDrawn="1"/>
        </p:nvGrpSpPr>
        <p:grpSpPr>
          <a:xfrm>
            <a:off x="101309" y="385540"/>
            <a:ext cx="383999" cy="342172"/>
            <a:chOff x="5270500" y="1460500"/>
            <a:chExt cx="1701800" cy="2705100"/>
          </a:xfrm>
        </p:grpSpPr>
        <p:sp>
          <p:nvSpPr>
            <p:cNvPr id="23" name="Rounded Rectangle 2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2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6" name="Rounded Rectangle 2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27" name="Picture Placeholder 2"/>
          <p:cNvSpPr>
            <a:spLocks noGrp="1"/>
          </p:cNvSpPr>
          <p:nvPr>
            <p:ph type="pic" sz="quarter" idx="48"/>
          </p:nvPr>
        </p:nvSpPr>
        <p:spPr>
          <a:xfrm>
            <a:off x="603251" y="1579886"/>
            <a:ext cx="3260269" cy="2108197"/>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29" name="Rounded Rectangle 28"/>
          <p:cNvSpPr/>
          <p:nvPr userDrawn="1"/>
        </p:nvSpPr>
        <p:spPr>
          <a:xfrm>
            <a:off x="603251" y="3703322"/>
            <a:ext cx="3260269" cy="77723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9" name="Text Placeholder 7"/>
          <p:cNvSpPr>
            <a:spLocks noGrp="1"/>
          </p:cNvSpPr>
          <p:nvPr>
            <p:ph type="body" sz="quarter" idx="39" hasCustomPrompt="1"/>
          </p:nvPr>
        </p:nvSpPr>
        <p:spPr>
          <a:xfrm>
            <a:off x="868539" y="379476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77" name="Text Placeholder 7"/>
          <p:cNvSpPr>
            <a:spLocks noGrp="1"/>
          </p:cNvSpPr>
          <p:nvPr>
            <p:ph type="body" sz="quarter" idx="18" hasCustomPrompt="1"/>
          </p:nvPr>
        </p:nvSpPr>
        <p:spPr>
          <a:xfrm>
            <a:off x="1567748" y="377834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78" name="Text Placeholder 7"/>
          <p:cNvSpPr>
            <a:spLocks noGrp="1"/>
          </p:cNvSpPr>
          <p:nvPr>
            <p:ph type="body" sz="quarter" idx="65" hasCustomPrompt="1"/>
          </p:nvPr>
        </p:nvSpPr>
        <p:spPr>
          <a:xfrm>
            <a:off x="1567748" y="415313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2">
                    <a:lumMod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1" name="Text Placeholder 2"/>
          <p:cNvSpPr>
            <a:spLocks noGrp="1"/>
          </p:cNvSpPr>
          <p:nvPr>
            <p:ph type="body" sz="quarter" idx="66" hasCustomPrompt="1"/>
          </p:nvPr>
        </p:nvSpPr>
        <p:spPr>
          <a:xfrm>
            <a:off x="4345518" y="4802511"/>
            <a:ext cx="326026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2" name="Picture Placeholder 2"/>
          <p:cNvSpPr>
            <a:spLocks noGrp="1"/>
          </p:cNvSpPr>
          <p:nvPr>
            <p:ph type="pic" sz="quarter" idx="67"/>
          </p:nvPr>
        </p:nvSpPr>
        <p:spPr>
          <a:xfrm>
            <a:off x="4345518" y="1579886"/>
            <a:ext cx="3260269" cy="2108197"/>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3" name="Rounded Rectangle 28"/>
          <p:cNvSpPr/>
          <p:nvPr userDrawn="1"/>
        </p:nvSpPr>
        <p:spPr>
          <a:xfrm>
            <a:off x="4345518" y="3703322"/>
            <a:ext cx="3260269" cy="77723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4" name="Text Placeholder 7"/>
          <p:cNvSpPr>
            <a:spLocks noGrp="1"/>
          </p:cNvSpPr>
          <p:nvPr>
            <p:ph type="body" sz="quarter" idx="68" hasCustomPrompt="1"/>
          </p:nvPr>
        </p:nvSpPr>
        <p:spPr>
          <a:xfrm>
            <a:off x="4610805" y="379476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35" name="Text Placeholder 7"/>
          <p:cNvSpPr>
            <a:spLocks noGrp="1"/>
          </p:cNvSpPr>
          <p:nvPr>
            <p:ph type="body" sz="quarter" idx="69" hasCustomPrompt="1"/>
          </p:nvPr>
        </p:nvSpPr>
        <p:spPr>
          <a:xfrm>
            <a:off x="5310014" y="377834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36" name="Text Placeholder 7"/>
          <p:cNvSpPr>
            <a:spLocks noGrp="1"/>
          </p:cNvSpPr>
          <p:nvPr>
            <p:ph type="body" sz="quarter" idx="70" hasCustomPrompt="1"/>
          </p:nvPr>
        </p:nvSpPr>
        <p:spPr>
          <a:xfrm>
            <a:off x="5310014" y="415313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lumMod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7" name="Text Placeholder 2"/>
          <p:cNvSpPr>
            <a:spLocks noGrp="1"/>
          </p:cNvSpPr>
          <p:nvPr>
            <p:ph type="body" sz="quarter" idx="71" hasCustomPrompt="1"/>
          </p:nvPr>
        </p:nvSpPr>
        <p:spPr>
          <a:xfrm>
            <a:off x="8315782" y="4802511"/>
            <a:ext cx="326026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8" name="Picture Placeholder 2"/>
          <p:cNvSpPr>
            <a:spLocks noGrp="1"/>
          </p:cNvSpPr>
          <p:nvPr>
            <p:ph type="pic" sz="quarter" idx="72"/>
          </p:nvPr>
        </p:nvSpPr>
        <p:spPr>
          <a:xfrm>
            <a:off x="8315782" y="1579886"/>
            <a:ext cx="3260269" cy="2108197"/>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9" name="Rounded Rectangle 28"/>
          <p:cNvSpPr/>
          <p:nvPr userDrawn="1"/>
        </p:nvSpPr>
        <p:spPr>
          <a:xfrm>
            <a:off x="8315782" y="3703322"/>
            <a:ext cx="3260269" cy="77723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0" name="Text Placeholder 7"/>
          <p:cNvSpPr>
            <a:spLocks noGrp="1"/>
          </p:cNvSpPr>
          <p:nvPr>
            <p:ph type="body" sz="quarter" idx="73" hasCustomPrompt="1"/>
          </p:nvPr>
        </p:nvSpPr>
        <p:spPr>
          <a:xfrm>
            <a:off x="8581069" y="379476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41" name="Text Placeholder 7"/>
          <p:cNvSpPr>
            <a:spLocks noGrp="1"/>
          </p:cNvSpPr>
          <p:nvPr>
            <p:ph type="body" sz="quarter" idx="74" hasCustomPrompt="1"/>
          </p:nvPr>
        </p:nvSpPr>
        <p:spPr>
          <a:xfrm>
            <a:off x="9280279" y="377834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42" name="Text Placeholder 7"/>
          <p:cNvSpPr>
            <a:spLocks noGrp="1"/>
          </p:cNvSpPr>
          <p:nvPr>
            <p:ph type="body" sz="quarter" idx="75" hasCustomPrompt="1"/>
          </p:nvPr>
        </p:nvSpPr>
        <p:spPr>
          <a:xfrm>
            <a:off x="9280279" y="415313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4">
                    <a:lumMod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Tree>
    <p:extLst>
      <p:ext uri="{BB962C8B-B14F-4D97-AF65-F5344CB8AC3E}">
        <p14:creationId xmlns:p14="http://schemas.microsoft.com/office/powerpoint/2010/main" val="3753495146"/>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76">
                                            <p:txEl>
                                              <p:pRg st="0" end="0"/>
                                            </p:txEl>
                                          </p:spTgt>
                                        </p:tgtEl>
                                        <p:attrNameLst>
                                          <p:attrName>style.visibility</p:attrName>
                                        </p:attrNameLst>
                                      </p:cBhvr>
                                      <p:to>
                                        <p:strVal val="visible"/>
                                      </p:to>
                                    </p:set>
                                    <p:animEffect transition="in" filter="fade">
                                      <p:cBhvr>
                                        <p:cTn id="20" dur="500"/>
                                        <p:tgtEl>
                                          <p:spTgt spid="76">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77">
                                            <p:txEl>
                                              <p:pRg st="0" end="0"/>
                                            </p:txEl>
                                          </p:spTgt>
                                        </p:tgtEl>
                                        <p:attrNameLst>
                                          <p:attrName>style.visibility</p:attrName>
                                        </p:attrNameLst>
                                      </p:cBhvr>
                                      <p:to>
                                        <p:strVal val="visible"/>
                                      </p:to>
                                    </p:set>
                                    <p:animEffect transition="in" filter="fade">
                                      <p:cBhvr>
                                        <p:cTn id="23" dur="400"/>
                                        <p:tgtEl>
                                          <p:spTgt spid="77">
                                            <p:txEl>
                                              <p:pRg st="0" end="0"/>
                                            </p:txEl>
                                          </p:spTgt>
                                        </p:tgtEl>
                                      </p:cBhvr>
                                    </p:animEffect>
                                    <p:anim calcmode="lin" valueType="num">
                                      <p:cBhvr>
                                        <p:cTn id="24" dur="4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77">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8">
                                            <p:txEl>
                                              <p:pRg st="0" end="0"/>
                                            </p:txEl>
                                          </p:spTgt>
                                        </p:tgtEl>
                                        <p:attrNameLst>
                                          <p:attrName>style.visibility</p:attrName>
                                        </p:attrNameLst>
                                      </p:cBhvr>
                                      <p:to>
                                        <p:strVal val="visible"/>
                                      </p:to>
                                    </p:set>
                                    <p:animEffect transition="in" filter="fade">
                                      <p:cBhvr>
                                        <p:cTn id="28" dur="500"/>
                                        <p:tgtEl>
                                          <p:spTgt spid="78">
                                            <p:txEl>
                                              <p:pRg st="0" end="0"/>
                                            </p:txEl>
                                          </p:spTgt>
                                        </p:tgtEl>
                                      </p:cBhvr>
                                    </p:animEffect>
                                    <p:anim calcmode="lin" valueType="num">
                                      <p:cBhvr>
                                        <p:cTn id="29"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8">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79">
                                            <p:txEl>
                                              <p:pRg st="0" end="0"/>
                                            </p:txEl>
                                          </p:spTgt>
                                        </p:tgtEl>
                                        <p:attrNameLst>
                                          <p:attrName>style.visibility</p:attrName>
                                        </p:attrNameLst>
                                      </p:cBhvr>
                                      <p:to>
                                        <p:strVal val="visible"/>
                                      </p:to>
                                    </p:set>
                                    <p:anim calcmode="lin" valueType="num">
                                      <p:cBhvr>
                                        <p:cTn id="34" dur="300" fill="hold"/>
                                        <p:tgtEl>
                                          <p:spTgt spid="79">
                                            <p:txEl>
                                              <p:pRg st="0" end="0"/>
                                            </p:txEl>
                                          </p:spTgt>
                                        </p:tgtEl>
                                        <p:attrNameLst>
                                          <p:attrName>ppt_w</p:attrName>
                                        </p:attrNameLst>
                                      </p:cBhvr>
                                      <p:tavLst>
                                        <p:tav tm="0">
                                          <p:val>
                                            <p:fltVal val="0"/>
                                          </p:val>
                                        </p:tav>
                                        <p:tav tm="100000">
                                          <p:val>
                                            <p:strVal val="#ppt_w"/>
                                          </p:val>
                                        </p:tav>
                                      </p:tavLst>
                                    </p:anim>
                                    <p:anim calcmode="lin" valueType="num">
                                      <p:cBhvr>
                                        <p:cTn id="35" dur="300" fill="hold"/>
                                        <p:tgtEl>
                                          <p:spTgt spid="79">
                                            <p:txEl>
                                              <p:pRg st="0" end="0"/>
                                            </p:txEl>
                                          </p:spTgt>
                                        </p:tgtEl>
                                        <p:attrNameLst>
                                          <p:attrName>ppt_h</p:attrName>
                                        </p:attrNameLst>
                                      </p:cBhvr>
                                      <p:tavLst>
                                        <p:tav tm="0">
                                          <p:val>
                                            <p:fltVal val="0"/>
                                          </p:val>
                                        </p:tav>
                                        <p:tav tm="100000">
                                          <p:val>
                                            <p:strVal val="#ppt_h"/>
                                          </p:val>
                                        </p:tav>
                                      </p:tavLst>
                                    </p:anim>
                                    <p:animEffect transition="in" filter="fade">
                                      <p:cBhvr>
                                        <p:cTn id="36" dur="300"/>
                                        <p:tgtEl>
                                          <p:spTgt spid="79">
                                            <p:txEl>
                                              <p:pRg st="0" end="0"/>
                                            </p:txEl>
                                          </p:spTgt>
                                        </p:tgtEl>
                                      </p:cBhvr>
                                    </p:animEffect>
                                  </p:childTnLst>
                                </p:cTn>
                              </p:par>
                              <p:par>
                                <p:cTn id="37" presetID="53" presetClass="entr" presetSubtype="16" fill="hold" grpId="0" nodeType="withEffect" nodePh="1">
                                  <p:stCondLst>
                                    <p:cond delay="800"/>
                                  </p:stCondLst>
                                  <p:endCondLst>
                                    <p:cond evt="begin" delay="0">
                                      <p:tn val="37"/>
                                    </p:cond>
                                  </p:endCondLst>
                                  <p:childTnLst>
                                    <p:set>
                                      <p:cBhvr>
                                        <p:cTn id="38" dur="1" fill="hold">
                                          <p:stCondLst>
                                            <p:cond delay="0"/>
                                          </p:stCondLst>
                                        </p:cTn>
                                        <p:tgtEl>
                                          <p:spTgt spid="27"/>
                                        </p:tgtEl>
                                        <p:attrNameLst>
                                          <p:attrName>style.visibility</p:attrName>
                                        </p:attrNameLst>
                                      </p:cBhvr>
                                      <p:to>
                                        <p:strVal val="visible"/>
                                      </p:to>
                                    </p:set>
                                    <p:anim calcmode="lin" valueType="num">
                                      <p:cBhvr>
                                        <p:cTn id="39" dur="1000" fill="hold"/>
                                        <p:tgtEl>
                                          <p:spTgt spid="27"/>
                                        </p:tgtEl>
                                        <p:attrNameLst>
                                          <p:attrName>ppt_w</p:attrName>
                                        </p:attrNameLst>
                                      </p:cBhvr>
                                      <p:tavLst>
                                        <p:tav tm="0">
                                          <p:val>
                                            <p:fltVal val="0"/>
                                          </p:val>
                                        </p:tav>
                                        <p:tav tm="100000">
                                          <p:val>
                                            <p:strVal val="#ppt_w"/>
                                          </p:val>
                                        </p:tav>
                                      </p:tavLst>
                                    </p:anim>
                                    <p:anim calcmode="lin" valueType="num">
                                      <p:cBhvr>
                                        <p:cTn id="40" dur="1000" fill="hold"/>
                                        <p:tgtEl>
                                          <p:spTgt spid="27"/>
                                        </p:tgtEl>
                                        <p:attrNameLst>
                                          <p:attrName>ppt_h</p:attrName>
                                        </p:attrNameLst>
                                      </p:cBhvr>
                                      <p:tavLst>
                                        <p:tav tm="0">
                                          <p:val>
                                            <p:fltVal val="0"/>
                                          </p:val>
                                        </p:tav>
                                        <p:tav tm="100000">
                                          <p:val>
                                            <p:strVal val="#ppt_h"/>
                                          </p:val>
                                        </p:tav>
                                      </p:tavLst>
                                    </p:anim>
                                    <p:animEffect transition="in" filter="fade">
                                      <p:cBhvr>
                                        <p:cTn id="41" dur="1000"/>
                                        <p:tgtEl>
                                          <p:spTgt spid="27"/>
                                        </p:tgtEl>
                                      </p:cBhvr>
                                    </p:animEffect>
                                  </p:childTnLst>
                                </p:cTn>
                              </p:par>
                            </p:childTnLst>
                          </p:cTn>
                        </p:par>
                        <p:par>
                          <p:cTn id="42" fill="hold">
                            <p:stCondLst>
                              <p:cond delay="1000"/>
                            </p:stCondLst>
                            <p:childTnLst>
                              <p:par>
                                <p:cTn id="43" presetID="37"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900" decel="100000" fill="hold"/>
                                        <p:tgtEl>
                                          <p:spTgt spid="29"/>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49" presetID="10" presetClass="entr" presetSubtype="0" fill="hold" grpId="0" nodeType="withEffect">
                                  <p:stCondLst>
                                    <p:cond delay="80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fade">
                                      <p:cBhvr>
                                        <p:cTn id="51" dur="500"/>
                                        <p:tgtEl>
                                          <p:spTgt spid="31">
                                            <p:txEl>
                                              <p:pRg st="0" end="0"/>
                                            </p:txEl>
                                          </p:spTgt>
                                        </p:tgtEl>
                                      </p:cBhvr>
                                    </p:animEffect>
                                  </p:childTnLst>
                                </p:cTn>
                              </p:par>
                              <p:par>
                                <p:cTn id="52" presetID="42" presetClass="entr" presetSubtype="0" fill="hold" grpId="0" nodeType="withEffect">
                                  <p:stCondLst>
                                    <p:cond delay="200"/>
                                  </p:stCondLst>
                                  <p:childTnLst>
                                    <p:set>
                                      <p:cBhvr>
                                        <p:cTn id="53" dur="1" fill="hold">
                                          <p:stCondLst>
                                            <p:cond delay="0"/>
                                          </p:stCondLst>
                                        </p:cTn>
                                        <p:tgtEl>
                                          <p:spTgt spid="35">
                                            <p:txEl>
                                              <p:pRg st="0" end="0"/>
                                            </p:txEl>
                                          </p:spTgt>
                                        </p:tgtEl>
                                        <p:attrNameLst>
                                          <p:attrName>style.visibility</p:attrName>
                                        </p:attrNameLst>
                                      </p:cBhvr>
                                      <p:to>
                                        <p:strVal val="visible"/>
                                      </p:to>
                                    </p:set>
                                    <p:animEffect transition="in" filter="fade">
                                      <p:cBhvr>
                                        <p:cTn id="54" dur="400"/>
                                        <p:tgtEl>
                                          <p:spTgt spid="35">
                                            <p:txEl>
                                              <p:pRg st="0" end="0"/>
                                            </p:txEl>
                                          </p:spTgt>
                                        </p:tgtEl>
                                      </p:cBhvr>
                                    </p:animEffect>
                                    <p:anim calcmode="lin" valueType="num">
                                      <p:cBhvr>
                                        <p:cTn id="55" dur="4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56" dur="400" fill="hold"/>
                                        <p:tgtEl>
                                          <p:spTgt spid="35">
                                            <p:txEl>
                                              <p:pRg st="0" end="0"/>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200"/>
                                  </p:stCondLst>
                                  <p:childTnLst>
                                    <p:set>
                                      <p:cBhvr>
                                        <p:cTn id="58" dur="1" fill="hold">
                                          <p:stCondLst>
                                            <p:cond delay="0"/>
                                          </p:stCondLst>
                                        </p:cTn>
                                        <p:tgtEl>
                                          <p:spTgt spid="36">
                                            <p:txEl>
                                              <p:pRg st="0" end="0"/>
                                            </p:txEl>
                                          </p:spTgt>
                                        </p:tgtEl>
                                        <p:attrNameLst>
                                          <p:attrName>style.visibility</p:attrName>
                                        </p:attrNameLst>
                                      </p:cBhvr>
                                      <p:to>
                                        <p:strVal val="visible"/>
                                      </p:to>
                                    </p:set>
                                    <p:animEffect transition="in" filter="fade">
                                      <p:cBhvr>
                                        <p:cTn id="59" dur="500"/>
                                        <p:tgtEl>
                                          <p:spTgt spid="36">
                                            <p:txEl>
                                              <p:pRg st="0" end="0"/>
                                            </p:txEl>
                                          </p:spTgt>
                                        </p:tgtEl>
                                      </p:cBhvr>
                                    </p:animEffect>
                                    <p:anim calcmode="lin" valueType="num">
                                      <p:cBhvr>
                                        <p:cTn id="60"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61"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4">
                                            <p:txEl>
                                              <p:pRg st="0" end="0"/>
                                            </p:txEl>
                                          </p:spTgt>
                                        </p:tgtEl>
                                        <p:attrNameLst>
                                          <p:attrName>style.visibility</p:attrName>
                                        </p:attrNameLst>
                                      </p:cBhvr>
                                      <p:to>
                                        <p:strVal val="visible"/>
                                      </p:to>
                                    </p:set>
                                    <p:anim calcmode="lin" valueType="num">
                                      <p:cBhvr>
                                        <p:cTn id="65" dur="3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6" dur="3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7" dur="300"/>
                                        <p:tgtEl>
                                          <p:spTgt spid="34">
                                            <p:txEl>
                                              <p:pRg st="0" end="0"/>
                                            </p:txEl>
                                          </p:spTgt>
                                        </p:tgtEl>
                                      </p:cBhvr>
                                    </p:animEffect>
                                  </p:childTnLst>
                                </p:cTn>
                              </p:par>
                              <p:par>
                                <p:cTn id="68" presetID="53" presetClass="entr" presetSubtype="16" fill="hold" grpId="0" nodeType="withEffect" nodePh="1">
                                  <p:stCondLst>
                                    <p:cond delay="800"/>
                                  </p:stCondLst>
                                  <p:endCondLst>
                                    <p:cond evt="begin" delay="0">
                                      <p:tn val="68"/>
                                    </p:cond>
                                  </p:endCondLst>
                                  <p:childTnLst>
                                    <p:set>
                                      <p:cBhvr>
                                        <p:cTn id="69" dur="1" fill="hold">
                                          <p:stCondLst>
                                            <p:cond delay="0"/>
                                          </p:stCondLst>
                                        </p:cTn>
                                        <p:tgtEl>
                                          <p:spTgt spid="32"/>
                                        </p:tgtEl>
                                        <p:attrNameLst>
                                          <p:attrName>style.visibility</p:attrName>
                                        </p:attrNameLst>
                                      </p:cBhvr>
                                      <p:to>
                                        <p:strVal val="visible"/>
                                      </p:to>
                                    </p:set>
                                    <p:anim calcmode="lin" valueType="num">
                                      <p:cBhvr>
                                        <p:cTn id="70" dur="1000" fill="hold"/>
                                        <p:tgtEl>
                                          <p:spTgt spid="32"/>
                                        </p:tgtEl>
                                        <p:attrNameLst>
                                          <p:attrName>ppt_w</p:attrName>
                                        </p:attrNameLst>
                                      </p:cBhvr>
                                      <p:tavLst>
                                        <p:tav tm="0">
                                          <p:val>
                                            <p:fltVal val="0"/>
                                          </p:val>
                                        </p:tav>
                                        <p:tav tm="100000">
                                          <p:val>
                                            <p:strVal val="#ppt_w"/>
                                          </p:val>
                                        </p:tav>
                                      </p:tavLst>
                                    </p:anim>
                                    <p:anim calcmode="lin" valueType="num">
                                      <p:cBhvr>
                                        <p:cTn id="71" dur="1000" fill="hold"/>
                                        <p:tgtEl>
                                          <p:spTgt spid="32"/>
                                        </p:tgtEl>
                                        <p:attrNameLst>
                                          <p:attrName>ppt_h</p:attrName>
                                        </p:attrNameLst>
                                      </p:cBhvr>
                                      <p:tavLst>
                                        <p:tav tm="0">
                                          <p:val>
                                            <p:fltVal val="0"/>
                                          </p:val>
                                        </p:tav>
                                        <p:tav tm="100000">
                                          <p:val>
                                            <p:strVal val="#ppt_h"/>
                                          </p:val>
                                        </p:tav>
                                      </p:tavLst>
                                    </p:anim>
                                    <p:animEffect transition="in" filter="fade">
                                      <p:cBhvr>
                                        <p:cTn id="72" dur="1000"/>
                                        <p:tgtEl>
                                          <p:spTgt spid="32"/>
                                        </p:tgtEl>
                                      </p:cBhvr>
                                    </p:animEffect>
                                  </p:childTnLst>
                                </p:cTn>
                              </p:par>
                            </p:childTnLst>
                          </p:cTn>
                        </p:par>
                        <p:par>
                          <p:cTn id="73" fill="hold">
                            <p:stCondLst>
                              <p:cond delay="2500"/>
                            </p:stCondLst>
                            <p:childTnLst>
                              <p:par>
                                <p:cTn id="74" presetID="37" presetClass="entr" presetSubtype="0"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1000"/>
                                        <p:tgtEl>
                                          <p:spTgt spid="33"/>
                                        </p:tgtEl>
                                      </p:cBhvr>
                                    </p:animEffect>
                                    <p:anim calcmode="lin" valueType="num">
                                      <p:cBhvr>
                                        <p:cTn id="77" dur="1000" fill="hold"/>
                                        <p:tgtEl>
                                          <p:spTgt spid="33"/>
                                        </p:tgtEl>
                                        <p:attrNameLst>
                                          <p:attrName>ppt_x</p:attrName>
                                        </p:attrNameLst>
                                      </p:cBhvr>
                                      <p:tavLst>
                                        <p:tav tm="0">
                                          <p:val>
                                            <p:strVal val="#ppt_x"/>
                                          </p:val>
                                        </p:tav>
                                        <p:tav tm="100000">
                                          <p:val>
                                            <p:strVal val="#ppt_x"/>
                                          </p:val>
                                        </p:tav>
                                      </p:tavLst>
                                    </p:anim>
                                    <p:anim calcmode="lin" valueType="num">
                                      <p:cBhvr>
                                        <p:cTn id="78" dur="900" decel="100000" fill="hold"/>
                                        <p:tgtEl>
                                          <p:spTgt spid="33"/>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80" presetID="10" presetClass="entr" presetSubtype="0" fill="hold" grpId="0" nodeType="withEffect">
                                  <p:stCondLst>
                                    <p:cond delay="800"/>
                                  </p:stCondLst>
                                  <p:childTnLst>
                                    <p:set>
                                      <p:cBhvr>
                                        <p:cTn id="81" dur="1" fill="hold">
                                          <p:stCondLst>
                                            <p:cond delay="0"/>
                                          </p:stCondLst>
                                        </p:cTn>
                                        <p:tgtEl>
                                          <p:spTgt spid="37">
                                            <p:txEl>
                                              <p:pRg st="0" end="0"/>
                                            </p:txEl>
                                          </p:spTgt>
                                        </p:tgtEl>
                                        <p:attrNameLst>
                                          <p:attrName>style.visibility</p:attrName>
                                        </p:attrNameLst>
                                      </p:cBhvr>
                                      <p:to>
                                        <p:strVal val="visible"/>
                                      </p:to>
                                    </p:set>
                                    <p:animEffect transition="in" filter="fade">
                                      <p:cBhvr>
                                        <p:cTn id="82" dur="500"/>
                                        <p:tgtEl>
                                          <p:spTgt spid="37">
                                            <p:txEl>
                                              <p:pRg st="0" end="0"/>
                                            </p:txEl>
                                          </p:spTgt>
                                        </p:tgtEl>
                                      </p:cBhvr>
                                    </p:animEffect>
                                  </p:childTnLst>
                                </p:cTn>
                              </p:par>
                              <p:par>
                                <p:cTn id="83" presetID="42" presetClass="entr" presetSubtype="0" fill="hold" grpId="0" nodeType="withEffect">
                                  <p:stCondLst>
                                    <p:cond delay="200"/>
                                  </p:stCondLst>
                                  <p:childTnLst>
                                    <p:set>
                                      <p:cBhvr>
                                        <p:cTn id="84" dur="1" fill="hold">
                                          <p:stCondLst>
                                            <p:cond delay="0"/>
                                          </p:stCondLst>
                                        </p:cTn>
                                        <p:tgtEl>
                                          <p:spTgt spid="41">
                                            <p:txEl>
                                              <p:pRg st="0" end="0"/>
                                            </p:txEl>
                                          </p:spTgt>
                                        </p:tgtEl>
                                        <p:attrNameLst>
                                          <p:attrName>style.visibility</p:attrName>
                                        </p:attrNameLst>
                                      </p:cBhvr>
                                      <p:to>
                                        <p:strVal val="visible"/>
                                      </p:to>
                                    </p:set>
                                    <p:animEffect transition="in" filter="fade">
                                      <p:cBhvr>
                                        <p:cTn id="85" dur="400"/>
                                        <p:tgtEl>
                                          <p:spTgt spid="41">
                                            <p:txEl>
                                              <p:pRg st="0" end="0"/>
                                            </p:txEl>
                                          </p:spTgt>
                                        </p:tgtEl>
                                      </p:cBhvr>
                                    </p:animEffect>
                                    <p:anim calcmode="lin" valueType="num">
                                      <p:cBhvr>
                                        <p:cTn id="86"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87" dur="400" fill="hold"/>
                                        <p:tgtEl>
                                          <p:spTgt spid="41">
                                            <p:txEl>
                                              <p:pRg st="0" end="0"/>
                                            </p:tx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200"/>
                                  </p:stCondLst>
                                  <p:childTnLst>
                                    <p:set>
                                      <p:cBhvr>
                                        <p:cTn id="89" dur="1" fill="hold">
                                          <p:stCondLst>
                                            <p:cond delay="0"/>
                                          </p:stCondLst>
                                        </p:cTn>
                                        <p:tgtEl>
                                          <p:spTgt spid="42">
                                            <p:txEl>
                                              <p:pRg st="0" end="0"/>
                                            </p:txEl>
                                          </p:spTgt>
                                        </p:tgtEl>
                                        <p:attrNameLst>
                                          <p:attrName>style.visibility</p:attrName>
                                        </p:attrNameLst>
                                      </p:cBhvr>
                                      <p:to>
                                        <p:strVal val="visible"/>
                                      </p:to>
                                    </p:set>
                                    <p:animEffect transition="in" filter="fade">
                                      <p:cBhvr>
                                        <p:cTn id="90" dur="500"/>
                                        <p:tgtEl>
                                          <p:spTgt spid="42">
                                            <p:txEl>
                                              <p:pRg st="0" end="0"/>
                                            </p:txEl>
                                          </p:spTgt>
                                        </p:tgtEl>
                                      </p:cBhvr>
                                    </p:animEffect>
                                    <p:anim calcmode="lin" valueType="num">
                                      <p:cBhvr>
                                        <p:cTn id="91"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92" dur="5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93" fill="hold">
                            <p:stCondLst>
                              <p:cond delay="3500"/>
                            </p:stCondLst>
                            <p:childTnLst>
                              <p:par>
                                <p:cTn id="94" presetID="53" presetClass="entr" presetSubtype="16" fill="hold" grpId="0" nodeType="afterEffect">
                                  <p:stCondLst>
                                    <p:cond delay="0"/>
                                  </p:stCondLst>
                                  <p:childTnLst>
                                    <p:set>
                                      <p:cBhvr>
                                        <p:cTn id="95" dur="1" fill="hold">
                                          <p:stCondLst>
                                            <p:cond delay="0"/>
                                          </p:stCondLst>
                                        </p:cTn>
                                        <p:tgtEl>
                                          <p:spTgt spid="40">
                                            <p:txEl>
                                              <p:pRg st="0" end="0"/>
                                            </p:txEl>
                                          </p:spTgt>
                                        </p:tgtEl>
                                        <p:attrNameLst>
                                          <p:attrName>style.visibility</p:attrName>
                                        </p:attrNameLst>
                                      </p:cBhvr>
                                      <p:to>
                                        <p:strVal val="visible"/>
                                      </p:to>
                                    </p:set>
                                    <p:anim calcmode="lin" valueType="num">
                                      <p:cBhvr>
                                        <p:cTn id="96" dur="3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97" dur="3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98" dur="300"/>
                                        <p:tgtEl>
                                          <p:spTgt spid="40">
                                            <p:txEl>
                                              <p:pRg st="0" end="0"/>
                                            </p:txEl>
                                          </p:spTgt>
                                        </p:tgtEl>
                                      </p:cBhvr>
                                    </p:animEffect>
                                  </p:childTnLst>
                                </p:cTn>
                              </p:par>
                              <p:par>
                                <p:cTn id="99" presetID="53" presetClass="entr" presetSubtype="16" fill="hold" grpId="0" nodeType="withEffect" nodePh="1">
                                  <p:stCondLst>
                                    <p:cond delay="800"/>
                                  </p:stCondLst>
                                  <p:endCondLst>
                                    <p:cond evt="begin" delay="0">
                                      <p:tn val="99"/>
                                    </p:cond>
                                  </p:endCondLst>
                                  <p:childTnLst>
                                    <p:set>
                                      <p:cBhvr>
                                        <p:cTn id="100" dur="1" fill="hold">
                                          <p:stCondLst>
                                            <p:cond delay="0"/>
                                          </p:stCondLst>
                                        </p:cTn>
                                        <p:tgtEl>
                                          <p:spTgt spid="38"/>
                                        </p:tgtEl>
                                        <p:attrNameLst>
                                          <p:attrName>style.visibility</p:attrName>
                                        </p:attrNameLst>
                                      </p:cBhvr>
                                      <p:to>
                                        <p:strVal val="visible"/>
                                      </p:to>
                                    </p:set>
                                    <p:anim calcmode="lin" valueType="num">
                                      <p:cBhvr>
                                        <p:cTn id="101" dur="1000" fill="hold"/>
                                        <p:tgtEl>
                                          <p:spTgt spid="38"/>
                                        </p:tgtEl>
                                        <p:attrNameLst>
                                          <p:attrName>ppt_w</p:attrName>
                                        </p:attrNameLst>
                                      </p:cBhvr>
                                      <p:tavLst>
                                        <p:tav tm="0">
                                          <p:val>
                                            <p:fltVal val="0"/>
                                          </p:val>
                                        </p:tav>
                                        <p:tav tm="100000">
                                          <p:val>
                                            <p:strVal val="#ppt_w"/>
                                          </p:val>
                                        </p:tav>
                                      </p:tavLst>
                                    </p:anim>
                                    <p:anim calcmode="lin" valueType="num">
                                      <p:cBhvr>
                                        <p:cTn id="102" dur="1000" fill="hold"/>
                                        <p:tgtEl>
                                          <p:spTgt spid="38"/>
                                        </p:tgtEl>
                                        <p:attrNameLst>
                                          <p:attrName>ppt_h</p:attrName>
                                        </p:attrNameLst>
                                      </p:cBhvr>
                                      <p:tavLst>
                                        <p:tav tm="0">
                                          <p:val>
                                            <p:fltVal val="0"/>
                                          </p:val>
                                        </p:tav>
                                        <p:tav tm="100000">
                                          <p:val>
                                            <p:strVal val="#ppt_h"/>
                                          </p:val>
                                        </p:tav>
                                      </p:tavLst>
                                    </p:anim>
                                    <p:animEffect transition="in" filter="fade">
                                      <p:cBhvr>
                                        <p:cTn id="103" dur="1000"/>
                                        <p:tgtEl>
                                          <p:spTgt spid="38"/>
                                        </p:tgtEl>
                                      </p:cBhvr>
                                    </p:animEffect>
                                  </p:childTnLst>
                                </p:cTn>
                              </p:par>
                            </p:childTnLst>
                          </p:cTn>
                        </p:par>
                        <p:par>
                          <p:cTn id="104" fill="hold">
                            <p:stCondLst>
                              <p:cond delay="4000"/>
                            </p:stCondLst>
                            <p:childTnLst>
                              <p:par>
                                <p:cTn id="105" presetID="37" presetClass="entr" presetSubtype="0" fill="hold" grpId="0" nodeType="after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1000"/>
                                        <p:tgtEl>
                                          <p:spTgt spid="39"/>
                                        </p:tgtEl>
                                      </p:cBhvr>
                                    </p:animEffect>
                                    <p:anim calcmode="lin" valueType="num">
                                      <p:cBhvr>
                                        <p:cTn id="108" dur="1000" fill="hold"/>
                                        <p:tgtEl>
                                          <p:spTgt spid="39"/>
                                        </p:tgtEl>
                                        <p:attrNameLst>
                                          <p:attrName>ppt_x</p:attrName>
                                        </p:attrNameLst>
                                      </p:cBhvr>
                                      <p:tavLst>
                                        <p:tav tm="0">
                                          <p:val>
                                            <p:strVal val="#ppt_x"/>
                                          </p:val>
                                        </p:tav>
                                        <p:tav tm="100000">
                                          <p:val>
                                            <p:strVal val="#ppt_x"/>
                                          </p:val>
                                        </p:tav>
                                      </p:tavLst>
                                    </p:anim>
                                    <p:anim calcmode="lin" valueType="num">
                                      <p:cBhvr>
                                        <p:cTn id="109" dur="900" decel="100000" fill="hold"/>
                                        <p:tgtEl>
                                          <p:spTgt spid="39"/>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76" grpId="0" build="p">
        <p:tmplLst>
          <p:tmpl lvl="1">
            <p:tnLst>
              <p:par>
                <p:cTn presetID="10" presetClass="entr" presetSubtype="0" fill="hold" nodeType="withEffect">
                  <p:stCondLst>
                    <p:cond delay="80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27" grpId="0"/>
      <p:bldP spid="29" grpId="0" animBg="1"/>
      <p:bldP spid="79" grpId="0" build="p">
        <p:tmplLst>
          <p:tmpl lvl="1">
            <p:tnLst>
              <p:par>
                <p:cTn presetID="53" presetClass="entr" presetSubtype="16"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p:cTn dur="300" fill="hold"/>
                        <p:tgtEl>
                          <p:spTgt spid="79"/>
                        </p:tgtEl>
                        <p:attrNameLst>
                          <p:attrName>ppt_w</p:attrName>
                        </p:attrNameLst>
                      </p:cBhvr>
                      <p:tavLst>
                        <p:tav tm="0">
                          <p:val>
                            <p:fltVal val="0"/>
                          </p:val>
                        </p:tav>
                        <p:tav tm="100000">
                          <p:val>
                            <p:strVal val="#ppt_w"/>
                          </p:val>
                        </p:tav>
                      </p:tavLst>
                    </p:anim>
                    <p:anim calcmode="lin" valueType="num">
                      <p:cBhvr>
                        <p:cTn dur="300" fill="hold"/>
                        <p:tgtEl>
                          <p:spTgt spid="79"/>
                        </p:tgtEl>
                        <p:attrNameLst>
                          <p:attrName>ppt_h</p:attrName>
                        </p:attrNameLst>
                      </p:cBhvr>
                      <p:tavLst>
                        <p:tav tm="0">
                          <p:val>
                            <p:fltVal val="0"/>
                          </p:val>
                        </p:tav>
                        <p:tav tm="100000">
                          <p:val>
                            <p:strVal val="#ppt_h"/>
                          </p:val>
                        </p:tav>
                      </p:tavLst>
                    </p:anim>
                    <p:animEffect transition="in" filter="fade">
                      <p:cBhvr>
                        <p:cTn dur="300"/>
                        <p:tgtEl>
                          <p:spTgt spid="79"/>
                        </p:tgtEl>
                      </p:cBhvr>
                    </p:animEffect>
                  </p:childTnLst>
                </p:cTn>
              </p:par>
            </p:tnLst>
          </p:tmpl>
        </p:tmplLst>
      </p:bldP>
      <p:bldP spid="77" grpId="0" build="p">
        <p:tmplLst>
          <p:tmpl lvl="1">
            <p:tnLst>
              <p:par>
                <p:cTn presetID="42" presetClass="entr" presetSubtype="0"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Effect transition="in" filter="fade">
                      <p:cBhvr>
                        <p:cTn dur="400"/>
                        <p:tgtEl>
                          <p:spTgt spid="77"/>
                        </p:tgtEl>
                      </p:cBhvr>
                    </p:animEffect>
                    <p:anim calcmode="lin" valueType="num">
                      <p:cBhvr>
                        <p:cTn dur="400" fill="hold"/>
                        <p:tgtEl>
                          <p:spTgt spid="77"/>
                        </p:tgtEl>
                        <p:attrNameLst>
                          <p:attrName>ppt_x</p:attrName>
                        </p:attrNameLst>
                      </p:cBhvr>
                      <p:tavLst>
                        <p:tav tm="0">
                          <p:val>
                            <p:strVal val="#ppt_x"/>
                          </p:val>
                        </p:tav>
                        <p:tav tm="100000">
                          <p:val>
                            <p:strVal val="#ppt_x"/>
                          </p:val>
                        </p:tav>
                      </p:tavLst>
                    </p:anim>
                    <p:anim calcmode="lin" valueType="num">
                      <p:cBhvr>
                        <p:cTn dur="400" fill="hold"/>
                        <p:tgtEl>
                          <p:spTgt spid="77"/>
                        </p:tgtEl>
                        <p:attrNameLst>
                          <p:attrName>ppt_y</p:attrName>
                        </p:attrNameLst>
                      </p:cBhvr>
                      <p:tavLst>
                        <p:tav tm="0">
                          <p:val>
                            <p:strVal val="#ppt_y+.1"/>
                          </p:val>
                        </p:tav>
                        <p:tav tm="100000">
                          <p:val>
                            <p:strVal val="#ppt_y"/>
                          </p:val>
                        </p:tav>
                      </p:tavLst>
                    </p:anim>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33" grpId="0" animBg="1"/>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300" fill="hold"/>
                        <p:tgtEl>
                          <p:spTgt spid="34"/>
                        </p:tgtEl>
                        <p:attrNameLst>
                          <p:attrName>ppt_w</p:attrName>
                        </p:attrNameLst>
                      </p:cBhvr>
                      <p:tavLst>
                        <p:tav tm="0">
                          <p:val>
                            <p:fltVal val="0"/>
                          </p:val>
                        </p:tav>
                        <p:tav tm="100000">
                          <p:val>
                            <p:strVal val="#ppt_w"/>
                          </p:val>
                        </p:tav>
                      </p:tavLst>
                    </p:anim>
                    <p:anim calcmode="lin" valueType="num">
                      <p:cBhvr>
                        <p:cTn dur="300" fill="hold"/>
                        <p:tgtEl>
                          <p:spTgt spid="34"/>
                        </p:tgtEl>
                        <p:attrNameLst>
                          <p:attrName>ppt_h</p:attrName>
                        </p:attrNameLst>
                      </p:cBhvr>
                      <p:tavLst>
                        <p:tav tm="0">
                          <p:val>
                            <p:fltVal val="0"/>
                          </p:val>
                        </p:tav>
                        <p:tav tm="100000">
                          <p:val>
                            <p:strVal val="#ppt_h"/>
                          </p:val>
                        </p:tav>
                      </p:tavLst>
                    </p:anim>
                    <p:animEffect transition="in" filter="fade">
                      <p:cBhvr>
                        <p:cTn dur="300"/>
                        <p:tgtEl>
                          <p:spTgt spid="34"/>
                        </p:tgtEl>
                      </p:cBhvr>
                    </p:animEffect>
                  </p:childTnLst>
                </p:cTn>
              </p:par>
            </p:tnLst>
          </p:tmpl>
        </p:tmplLst>
      </p:bldP>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400"/>
                        <p:tgtEl>
                          <p:spTgt spid="35"/>
                        </p:tgtEl>
                      </p:cBhvr>
                    </p:animEffect>
                    <p:anim calcmode="lin" valueType="num">
                      <p:cBhvr>
                        <p:cTn dur="400" fill="hold"/>
                        <p:tgtEl>
                          <p:spTgt spid="35"/>
                        </p:tgtEl>
                        <p:attrNameLst>
                          <p:attrName>ppt_x</p:attrName>
                        </p:attrNameLst>
                      </p:cBhvr>
                      <p:tavLst>
                        <p:tav tm="0">
                          <p:val>
                            <p:strVal val="#ppt_x"/>
                          </p:val>
                        </p:tav>
                        <p:tav tm="100000">
                          <p:val>
                            <p:strVal val="#ppt_x"/>
                          </p:val>
                        </p:tav>
                      </p:tavLst>
                    </p:anim>
                    <p:anim calcmode="lin" valueType="num">
                      <p:cBhvr>
                        <p:cTn dur="4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bldP spid="39" grpId="0" animBg="1"/>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300" fill="hold"/>
                        <p:tgtEl>
                          <p:spTgt spid="40"/>
                        </p:tgtEl>
                        <p:attrNameLst>
                          <p:attrName>ppt_w</p:attrName>
                        </p:attrNameLst>
                      </p:cBhvr>
                      <p:tavLst>
                        <p:tav tm="0">
                          <p:val>
                            <p:fltVal val="0"/>
                          </p:val>
                        </p:tav>
                        <p:tav tm="100000">
                          <p:val>
                            <p:strVal val="#ppt_w"/>
                          </p:val>
                        </p:tav>
                      </p:tavLst>
                    </p:anim>
                    <p:anim calcmode="lin" valueType="num">
                      <p:cBhvr>
                        <p:cTn dur="300" fill="hold"/>
                        <p:tgtEl>
                          <p:spTgt spid="40"/>
                        </p:tgtEl>
                        <p:attrNameLst>
                          <p:attrName>ppt_h</p:attrName>
                        </p:attrNameLst>
                      </p:cBhvr>
                      <p:tavLst>
                        <p:tav tm="0">
                          <p:val>
                            <p:fltVal val="0"/>
                          </p:val>
                        </p:tav>
                        <p:tav tm="100000">
                          <p:val>
                            <p:strVal val="#ppt_h"/>
                          </p:val>
                        </p:tav>
                      </p:tavLst>
                    </p:anim>
                    <p:animEffect transition="in" filter="fade">
                      <p:cBhvr>
                        <p:cTn dur="300"/>
                        <p:tgtEl>
                          <p:spTgt spid="40"/>
                        </p:tgtEl>
                      </p:cBhvr>
                    </p:animEffect>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hree images with result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76" name="Text Placeholder 2"/>
          <p:cNvSpPr>
            <a:spLocks noGrp="1"/>
          </p:cNvSpPr>
          <p:nvPr>
            <p:ph type="body" sz="quarter" idx="64" hasCustomPrompt="1"/>
          </p:nvPr>
        </p:nvSpPr>
        <p:spPr>
          <a:xfrm>
            <a:off x="603251" y="5442591"/>
            <a:ext cx="3525147"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grpSp>
        <p:nvGrpSpPr>
          <p:cNvPr id="22" name="Group 21"/>
          <p:cNvGrpSpPr/>
          <p:nvPr userDrawn="1"/>
        </p:nvGrpSpPr>
        <p:grpSpPr>
          <a:xfrm>
            <a:off x="101309" y="385540"/>
            <a:ext cx="383999" cy="342172"/>
            <a:chOff x="5270500" y="1460500"/>
            <a:chExt cx="1701800" cy="2705100"/>
          </a:xfrm>
        </p:grpSpPr>
        <p:sp>
          <p:nvSpPr>
            <p:cNvPr id="23" name="Rounded Rectangle 2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2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6" name="Rounded Rectangle 2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79" name="Text Placeholder 7"/>
          <p:cNvSpPr>
            <a:spLocks noGrp="1"/>
          </p:cNvSpPr>
          <p:nvPr>
            <p:ph type="body" sz="quarter" idx="39" hasCustomPrompt="1"/>
          </p:nvPr>
        </p:nvSpPr>
        <p:spPr>
          <a:xfrm>
            <a:off x="868539" y="481584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77" name="Text Placeholder 7"/>
          <p:cNvSpPr>
            <a:spLocks noGrp="1"/>
          </p:cNvSpPr>
          <p:nvPr>
            <p:ph type="body" sz="quarter" idx="18" hasCustomPrompt="1"/>
          </p:nvPr>
        </p:nvSpPr>
        <p:spPr>
          <a:xfrm>
            <a:off x="1567748" y="479942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78" name="Text Placeholder 7"/>
          <p:cNvSpPr>
            <a:spLocks noGrp="1"/>
          </p:cNvSpPr>
          <p:nvPr>
            <p:ph type="body" sz="quarter" idx="65" hasCustomPrompt="1"/>
          </p:nvPr>
        </p:nvSpPr>
        <p:spPr>
          <a:xfrm>
            <a:off x="1567748" y="517421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1" name="Text Placeholder 2"/>
          <p:cNvSpPr>
            <a:spLocks noGrp="1"/>
          </p:cNvSpPr>
          <p:nvPr>
            <p:ph type="body" sz="quarter" idx="66" hasCustomPrompt="1"/>
          </p:nvPr>
        </p:nvSpPr>
        <p:spPr>
          <a:xfrm>
            <a:off x="4345517" y="5442591"/>
            <a:ext cx="3525147"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4" name="Text Placeholder 7"/>
          <p:cNvSpPr>
            <a:spLocks noGrp="1"/>
          </p:cNvSpPr>
          <p:nvPr>
            <p:ph type="body" sz="quarter" idx="68" hasCustomPrompt="1"/>
          </p:nvPr>
        </p:nvSpPr>
        <p:spPr>
          <a:xfrm>
            <a:off x="4610805" y="481584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35" name="Text Placeholder 7"/>
          <p:cNvSpPr>
            <a:spLocks noGrp="1"/>
          </p:cNvSpPr>
          <p:nvPr>
            <p:ph type="body" sz="quarter" idx="69" hasCustomPrompt="1"/>
          </p:nvPr>
        </p:nvSpPr>
        <p:spPr>
          <a:xfrm>
            <a:off x="5310014" y="479942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36" name="Text Placeholder 7"/>
          <p:cNvSpPr>
            <a:spLocks noGrp="1"/>
          </p:cNvSpPr>
          <p:nvPr>
            <p:ph type="body" sz="quarter" idx="70" hasCustomPrompt="1"/>
          </p:nvPr>
        </p:nvSpPr>
        <p:spPr>
          <a:xfrm>
            <a:off x="5310014" y="517421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7" name="Text Placeholder 2"/>
          <p:cNvSpPr>
            <a:spLocks noGrp="1"/>
          </p:cNvSpPr>
          <p:nvPr>
            <p:ph type="body" sz="quarter" idx="71" hasCustomPrompt="1"/>
          </p:nvPr>
        </p:nvSpPr>
        <p:spPr>
          <a:xfrm>
            <a:off x="8050904" y="5442591"/>
            <a:ext cx="3525147"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0" name="Text Placeholder 7"/>
          <p:cNvSpPr>
            <a:spLocks noGrp="1"/>
          </p:cNvSpPr>
          <p:nvPr>
            <p:ph type="body" sz="quarter" idx="73" hasCustomPrompt="1"/>
          </p:nvPr>
        </p:nvSpPr>
        <p:spPr>
          <a:xfrm>
            <a:off x="8327069" y="481584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41" name="Text Placeholder 7"/>
          <p:cNvSpPr>
            <a:spLocks noGrp="1"/>
          </p:cNvSpPr>
          <p:nvPr>
            <p:ph type="body" sz="quarter" idx="74" hasCustomPrompt="1"/>
          </p:nvPr>
        </p:nvSpPr>
        <p:spPr>
          <a:xfrm>
            <a:off x="9026279" y="479942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42" name="Text Placeholder 7"/>
          <p:cNvSpPr>
            <a:spLocks noGrp="1"/>
          </p:cNvSpPr>
          <p:nvPr>
            <p:ph type="body" sz="quarter" idx="75" hasCustomPrompt="1"/>
          </p:nvPr>
        </p:nvSpPr>
        <p:spPr>
          <a:xfrm>
            <a:off x="9026279" y="517421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8" name="Picture Placeholder 2"/>
          <p:cNvSpPr>
            <a:spLocks noGrp="1" noChangeAspect="1"/>
          </p:cNvSpPr>
          <p:nvPr>
            <p:ph type="pic" sz="quarter" idx="17"/>
          </p:nvPr>
        </p:nvSpPr>
        <p:spPr>
          <a:xfrm>
            <a:off x="603251" y="1303484"/>
            <a:ext cx="3525147" cy="3172632"/>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0" name="Picture Placeholder 2"/>
          <p:cNvSpPr>
            <a:spLocks noGrp="1" noChangeAspect="1"/>
          </p:cNvSpPr>
          <p:nvPr>
            <p:ph type="pic" sz="quarter" idx="76"/>
          </p:nvPr>
        </p:nvSpPr>
        <p:spPr>
          <a:xfrm>
            <a:off x="4345517" y="1303484"/>
            <a:ext cx="3525147" cy="3172632"/>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3" name="Picture Placeholder 2"/>
          <p:cNvSpPr>
            <a:spLocks noGrp="1" noChangeAspect="1"/>
          </p:cNvSpPr>
          <p:nvPr>
            <p:ph type="pic" sz="quarter" idx="77"/>
          </p:nvPr>
        </p:nvSpPr>
        <p:spPr>
          <a:xfrm>
            <a:off x="8050904" y="1303484"/>
            <a:ext cx="3525147" cy="3172632"/>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2562828477"/>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76">
                                            <p:txEl>
                                              <p:pRg st="0" end="0"/>
                                            </p:txEl>
                                          </p:spTgt>
                                        </p:tgtEl>
                                        <p:attrNameLst>
                                          <p:attrName>style.visibility</p:attrName>
                                        </p:attrNameLst>
                                      </p:cBhvr>
                                      <p:to>
                                        <p:strVal val="visible"/>
                                      </p:to>
                                    </p:set>
                                    <p:animEffect transition="in" filter="fade">
                                      <p:cBhvr>
                                        <p:cTn id="20" dur="500"/>
                                        <p:tgtEl>
                                          <p:spTgt spid="76">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77">
                                            <p:txEl>
                                              <p:pRg st="0" end="0"/>
                                            </p:txEl>
                                          </p:spTgt>
                                        </p:tgtEl>
                                        <p:attrNameLst>
                                          <p:attrName>style.visibility</p:attrName>
                                        </p:attrNameLst>
                                      </p:cBhvr>
                                      <p:to>
                                        <p:strVal val="visible"/>
                                      </p:to>
                                    </p:set>
                                    <p:animEffect transition="in" filter="fade">
                                      <p:cBhvr>
                                        <p:cTn id="23" dur="400"/>
                                        <p:tgtEl>
                                          <p:spTgt spid="77">
                                            <p:txEl>
                                              <p:pRg st="0" end="0"/>
                                            </p:txEl>
                                          </p:spTgt>
                                        </p:tgtEl>
                                      </p:cBhvr>
                                    </p:animEffect>
                                    <p:anim calcmode="lin" valueType="num">
                                      <p:cBhvr>
                                        <p:cTn id="24" dur="4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77">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8">
                                            <p:txEl>
                                              <p:pRg st="0" end="0"/>
                                            </p:txEl>
                                          </p:spTgt>
                                        </p:tgtEl>
                                        <p:attrNameLst>
                                          <p:attrName>style.visibility</p:attrName>
                                        </p:attrNameLst>
                                      </p:cBhvr>
                                      <p:to>
                                        <p:strVal val="visible"/>
                                      </p:to>
                                    </p:set>
                                    <p:animEffect transition="in" filter="fade">
                                      <p:cBhvr>
                                        <p:cTn id="28" dur="500"/>
                                        <p:tgtEl>
                                          <p:spTgt spid="78">
                                            <p:txEl>
                                              <p:pRg st="0" end="0"/>
                                            </p:txEl>
                                          </p:spTgt>
                                        </p:tgtEl>
                                      </p:cBhvr>
                                    </p:animEffect>
                                    <p:anim calcmode="lin" valueType="num">
                                      <p:cBhvr>
                                        <p:cTn id="29"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8">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79">
                                            <p:txEl>
                                              <p:pRg st="0" end="0"/>
                                            </p:txEl>
                                          </p:spTgt>
                                        </p:tgtEl>
                                        <p:attrNameLst>
                                          <p:attrName>style.visibility</p:attrName>
                                        </p:attrNameLst>
                                      </p:cBhvr>
                                      <p:to>
                                        <p:strVal val="visible"/>
                                      </p:to>
                                    </p:set>
                                    <p:anim calcmode="lin" valueType="num">
                                      <p:cBhvr>
                                        <p:cTn id="34" dur="300" fill="hold"/>
                                        <p:tgtEl>
                                          <p:spTgt spid="79">
                                            <p:txEl>
                                              <p:pRg st="0" end="0"/>
                                            </p:txEl>
                                          </p:spTgt>
                                        </p:tgtEl>
                                        <p:attrNameLst>
                                          <p:attrName>ppt_w</p:attrName>
                                        </p:attrNameLst>
                                      </p:cBhvr>
                                      <p:tavLst>
                                        <p:tav tm="0">
                                          <p:val>
                                            <p:fltVal val="0"/>
                                          </p:val>
                                        </p:tav>
                                        <p:tav tm="100000">
                                          <p:val>
                                            <p:strVal val="#ppt_w"/>
                                          </p:val>
                                        </p:tav>
                                      </p:tavLst>
                                    </p:anim>
                                    <p:anim calcmode="lin" valueType="num">
                                      <p:cBhvr>
                                        <p:cTn id="35" dur="300" fill="hold"/>
                                        <p:tgtEl>
                                          <p:spTgt spid="79">
                                            <p:txEl>
                                              <p:pRg st="0" end="0"/>
                                            </p:txEl>
                                          </p:spTgt>
                                        </p:tgtEl>
                                        <p:attrNameLst>
                                          <p:attrName>ppt_h</p:attrName>
                                        </p:attrNameLst>
                                      </p:cBhvr>
                                      <p:tavLst>
                                        <p:tav tm="0">
                                          <p:val>
                                            <p:fltVal val="0"/>
                                          </p:val>
                                        </p:tav>
                                        <p:tav tm="100000">
                                          <p:val>
                                            <p:strVal val="#ppt_h"/>
                                          </p:val>
                                        </p:tav>
                                      </p:tavLst>
                                    </p:anim>
                                    <p:animEffect transition="in" filter="fade">
                                      <p:cBhvr>
                                        <p:cTn id="36" dur="300"/>
                                        <p:tgtEl>
                                          <p:spTgt spid="79">
                                            <p:txEl>
                                              <p:pRg st="0" end="0"/>
                                            </p:txEl>
                                          </p:spTgt>
                                        </p:tgtEl>
                                      </p:cBhvr>
                                    </p:animEffect>
                                  </p:childTnLst>
                                </p:cTn>
                              </p:par>
                              <p:par>
                                <p:cTn id="37" presetID="10" presetClass="entr" presetSubtype="0" fill="hold" grpId="0" nodeType="withEffect">
                                  <p:stCondLst>
                                    <p:cond delay="800"/>
                                  </p:stCondLst>
                                  <p:childTnLst>
                                    <p:set>
                                      <p:cBhvr>
                                        <p:cTn id="38" dur="1" fill="hold">
                                          <p:stCondLst>
                                            <p:cond delay="0"/>
                                          </p:stCondLst>
                                        </p:cTn>
                                        <p:tgtEl>
                                          <p:spTgt spid="31">
                                            <p:txEl>
                                              <p:pRg st="0" end="0"/>
                                            </p:txEl>
                                          </p:spTgt>
                                        </p:tgtEl>
                                        <p:attrNameLst>
                                          <p:attrName>style.visibility</p:attrName>
                                        </p:attrNameLst>
                                      </p:cBhvr>
                                      <p:to>
                                        <p:strVal val="visible"/>
                                      </p:to>
                                    </p:set>
                                    <p:animEffect transition="in" filter="fade">
                                      <p:cBhvr>
                                        <p:cTn id="39" dur="500"/>
                                        <p:tgtEl>
                                          <p:spTgt spid="31">
                                            <p:txEl>
                                              <p:pRg st="0" end="0"/>
                                            </p:txEl>
                                          </p:spTgt>
                                        </p:tgtEl>
                                      </p:cBhvr>
                                    </p:animEffect>
                                  </p:childTnLst>
                                </p:cTn>
                              </p:par>
                              <p:par>
                                <p:cTn id="40" presetID="42" presetClass="entr" presetSubtype="0" fill="hold" grpId="0" nodeType="withEffect">
                                  <p:stCondLst>
                                    <p:cond delay="200"/>
                                  </p:stCondLst>
                                  <p:childTnLst>
                                    <p:set>
                                      <p:cBhvr>
                                        <p:cTn id="41" dur="1" fill="hold">
                                          <p:stCondLst>
                                            <p:cond delay="0"/>
                                          </p:stCondLst>
                                        </p:cTn>
                                        <p:tgtEl>
                                          <p:spTgt spid="35">
                                            <p:txEl>
                                              <p:pRg st="0" end="0"/>
                                            </p:txEl>
                                          </p:spTgt>
                                        </p:tgtEl>
                                        <p:attrNameLst>
                                          <p:attrName>style.visibility</p:attrName>
                                        </p:attrNameLst>
                                      </p:cBhvr>
                                      <p:to>
                                        <p:strVal val="visible"/>
                                      </p:to>
                                    </p:set>
                                    <p:animEffect transition="in" filter="fade">
                                      <p:cBhvr>
                                        <p:cTn id="42" dur="400"/>
                                        <p:tgtEl>
                                          <p:spTgt spid="35">
                                            <p:txEl>
                                              <p:pRg st="0" end="0"/>
                                            </p:txEl>
                                          </p:spTgt>
                                        </p:tgtEl>
                                      </p:cBhvr>
                                    </p:animEffect>
                                    <p:anim calcmode="lin" valueType="num">
                                      <p:cBhvr>
                                        <p:cTn id="43" dur="4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44" dur="400" fill="hold"/>
                                        <p:tgtEl>
                                          <p:spTgt spid="35">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00"/>
                                  </p:stCondLst>
                                  <p:childTnLst>
                                    <p:set>
                                      <p:cBhvr>
                                        <p:cTn id="46" dur="1" fill="hold">
                                          <p:stCondLst>
                                            <p:cond delay="0"/>
                                          </p:stCondLst>
                                        </p:cTn>
                                        <p:tgtEl>
                                          <p:spTgt spid="36">
                                            <p:txEl>
                                              <p:pRg st="0" end="0"/>
                                            </p:txEl>
                                          </p:spTgt>
                                        </p:tgtEl>
                                        <p:attrNameLst>
                                          <p:attrName>style.visibility</p:attrName>
                                        </p:attrNameLst>
                                      </p:cBhvr>
                                      <p:to>
                                        <p:strVal val="visible"/>
                                      </p:to>
                                    </p:set>
                                    <p:animEffect transition="in" filter="fade">
                                      <p:cBhvr>
                                        <p:cTn id="47" dur="500"/>
                                        <p:tgtEl>
                                          <p:spTgt spid="36">
                                            <p:txEl>
                                              <p:pRg st="0" end="0"/>
                                            </p:txEl>
                                          </p:spTgt>
                                        </p:tgtEl>
                                      </p:cBhvr>
                                    </p:animEffect>
                                    <p:anim calcmode="lin" valueType="num">
                                      <p:cBhvr>
                                        <p:cTn id="48"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9"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xEl>
                                              <p:pRg st="0" end="0"/>
                                            </p:txEl>
                                          </p:spTgt>
                                        </p:tgtEl>
                                        <p:attrNameLst>
                                          <p:attrName>style.visibility</p:attrName>
                                        </p:attrNameLst>
                                      </p:cBhvr>
                                      <p:to>
                                        <p:strVal val="visible"/>
                                      </p:to>
                                    </p:set>
                                    <p:anim calcmode="lin" valueType="num">
                                      <p:cBhvr>
                                        <p:cTn id="53" dur="3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54" dur="3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55" dur="300"/>
                                        <p:tgtEl>
                                          <p:spTgt spid="34">
                                            <p:txEl>
                                              <p:pRg st="0" end="0"/>
                                            </p:txEl>
                                          </p:spTgt>
                                        </p:tgtEl>
                                      </p:cBhvr>
                                    </p:animEffect>
                                  </p:childTnLst>
                                </p:cTn>
                              </p:par>
                              <p:par>
                                <p:cTn id="56" presetID="10" presetClass="entr" presetSubtype="0" fill="hold" grpId="0" nodeType="withEffect">
                                  <p:stCondLst>
                                    <p:cond delay="800"/>
                                  </p:stCondLst>
                                  <p:childTnLst>
                                    <p:set>
                                      <p:cBhvr>
                                        <p:cTn id="57" dur="1" fill="hold">
                                          <p:stCondLst>
                                            <p:cond delay="0"/>
                                          </p:stCondLst>
                                        </p:cTn>
                                        <p:tgtEl>
                                          <p:spTgt spid="37">
                                            <p:txEl>
                                              <p:pRg st="0" end="0"/>
                                            </p:txEl>
                                          </p:spTgt>
                                        </p:tgtEl>
                                        <p:attrNameLst>
                                          <p:attrName>style.visibility</p:attrName>
                                        </p:attrNameLst>
                                      </p:cBhvr>
                                      <p:to>
                                        <p:strVal val="visible"/>
                                      </p:to>
                                    </p:set>
                                    <p:animEffect transition="in" filter="fade">
                                      <p:cBhvr>
                                        <p:cTn id="58" dur="500"/>
                                        <p:tgtEl>
                                          <p:spTgt spid="37">
                                            <p:txEl>
                                              <p:pRg st="0" end="0"/>
                                            </p:txEl>
                                          </p:spTgt>
                                        </p:tgtEl>
                                      </p:cBhvr>
                                    </p:animEffect>
                                  </p:childTnLst>
                                </p:cTn>
                              </p:par>
                              <p:par>
                                <p:cTn id="59" presetID="42" presetClass="entr" presetSubtype="0" fill="hold" grpId="0" nodeType="withEffect">
                                  <p:stCondLst>
                                    <p:cond delay="200"/>
                                  </p:stCondLst>
                                  <p:childTnLst>
                                    <p:set>
                                      <p:cBhvr>
                                        <p:cTn id="60" dur="1" fill="hold">
                                          <p:stCondLst>
                                            <p:cond delay="0"/>
                                          </p:stCondLst>
                                        </p:cTn>
                                        <p:tgtEl>
                                          <p:spTgt spid="41">
                                            <p:txEl>
                                              <p:pRg st="0" end="0"/>
                                            </p:txEl>
                                          </p:spTgt>
                                        </p:tgtEl>
                                        <p:attrNameLst>
                                          <p:attrName>style.visibility</p:attrName>
                                        </p:attrNameLst>
                                      </p:cBhvr>
                                      <p:to>
                                        <p:strVal val="visible"/>
                                      </p:to>
                                    </p:set>
                                    <p:animEffect transition="in" filter="fade">
                                      <p:cBhvr>
                                        <p:cTn id="61" dur="400"/>
                                        <p:tgtEl>
                                          <p:spTgt spid="41">
                                            <p:txEl>
                                              <p:pRg st="0" end="0"/>
                                            </p:txEl>
                                          </p:spTgt>
                                        </p:tgtEl>
                                      </p:cBhvr>
                                    </p:animEffect>
                                    <p:anim calcmode="lin" valueType="num">
                                      <p:cBhvr>
                                        <p:cTn id="62"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3" dur="400" fill="hold"/>
                                        <p:tgtEl>
                                          <p:spTgt spid="41">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00"/>
                                  </p:stCondLst>
                                  <p:childTnLst>
                                    <p:set>
                                      <p:cBhvr>
                                        <p:cTn id="65" dur="1" fill="hold">
                                          <p:stCondLst>
                                            <p:cond delay="0"/>
                                          </p:stCondLst>
                                        </p:cTn>
                                        <p:tgtEl>
                                          <p:spTgt spid="42">
                                            <p:txEl>
                                              <p:pRg st="0" end="0"/>
                                            </p:txEl>
                                          </p:spTgt>
                                        </p:tgtEl>
                                        <p:attrNameLst>
                                          <p:attrName>style.visibility</p:attrName>
                                        </p:attrNameLst>
                                      </p:cBhvr>
                                      <p:to>
                                        <p:strVal val="visible"/>
                                      </p:to>
                                    </p:set>
                                    <p:animEffect transition="in" filter="fade">
                                      <p:cBhvr>
                                        <p:cTn id="66" dur="500"/>
                                        <p:tgtEl>
                                          <p:spTgt spid="42">
                                            <p:txEl>
                                              <p:pRg st="0" end="0"/>
                                            </p:txEl>
                                          </p:spTgt>
                                        </p:tgtEl>
                                      </p:cBhvr>
                                    </p:animEffect>
                                    <p:anim calcmode="lin" valueType="num">
                                      <p:cBhvr>
                                        <p:cTn id="67"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8" dur="5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69" fill="hold">
                            <p:stCondLst>
                              <p:cond delay="1500"/>
                            </p:stCondLst>
                            <p:childTnLst>
                              <p:par>
                                <p:cTn id="70" presetID="53" presetClass="entr" presetSubtype="16" fill="hold" grpId="0" nodeType="afterEffect">
                                  <p:stCondLst>
                                    <p:cond delay="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p:cTn id="72" dur="3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73" dur="3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74" dur="300"/>
                                        <p:tgtEl>
                                          <p:spTgt spid="40">
                                            <p:txEl>
                                              <p:pRg st="0" end="0"/>
                                            </p:txEl>
                                          </p:spTgt>
                                        </p:tgtEl>
                                      </p:cBhvr>
                                    </p:animEffect>
                                  </p:childTnLst>
                                </p:cTn>
                              </p:par>
                            </p:childTnLst>
                          </p:cTn>
                        </p:par>
                        <p:par>
                          <p:cTn id="75" fill="hold">
                            <p:stCondLst>
                              <p:cond delay="2000"/>
                            </p:stCondLst>
                            <p:childTnLst>
                              <p:par>
                                <p:cTn id="76" presetID="53" presetClass="entr" presetSubtype="16" fill="hold" grpId="0" nodeType="afterEffect" nodePh="1">
                                  <p:stCondLst>
                                    <p:cond delay="0"/>
                                  </p:stCondLst>
                                  <p:endCondLst>
                                    <p:cond evt="begin" delay="0">
                                      <p:tn val="76"/>
                                    </p:cond>
                                  </p:end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fltVal val="0"/>
                                          </p:val>
                                        </p:tav>
                                        <p:tav tm="100000">
                                          <p:val>
                                            <p:strVal val="#ppt_h"/>
                                          </p:val>
                                        </p:tav>
                                      </p:tavLst>
                                    </p:anim>
                                    <p:animEffect transition="in" filter="fade">
                                      <p:cBhvr>
                                        <p:cTn id="80" dur="500"/>
                                        <p:tgtEl>
                                          <p:spTgt spid="28"/>
                                        </p:tgtEl>
                                      </p:cBhvr>
                                    </p:animEffect>
                                  </p:childTnLst>
                                </p:cTn>
                              </p:par>
                            </p:childTnLst>
                          </p:cTn>
                        </p:par>
                        <p:par>
                          <p:cTn id="81" fill="hold">
                            <p:stCondLst>
                              <p:cond delay="2500"/>
                            </p:stCondLst>
                            <p:childTnLst>
                              <p:par>
                                <p:cTn id="82" presetID="53" presetClass="entr" presetSubtype="16" fill="hold" grpId="0" nodeType="afterEffect" nodePh="1">
                                  <p:stCondLst>
                                    <p:cond delay="0"/>
                                  </p:stCondLst>
                                  <p:endCondLst>
                                    <p:cond evt="begin" delay="0">
                                      <p:tn val="82"/>
                                    </p:cond>
                                  </p:end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par>
                          <p:cTn id="87" fill="hold">
                            <p:stCondLst>
                              <p:cond delay="3000"/>
                            </p:stCondLst>
                            <p:childTnLst>
                              <p:par>
                                <p:cTn id="88" presetID="53" presetClass="entr" presetSubtype="16" fill="hold" grpId="0" nodeType="afterEffect" nodePh="1">
                                  <p:stCondLst>
                                    <p:cond delay="0"/>
                                  </p:stCondLst>
                                  <p:endCondLst>
                                    <p:cond evt="begin" delay="0">
                                      <p:tn val="88"/>
                                    </p:cond>
                                  </p:endCondLst>
                                  <p:childTnLst>
                                    <p:set>
                                      <p:cBhvr>
                                        <p:cTn id="89" dur="1" fill="hold">
                                          <p:stCondLst>
                                            <p:cond delay="0"/>
                                          </p:stCondLst>
                                        </p:cTn>
                                        <p:tgtEl>
                                          <p:spTgt spid="43"/>
                                        </p:tgtEl>
                                        <p:attrNameLst>
                                          <p:attrName>style.visibility</p:attrName>
                                        </p:attrNameLst>
                                      </p:cBhvr>
                                      <p:to>
                                        <p:strVal val="visible"/>
                                      </p:to>
                                    </p:set>
                                    <p:anim calcmode="lin" valueType="num">
                                      <p:cBhvr>
                                        <p:cTn id="90" dur="500" fill="hold"/>
                                        <p:tgtEl>
                                          <p:spTgt spid="43"/>
                                        </p:tgtEl>
                                        <p:attrNameLst>
                                          <p:attrName>ppt_w</p:attrName>
                                        </p:attrNameLst>
                                      </p:cBhvr>
                                      <p:tavLst>
                                        <p:tav tm="0">
                                          <p:val>
                                            <p:fltVal val="0"/>
                                          </p:val>
                                        </p:tav>
                                        <p:tav tm="100000">
                                          <p:val>
                                            <p:strVal val="#ppt_w"/>
                                          </p:val>
                                        </p:tav>
                                      </p:tavLst>
                                    </p:anim>
                                    <p:anim calcmode="lin" valueType="num">
                                      <p:cBhvr>
                                        <p:cTn id="91" dur="500" fill="hold"/>
                                        <p:tgtEl>
                                          <p:spTgt spid="43"/>
                                        </p:tgtEl>
                                        <p:attrNameLst>
                                          <p:attrName>ppt_h</p:attrName>
                                        </p:attrNameLst>
                                      </p:cBhvr>
                                      <p:tavLst>
                                        <p:tav tm="0">
                                          <p:val>
                                            <p:fltVal val="0"/>
                                          </p:val>
                                        </p:tav>
                                        <p:tav tm="100000">
                                          <p:val>
                                            <p:strVal val="#ppt_h"/>
                                          </p:val>
                                        </p:tav>
                                      </p:tavLst>
                                    </p:anim>
                                    <p:animEffect transition="in" filter="fade">
                                      <p:cBhvr>
                                        <p:cTn id="9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76" grpId="0" build="p">
        <p:tmplLst>
          <p:tmpl lvl="1">
            <p:tnLst>
              <p:par>
                <p:cTn presetID="10" presetClass="entr" presetSubtype="0" fill="hold" nodeType="withEffect">
                  <p:stCondLst>
                    <p:cond delay="80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9" grpId="0" build="p">
        <p:tmplLst>
          <p:tmpl lvl="1">
            <p:tnLst>
              <p:par>
                <p:cTn presetID="53" presetClass="entr" presetSubtype="16"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p:cTn dur="300" fill="hold"/>
                        <p:tgtEl>
                          <p:spTgt spid="79"/>
                        </p:tgtEl>
                        <p:attrNameLst>
                          <p:attrName>ppt_w</p:attrName>
                        </p:attrNameLst>
                      </p:cBhvr>
                      <p:tavLst>
                        <p:tav tm="0">
                          <p:val>
                            <p:fltVal val="0"/>
                          </p:val>
                        </p:tav>
                        <p:tav tm="100000">
                          <p:val>
                            <p:strVal val="#ppt_w"/>
                          </p:val>
                        </p:tav>
                      </p:tavLst>
                    </p:anim>
                    <p:anim calcmode="lin" valueType="num">
                      <p:cBhvr>
                        <p:cTn dur="300" fill="hold"/>
                        <p:tgtEl>
                          <p:spTgt spid="79"/>
                        </p:tgtEl>
                        <p:attrNameLst>
                          <p:attrName>ppt_h</p:attrName>
                        </p:attrNameLst>
                      </p:cBhvr>
                      <p:tavLst>
                        <p:tav tm="0">
                          <p:val>
                            <p:fltVal val="0"/>
                          </p:val>
                        </p:tav>
                        <p:tav tm="100000">
                          <p:val>
                            <p:strVal val="#ppt_h"/>
                          </p:val>
                        </p:tav>
                      </p:tavLst>
                    </p:anim>
                    <p:animEffect transition="in" filter="fade">
                      <p:cBhvr>
                        <p:cTn dur="300"/>
                        <p:tgtEl>
                          <p:spTgt spid="79"/>
                        </p:tgtEl>
                      </p:cBhvr>
                    </p:animEffect>
                  </p:childTnLst>
                </p:cTn>
              </p:par>
            </p:tnLst>
          </p:tmpl>
        </p:tmplLst>
      </p:bldP>
      <p:bldP spid="77" grpId="0" build="p">
        <p:tmplLst>
          <p:tmpl lvl="1">
            <p:tnLst>
              <p:par>
                <p:cTn presetID="42" presetClass="entr" presetSubtype="0"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Effect transition="in" filter="fade">
                      <p:cBhvr>
                        <p:cTn dur="400"/>
                        <p:tgtEl>
                          <p:spTgt spid="77"/>
                        </p:tgtEl>
                      </p:cBhvr>
                    </p:animEffect>
                    <p:anim calcmode="lin" valueType="num">
                      <p:cBhvr>
                        <p:cTn dur="400" fill="hold"/>
                        <p:tgtEl>
                          <p:spTgt spid="77"/>
                        </p:tgtEl>
                        <p:attrNameLst>
                          <p:attrName>ppt_x</p:attrName>
                        </p:attrNameLst>
                      </p:cBhvr>
                      <p:tavLst>
                        <p:tav tm="0">
                          <p:val>
                            <p:strVal val="#ppt_x"/>
                          </p:val>
                        </p:tav>
                        <p:tav tm="100000">
                          <p:val>
                            <p:strVal val="#ppt_x"/>
                          </p:val>
                        </p:tav>
                      </p:tavLst>
                    </p:anim>
                    <p:anim calcmode="lin" valueType="num">
                      <p:cBhvr>
                        <p:cTn dur="400" fill="hold"/>
                        <p:tgtEl>
                          <p:spTgt spid="77"/>
                        </p:tgtEl>
                        <p:attrNameLst>
                          <p:attrName>ppt_y</p:attrName>
                        </p:attrNameLst>
                      </p:cBhvr>
                      <p:tavLst>
                        <p:tav tm="0">
                          <p:val>
                            <p:strVal val="#ppt_y+.1"/>
                          </p:val>
                        </p:tav>
                        <p:tav tm="100000">
                          <p:val>
                            <p:strVal val="#ppt_y"/>
                          </p:val>
                        </p:tav>
                      </p:tavLst>
                    </p:anim>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300" fill="hold"/>
                        <p:tgtEl>
                          <p:spTgt spid="34"/>
                        </p:tgtEl>
                        <p:attrNameLst>
                          <p:attrName>ppt_w</p:attrName>
                        </p:attrNameLst>
                      </p:cBhvr>
                      <p:tavLst>
                        <p:tav tm="0">
                          <p:val>
                            <p:fltVal val="0"/>
                          </p:val>
                        </p:tav>
                        <p:tav tm="100000">
                          <p:val>
                            <p:strVal val="#ppt_w"/>
                          </p:val>
                        </p:tav>
                      </p:tavLst>
                    </p:anim>
                    <p:anim calcmode="lin" valueType="num">
                      <p:cBhvr>
                        <p:cTn dur="300" fill="hold"/>
                        <p:tgtEl>
                          <p:spTgt spid="34"/>
                        </p:tgtEl>
                        <p:attrNameLst>
                          <p:attrName>ppt_h</p:attrName>
                        </p:attrNameLst>
                      </p:cBhvr>
                      <p:tavLst>
                        <p:tav tm="0">
                          <p:val>
                            <p:fltVal val="0"/>
                          </p:val>
                        </p:tav>
                        <p:tav tm="100000">
                          <p:val>
                            <p:strVal val="#ppt_h"/>
                          </p:val>
                        </p:tav>
                      </p:tavLst>
                    </p:anim>
                    <p:animEffect transition="in" filter="fade">
                      <p:cBhvr>
                        <p:cTn dur="300"/>
                        <p:tgtEl>
                          <p:spTgt spid="34"/>
                        </p:tgtEl>
                      </p:cBhvr>
                    </p:animEffect>
                  </p:childTnLst>
                </p:cTn>
              </p:par>
            </p:tnLst>
          </p:tmpl>
        </p:tmplLst>
      </p:bldP>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400"/>
                        <p:tgtEl>
                          <p:spTgt spid="35"/>
                        </p:tgtEl>
                      </p:cBhvr>
                    </p:animEffect>
                    <p:anim calcmode="lin" valueType="num">
                      <p:cBhvr>
                        <p:cTn dur="400" fill="hold"/>
                        <p:tgtEl>
                          <p:spTgt spid="35"/>
                        </p:tgtEl>
                        <p:attrNameLst>
                          <p:attrName>ppt_x</p:attrName>
                        </p:attrNameLst>
                      </p:cBhvr>
                      <p:tavLst>
                        <p:tav tm="0">
                          <p:val>
                            <p:strVal val="#ppt_x"/>
                          </p:val>
                        </p:tav>
                        <p:tav tm="100000">
                          <p:val>
                            <p:strVal val="#ppt_x"/>
                          </p:val>
                        </p:tav>
                      </p:tavLst>
                    </p:anim>
                    <p:anim calcmode="lin" valueType="num">
                      <p:cBhvr>
                        <p:cTn dur="4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300" fill="hold"/>
                        <p:tgtEl>
                          <p:spTgt spid="40"/>
                        </p:tgtEl>
                        <p:attrNameLst>
                          <p:attrName>ppt_w</p:attrName>
                        </p:attrNameLst>
                      </p:cBhvr>
                      <p:tavLst>
                        <p:tav tm="0">
                          <p:val>
                            <p:fltVal val="0"/>
                          </p:val>
                        </p:tav>
                        <p:tav tm="100000">
                          <p:val>
                            <p:strVal val="#ppt_w"/>
                          </p:val>
                        </p:tav>
                      </p:tavLst>
                    </p:anim>
                    <p:anim calcmode="lin" valueType="num">
                      <p:cBhvr>
                        <p:cTn dur="300" fill="hold"/>
                        <p:tgtEl>
                          <p:spTgt spid="40"/>
                        </p:tgtEl>
                        <p:attrNameLst>
                          <p:attrName>ppt_h</p:attrName>
                        </p:attrNameLst>
                      </p:cBhvr>
                      <p:tavLst>
                        <p:tav tm="0">
                          <p:val>
                            <p:fltVal val="0"/>
                          </p:val>
                        </p:tav>
                        <p:tav tm="100000">
                          <p:val>
                            <p:strVal val="#ppt_h"/>
                          </p:val>
                        </p:tav>
                      </p:tavLst>
                    </p:anim>
                    <p:animEffect transition="in" filter="fade">
                      <p:cBhvr>
                        <p:cTn dur="300"/>
                        <p:tgtEl>
                          <p:spTgt spid="40"/>
                        </p:tgtEl>
                      </p:cBhvr>
                    </p:animEffect>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28" grpId="0"/>
      <p:bldP spid="30" grpId="0"/>
      <p:bldP spid="43"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images with caption 1">
    <p:spTree>
      <p:nvGrpSpPr>
        <p:cNvPr id="1" name=""/>
        <p:cNvGrpSpPr/>
        <p:nvPr/>
      </p:nvGrpSpPr>
      <p:grpSpPr>
        <a:xfrm>
          <a:off x="0" y="0"/>
          <a:ext cx="0" cy="0"/>
          <a:chOff x="0" y="0"/>
          <a:chExt cx="0" cy="0"/>
        </a:xfrm>
      </p:grpSpPr>
      <p:sp>
        <p:nvSpPr>
          <p:cNvPr id="22" name="Picture Placeholder 2"/>
          <p:cNvSpPr>
            <a:spLocks noGrp="1"/>
          </p:cNvSpPr>
          <p:nvPr>
            <p:ph type="pic" sz="quarter" idx="48"/>
          </p:nvPr>
        </p:nvSpPr>
        <p:spPr>
          <a:xfrm>
            <a:off x="721784" y="1394011"/>
            <a:ext cx="4967816" cy="1530161"/>
          </a:xfrm>
          <a:custGeom>
            <a:avLst/>
            <a:gdLst/>
            <a:ahLst/>
            <a:cxnLst/>
            <a:rect l="l" t="t" r="r" b="b"/>
            <a:pathLst>
              <a:path w="3725862" h="1275134">
                <a:moveTo>
                  <a:pt x="360890" y="0"/>
                </a:moveTo>
                <a:lnTo>
                  <a:pt x="3364972" y="0"/>
                </a:lnTo>
                <a:cubicBezTo>
                  <a:pt x="3564286" y="0"/>
                  <a:pt x="3725862" y="161576"/>
                  <a:pt x="3725862" y="360890"/>
                </a:cubicBezTo>
                <a:lnTo>
                  <a:pt x="3725862" y="1275134"/>
                </a:lnTo>
                <a:lnTo>
                  <a:pt x="0" y="1275134"/>
                </a:lnTo>
                <a:lnTo>
                  <a:pt x="0" y="360890"/>
                </a:lnTo>
                <a:cubicBezTo>
                  <a:pt x="0" y="161576"/>
                  <a:pt x="161576" y="0"/>
                  <a:pt x="36089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8" name="Rounded Rectangle 18"/>
          <p:cNvSpPr/>
          <p:nvPr userDrawn="1"/>
        </p:nvSpPr>
        <p:spPr>
          <a:xfrm>
            <a:off x="721784" y="2929889"/>
            <a:ext cx="4967816" cy="723899"/>
          </a:xfrm>
          <a:custGeom>
            <a:avLst/>
            <a:gdLst/>
            <a:ahLst/>
            <a:cxnLst/>
            <a:rect l="l" t="t" r="r" b="b"/>
            <a:pathLst>
              <a:path w="3725862" h="603249">
                <a:moveTo>
                  <a:pt x="0" y="0"/>
                </a:moveTo>
                <a:lnTo>
                  <a:pt x="3725862" y="0"/>
                </a:lnTo>
                <a:lnTo>
                  <a:pt x="3725862" y="280197"/>
                </a:lnTo>
                <a:cubicBezTo>
                  <a:pt x="3725862" y="458614"/>
                  <a:pt x="3581227" y="603249"/>
                  <a:pt x="3402810" y="603249"/>
                </a:cubicBezTo>
                <a:lnTo>
                  <a:pt x="323052" y="603249"/>
                </a:lnTo>
                <a:cubicBezTo>
                  <a:pt x="144635" y="603249"/>
                  <a:pt x="0" y="458614"/>
                  <a:pt x="0" y="280197"/>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 Placeholder 7"/>
          <p:cNvSpPr>
            <a:spLocks noGrp="1"/>
          </p:cNvSpPr>
          <p:nvPr>
            <p:ph type="body" sz="quarter" idx="65" hasCustomPrompt="1"/>
          </p:nvPr>
        </p:nvSpPr>
        <p:spPr>
          <a:xfrm>
            <a:off x="1066800" y="2991377"/>
            <a:ext cx="44196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2" name="Text Placeholder 2"/>
          <p:cNvSpPr>
            <a:spLocks noGrp="1"/>
          </p:cNvSpPr>
          <p:nvPr>
            <p:ph type="body" sz="quarter" idx="64" hasCustomPrompt="1"/>
          </p:nvPr>
        </p:nvSpPr>
        <p:spPr>
          <a:xfrm>
            <a:off x="1066800" y="3286158"/>
            <a:ext cx="4419600" cy="306670"/>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3" name="Picture Placeholder 2"/>
          <p:cNvSpPr>
            <a:spLocks noGrp="1"/>
          </p:cNvSpPr>
          <p:nvPr>
            <p:ph type="pic" sz="quarter" idx="66"/>
          </p:nvPr>
        </p:nvSpPr>
        <p:spPr>
          <a:xfrm>
            <a:off x="6608235" y="1394011"/>
            <a:ext cx="4967816" cy="1530161"/>
          </a:xfrm>
          <a:custGeom>
            <a:avLst/>
            <a:gdLst/>
            <a:ahLst/>
            <a:cxnLst/>
            <a:rect l="l" t="t" r="r" b="b"/>
            <a:pathLst>
              <a:path w="3725862" h="1275134">
                <a:moveTo>
                  <a:pt x="360890" y="0"/>
                </a:moveTo>
                <a:lnTo>
                  <a:pt x="3364972" y="0"/>
                </a:lnTo>
                <a:cubicBezTo>
                  <a:pt x="3564286" y="0"/>
                  <a:pt x="3725862" y="161576"/>
                  <a:pt x="3725862" y="360890"/>
                </a:cubicBezTo>
                <a:lnTo>
                  <a:pt x="3725862" y="1275134"/>
                </a:lnTo>
                <a:lnTo>
                  <a:pt x="0" y="1275134"/>
                </a:lnTo>
                <a:lnTo>
                  <a:pt x="0" y="360890"/>
                </a:lnTo>
                <a:cubicBezTo>
                  <a:pt x="0" y="161576"/>
                  <a:pt x="161576" y="0"/>
                  <a:pt x="36089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4" name="Rounded Rectangle 18"/>
          <p:cNvSpPr/>
          <p:nvPr userDrawn="1"/>
        </p:nvSpPr>
        <p:spPr>
          <a:xfrm>
            <a:off x="6608235" y="2929889"/>
            <a:ext cx="4967816" cy="723899"/>
          </a:xfrm>
          <a:custGeom>
            <a:avLst/>
            <a:gdLst/>
            <a:ahLst/>
            <a:cxnLst/>
            <a:rect l="l" t="t" r="r" b="b"/>
            <a:pathLst>
              <a:path w="3725862" h="603249">
                <a:moveTo>
                  <a:pt x="0" y="0"/>
                </a:moveTo>
                <a:lnTo>
                  <a:pt x="3725862" y="0"/>
                </a:lnTo>
                <a:lnTo>
                  <a:pt x="3725862" y="280197"/>
                </a:lnTo>
                <a:cubicBezTo>
                  <a:pt x="3725862" y="458614"/>
                  <a:pt x="3581227" y="603249"/>
                  <a:pt x="3402810" y="603249"/>
                </a:cubicBezTo>
                <a:lnTo>
                  <a:pt x="323052" y="603249"/>
                </a:lnTo>
                <a:cubicBezTo>
                  <a:pt x="144635" y="603249"/>
                  <a:pt x="0" y="458614"/>
                  <a:pt x="0" y="280197"/>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5" name="Text Placeholder 7"/>
          <p:cNvSpPr>
            <a:spLocks noGrp="1"/>
          </p:cNvSpPr>
          <p:nvPr>
            <p:ph type="body" sz="quarter" idx="67" hasCustomPrompt="1"/>
          </p:nvPr>
        </p:nvSpPr>
        <p:spPr>
          <a:xfrm>
            <a:off x="6953251" y="2991377"/>
            <a:ext cx="44196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0" name="Text Placeholder 2"/>
          <p:cNvSpPr>
            <a:spLocks noGrp="1"/>
          </p:cNvSpPr>
          <p:nvPr>
            <p:ph type="body" sz="quarter" idx="68" hasCustomPrompt="1"/>
          </p:nvPr>
        </p:nvSpPr>
        <p:spPr>
          <a:xfrm>
            <a:off x="6953251" y="3286158"/>
            <a:ext cx="4419600" cy="306670"/>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1" name="Picture Placeholder 2"/>
          <p:cNvSpPr>
            <a:spLocks noGrp="1"/>
          </p:cNvSpPr>
          <p:nvPr>
            <p:ph type="pic" sz="quarter" idx="69"/>
          </p:nvPr>
        </p:nvSpPr>
        <p:spPr>
          <a:xfrm>
            <a:off x="721784" y="4061011"/>
            <a:ext cx="4967816" cy="1530161"/>
          </a:xfrm>
          <a:custGeom>
            <a:avLst/>
            <a:gdLst/>
            <a:ahLst/>
            <a:cxnLst/>
            <a:rect l="l" t="t" r="r" b="b"/>
            <a:pathLst>
              <a:path w="3725862" h="1275134">
                <a:moveTo>
                  <a:pt x="360890" y="0"/>
                </a:moveTo>
                <a:lnTo>
                  <a:pt x="3364972" y="0"/>
                </a:lnTo>
                <a:cubicBezTo>
                  <a:pt x="3564286" y="0"/>
                  <a:pt x="3725862" y="161576"/>
                  <a:pt x="3725862" y="360890"/>
                </a:cubicBezTo>
                <a:lnTo>
                  <a:pt x="3725862" y="1275134"/>
                </a:lnTo>
                <a:lnTo>
                  <a:pt x="0" y="1275134"/>
                </a:lnTo>
                <a:lnTo>
                  <a:pt x="0" y="360890"/>
                </a:lnTo>
                <a:cubicBezTo>
                  <a:pt x="0" y="161576"/>
                  <a:pt x="161576" y="0"/>
                  <a:pt x="36089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2" name="Rounded Rectangle 18"/>
          <p:cNvSpPr/>
          <p:nvPr userDrawn="1"/>
        </p:nvSpPr>
        <p:spPr>
          <a:xfrm>
            <a:off x="721784" y="5596889"/>
            <a:ext cx="4967816" cy="723899"/>
          </a:xfrm>
          <a:custGeom>
            <a:avLst/>
            <a:gdLst/>
            <a:ahLst/>
            <a:cxnLst/>
            <a:rect l="l" t="t" r="r" b="b"/>
            <a:pathLst>
              <a:path w="3725862" h="603249">
                <a:moveTo>
                  <a:pt x="0" y="0"/>
                </a:moveTo>
                <a:lnTo>
                  <a:pt x="3725862" y="0"/>
                </a:lnTo>
                <a:lnTo>
                  <a:pt x="3725862" y="280197"/>
                </a:lnTo>
                <a:cubicBezTo>
                  <a:pt x="3725862" y="458614"/>
                  <a:pt x="3581227" y="603249"/>
                  <a:pt x="3402810" y="603249"/>
                </a:cubicBezTo>
                <a:lnTo>
                  <a:pt x="323052" y="603249"/>
                </a:lnTo>
                <a:cubicBezTo>
                  <a:pt x="144635" y="603249"/>
                  <a:pt x="0" y="458614"/>
                  <a:pt x="0" y="280197"/>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3" name="Text Placeholder 7"/>
          <p:cNvSpPr>
            <a:spLocks noGrp="1"/>
          </p:cNvSpPr>
          <p:nvPr>
            <p:ph type="body" sz="quarter" idx="70" hasCustomPrompt="1"/>
          </p:nvPr>
        </p:nvSpPr>
        <p:spPr>
          <a:xfrm>
            <a:off x="1066800" y="5658377"/>
            <a:ext cx="44196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4" name="Text Placeholder 2"/>
          <p:cNvSpPr>
            <a:spLocks noGrp="1"/>
          </p:cNvSpPr>
          <p:nvPr>
            <p:ph type="body" sz="quarter" idx="71" hasCustomPrompt="1"/>
          </p:nvPr>
        </p:nvSpPr>
        <p:spPr>
          <a:xfrm>
            <a:off x="1066800" y="5953158"/>
            <a:ext cx="4419600" cy="306670"/>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5" name="Picture Placeholder 2"/>
          <p:cNvSpPr>
            <a:spLocks noGrp="1"/>
          </p:cNvSpPr>
          <p:nvPr>
            <p:ph type="pic" sz="quarter" idx="72"/>
          </p:nvPr>
        </p:nvSpPr>
        <p:spPr>
          <a:xfrm>
            <a:off x="6608235" y="4061011"/>
            <a:ext cx="4967816" cy="1530161"/>
          </a:xfrm>
          <a:custGeom>
            <a:avLst/>
            <a:gdLst/>
            <a:ahLst/>
            <a:cxnLst/>
            <a:rect l="l" t="t" r="r" b="b"/>
            <a:pathLst>
              <a:path w="3725862" h="1275134">
                <a:moveTo>
                  <a:pt x="360890" y="0"/>
                </a:moveTo>
                <a:lnTo>
                  <a:pt x="3364972" y="0"/>
                </a:lnTo>
                <a:cubicBezTo>
                  <a:pt x="3564286" y="0"/>
                  <a:pt x="3725862" y="161576"/>
                  <a:pt x="3725862" y="360890"/>
                </a:cubicBezTo>
                <a:lnTo>
                  <a:pt x="3725862" y="1275134"/>
                </a:lnTo>
                <a:lnTo>
                  <a:pt x="0" y="1275134"/>
                </a:lnTo>
                <a:lnTo>
                  <a:pt x="0" y="360890"/>
                </a:lnTo>
                <a:cubicBezTo>
                  <a:pt x="0" y="161576"/>
                  <a:pt x="161576" y="0"/>
                  <a:pt x="36089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6" name="Rounded Rectangle 18"/>
          <p:cNvSpPr/>
          <p:nvPr userDrawn="1"/>
        </p:nvSpPr>
        <p:spPr>
          <a:xfrm>
            <a:off x="6608235" y="5596889"/>
            <a:ext cx="4967816" cy="723899"/>
          </a:xfrm>
          <a:custGeom>
            <a:avLst/>
            <a:gdLst/>
            <a:ahLst/>
            <a:cxnLst/>
            <a:rect l="l" t="t" r="r" b="b"/>
            <a:pathLst>
              <a:path w="3725862" h="603249">
                <a:moveTo>
                  <a:pt x="0" y="0"/>
                </a:moveTo>
                <a:lnTo>
                  <a:pt x="3725862" y="0"/>
                </a:lnTo>
                <a:lnTo>
                  <a:pt x="3725862" y="280197"/>
                </a:lnTo>
                <a:cubicBezTo>
                  <a:pt x="3725862" y="458614"/>
                  <a:pt x="3581227" y="603249"/>
                  <a:pt x="3402810" y="603249"/>
                </a:cubicBezTo>
                <a:lnTo>
                  <a:pt x="323052" y="603249"/>
                </a:lnTo>
                <a:cubicBezTo>
                  <a:pt x="144635" y="603249"/>
                  <a:pt x="0" y="458614"/>
                  <a:pt x="0" y="280197"/>
                </a:cubicBez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7" name="Text Placeholder 7"/>
          <p:cNvSpPr>
            <a:spLocks noGrp="1"/>
          </p:cNvSpPr>
          <p:nvPr>
            <p:ph type="body" sz="quarter" idx="73" hasCustomPrompt="1"/>
          </p:nvPr>
        </p:nvSpPr>
        <p:spPr>
          <a:xfrm>
            <a:off x="6953251" y="5658377"/>
            <a:ext cx="44196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8" name="Text Placeholder 2"/>
          <p:cNvSpPr>
            <a:spLocks noGrp="1"/>
          </p:cNvSpPr>
          <p:nvPr>
            <p:ph type="body" sz="quarter" idx="74" hasCustomPrompt="1"/>
          </p:nvPr>
        </p:nvSpPr>
        <p:spPr>
          <a:xfrm>
            <a:off x="6953251" y="5953158"/>
            <a:ext cx="4419600" cy="306670"/>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Tree>
    <p:extLst>
      <p:ext uri="{BB962C8B-B14F-4D97-AF65-F5344CB8AC3E}">
        <p14:creationId xmlns:p14="http://schemas.microsoft.com/office/powerpoint/2010/main" val="4271209265"/>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400" fill="hold"/>
                                        <p:tgtEl>
                                          <p:spTgt spid="38"/>
                                        </p:tgtEl>
                                        <p:attrNameLst>
                                          <p:attrName>ppt_w</p:attrName>
                                        </p:attrNameLst>
                                      </p:cBhvr>
                                      <p:tavLst>
                                        <p:tav tm="0">
                                          <p:val>
                                            <p:fltVal val="0"/>
                                          </p:val>
                                        </p:tav>
                                        <p:tav tm="100000">
                                          <p:val>
                                            <p:strVal val="#ppt_w"/>
                                          </p:val>
                                        </p:tav>
                                      </p:tavLst>
                                    </p:anim>
                                    <p:anim calcmode="lin" valueType="num">
                                      <p:cBhvr>
                                        <p:cTn id="27" dur="400" fill="hold"/>
                                        <p:tgtEl>
                                          <p:spTgt spid="38"/>
                                        </p:tgtEl>
                                        <p:attrNameLst>
                                          <p:attrName>ppt_h</p:attrName>
                                        </p:attrNameLst>
                                      </p:cBhvr>
                                      <p:tavLst>
                                        <p:tav tm="0">
                                          <p:val>
                                            <p:fltVal val="0"/>
                                          </p:val>
                                        </p:tav>
                                        <p:tav tm="100000">
                                          <p:val>
                                            <p:strVal val="#ppt_h"/>
                                          </p:val>
                                        </p:tav>
                                      </p:tavLst>
                                    </p:anim>
                                    <p:animEffect transition="in" filter="fade">
                                      <p:cBhvr>
                                        <p:cTn id="28" dur="400"/>
                                        <p:tgtEl>
                                          <p:spTgt spid="38"/>
                                        </p:tgtEl>
                                      </p:cBhvr>
                                    </p:animEffect>
                                  </p:childTnLst>
                                </p:cTn>
                              </p:par>
                              <p:par>
                                <p:cTn id="29" presetID="42" presetClass="entr" presetSubtype="0" fill="hold" grpId="0" nodeType="withEffect">
                                  <p:stCondLst>
                                    <p:cond delay="200"/>
                                  </p:stCondLst>
                                  <p:childTnLst>
                                    <p:set>
                                      <p:cBhvr>
                                        <p:cTn id="30" dur="1" fill="hold">
                                          <p:stCondLst>
                                            <p:cond delay="0"/>
                                          </p:stCondLst>
                                        </p:cTn>
                                        <p:tgtEl>
                                          <p:spTgt spid="41">
                                            <p:txEl>
                                              <p:pRg st="0" end="0"/>
                                            </p:txEl>
                                          </p:spTgt>
                                        </p:tgtEl>
                                        <p:attrNameLst>
                                          <p:attrName>style.visibility</p:attrName>
                                        </p:attrNameLst>
                                      </p:cBhvr>
                                      <p:to>
                                        <p:strVal val="visible"/>
                                      </p:to>
                                    </p:set>
                                    <p:animEffect transition="in" filter="fade">
                                      <p:cBhvr>
                                        <p:cTn id="31" dur="500"/>
                                        <p:tgtEl>
                                          <p:spTgt spid="41">
                                            <p:txEl>
                                              <p:pRg st="0" end="0"/>
                                            </p:txEl>
                                          </p:spTgt>
                                        </p:tgtEl>
                                      </p:cBhvr>
                                    </p:animEffect>
                                    <p:anim calcmode="lin" valueType="num">
                                      <p:cBhvr>
                                        <p:cTn id="32"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41">
                                            <p:txEl>
                                              <p:pRg st="0" end="0"/>
                                            </p:txEl>
                                          </p:spTgt>
                                        </p:tgtEl>
                                        <p:attrNameLst>
                                          <p:attrName>ppt_y</p:attrName>
                                        </p:attrNameLst>
                                      </p:cBhvr>
                                      <p:tavLst>
                                        <p:tav tm="0">
                                          <p:val>
                                            <p:strVal val="#ppt_y+.1"/>
                                          </p:val>
                                        </p:tav>
                                        <p:tav tm="100000">
                                          <p:val>
                                            <p:strVal val="#ppt_y"/>
                                          </p:val>
                                        </p:tav>
                                      </p:tavLst>
                                    </p:anim>
                                  </p:childTnLst>
                                </p:cTn>
                              </p:par>
                              <p:par>
                                <p:cTn id="34" presetID="10" presetClass="entr" presetSubtype="0" fill="hold" grpId="0" nodeType="withEffect">
                                  <p:stCondLst>
                                    <p:cond delay="800"/>
                                  </p:stCondLst>
                                  <p:childTnLst>
                                    <p:set>
                                      <p:cBhvr>
                                        <p:cTn id="35" dur="1" fill="hold">
                                          <p:stCondLst>
                                            <p:cond delay="0"/>
                                          </p:stCondLst>
                                        </p:cTn>
                                        <p:tgtEl>
                                          <p:spTgt spid="42">
                                            <p:txEl>
                                              <p:pRg st="0" end="0"/>
                                            </p:txEl>
                                          </p:spTgt>
                                        </p:tgtEl>
                                        <p:attrNameLst>
                                          <p:attrName>style.visibility</p:attrName>
                                        </p:attrNameLst>
                                      </p:cBhvr>
                                      <p:to>
                                        <p:strVal val="visible"/>
                                      </p:to>
                                    </p:set>
                                    <p:animEffect transition="in" filter="fade">
                                      <p:cBhvr>
                                        <p:cTn id="36" dur="500"/>
                                        <p:tgtEl>
                                          <p:spTgt spid="42">
                                            <p:txEl>
                                              <p:pRg st="0" end="0"/>
                                            </p:txEl>
                                          </p:spTgt>
                                        </p:tgtEl>
                                      </p:cBhvr>
                                    </p:animEffect>
                                  </p:childTnLst>
                                </p:cTn>
                              </p:par>
                              <p:par>
                                <p:cTn id="37" presetID="53" presetClass="entr" presetSubtype="16" fill="hold" grpId="0" nodeType="withEffect" nodePh="1">
                                  <p:stCondLst>
                                    <p:cond delay="800"/>
                                  </p:stCondLst>
                                  <p:endCondLst>
                                    <p:cond evt="begin" delay="0">
                                      <p:tn val="37"/>
                                    </p:cond>
                                  </p:endCondLst>
                                  <p:childTnLst>
                                    <p:set>
                                      <p:cBhvr>
                                        <p:cTn id="38" dur="1" fill="hold">
                                          <p:stCondLst>
                                            <p:cond delay="0"/>
                                          </p:stCondLst>
                                        </p:cTn>
                                        <p:tgtEl>
                                          <p:spTgt spid="43"/>
                                        </p:tgtEl>
                                        <p:attrNameLst>
                                          <p:attrName>style.visibility</p:attrName>
                                        </p:attrNameLst>
                                      </p:cBhvr>
                                      <p:to>
                                        <p:strVal val="visible"/>
                                      </p:to>
                                    </p:set>
                                    <p:anim calcmode="lin" valueType="num">
                                      <p:cBhvr>
                                        <p:cTn id="39" dur="1000" fill="hold"/>
                                        <p:tgtEl>
                                          <p:spTgt spid="43"/>
                                        </p:tgtEl>
                                        <p:attrNameLst>
                                          <p:attrName>ppt_w</p:attrName>
                                        </p:attrNameLst>
                                      </p:cBhvr>
                                      <p:tavLst>
                                        <p:tav tm="0">
                                          <p:val>
                                            <p:fltVal val="0"/>
                                          </p:val>
                                        </p:tav>
                                        <p:tav tm="100000">
                                          <p:val>
                                            <p:strVal val="#ppt_w"/>
                                          </p:val>
                                        </p:tav>
                                      </p:tavLst>
                                    </p:anim>
                                    <p:anim calcmode="lin" valueType="num">
                                      <p:cBhvr>
                                        <p:cTn id="40" dur="1000" fill="hold"/>
                                        <p:tgtEl>
                                          <p:spTgt spid="43"/>
                                        </p:tgtEl>
                                        <p:attrNameLst>
                                          <p:attrName>ppt_h</p:attrName>
                                        </p:attrNameLst>
                                      </p:cBhvr>
                                      <p:tavLst>
                                        <p:tav tm="0">
                                          <p:val>
                                            <p:fltVal val="0"/>
                                          </p:val>
                                        </p:tav>
                                        <p:tav tm="100000">
                                          <p:val>
                                            <p:strVal val="#ppt_h"/>
                                          </p:val>
                                        </p:tav>
                                      </p:tavLst>
                                    </p:anim>
                                    <p:animEffect transition="in" filter="fade">
                                      <p:cBhvr>
                                        <p:cTn id="41" dur="1000"/>
                                        <p:tgtEl>
                                          <p:spTgt spid="43"/>
                                        </p:tgtEl>
                                      </p:cBhvr>
                                    </p:animEffect>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400" fill="hold"/>
                                        <p:tgtEl>
                                          <p:spTgt spid="44"/>
                                        </p:tgtEl>
                                        <p:attrNameLst>
                                          <p:attrName>ppt_w</p:attrName>
                                        </p:attrNameLst>
                                      </p:cBhvr>
                                      <p:tavLst>
                                        <p:tav tm="0">
                                          <p:val>
                                            <p:fltVal val="0"/>
                                          </p:val>
                                        </p:tav>
                                        <p:tav tm="100000">
                                          <p:val>
                                            <p:strVal val="#ppt_w"/>
                                          </p:val>
                                        </p:tav>
                                      </p:tavLst>
                                    </p:anim>
                                    <p:anim calcmode="lin" valueType="num">
                                      <p:cBhvr>
                                        <p:cTn id="46" dur="400" fill="hold"/>
                                        <p:tgtEl>
                                          <p:spTgt spid="44"/>
                                        </p:tgtEl>
                                        <p:attrNameLst>
                                          <p:attrName>ppt_h</p:attrName>
                                        </p:attrNameLst>
                                      </p:cBhvr>
                                      <p:tavLst>
                                        <p:tav tm="0">
                                          <p:val>
                                            <p:fltVal val="0"/>
                                          </p:val>
                                        </p:tav>
                                        <p:tav tm="100000">
                                          <p:val>
                                            <p:strVal val="#ppt_h"/>
                                          </p:val>
                                        </p:tav>
                                      </p:tavLst>
                                    </p:anim>
                                    <p:animEffect transition="in" filter="fade">
                                      <p:cBhvr>
                                        <p:cTn id="47" dur="400"/>
                                        <p:tgtEl>
                                          <p:spTgt spid="44"/>
                                        </p:tgtEl>
                                      </p:cBhvr>
                                    </p:animEffect>
                                  </p:childTnLst>
                                </p:cTn>
                              </p:par>
                              <p:par>
                                <p:cTn id="48" presetID="42" presetClass="entr" presetSubtype="0" fill="hold" grpId="0" nodeType="withEffect">
                                  <p:stCondLst>
                                    <p:cond delay="200"/>
                                  </p:stCondLst>
                                  <p:childTnLst>
                                    <p:set>
                                      <p:cBhvr>
                                        <p:cTn id="49" dur="1" fill="hold">
                                          <p:stCondLst>
                                            <p:cond delay="0"/>
                                          </p:stCondLst>
                                        </p:cTn>
                                        <p:tgtEl>
                                          <p:spTgt spid="45">
                                            <p:txEl>
                                              <p:pRg st="0" end="0"/>
                                            </p:txEl>
                                          </p:spTgt>
                                        </p:tgtEl>
                                        <p:attrNameLst>
                                          <p:attrName>style.visibility</p:attrName>
                                        </p:attrNameLst>
                                      </p:cBhvr>
                                      <p:to>
                                        <p:strVal val="visible"/>
                                      </p:to>
                                    </p:set>
                                    <p:animEffect transition="in" filter="fade">
                                      <p:cBhvr>
                                        <p:cTn id="50" dur="500"/>
                                        <p:tgtEl>
                                          <p:spTgt spid="45">
                                            <p:txEl>
                                              <p:pRg st="0" end="0"/>
                                            </p:txEl>
                                          </p:spTgt>
                                        </p:tgtEl>
                                      </p:cBhvr>
                                    </p:animEffect>
                                    <p:anim calcmode="lin" valueType="num">
                                      <p:cBhvr>
                                        <p:cTn id="51"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52" dur="500" fill="hold"/>
                                        <p:tgtEl>
                                          <p:spTgt spid="45">
                                            <p:txEl>
                                              <p:pRg st="0" end="0"/>
                                            </p:txEl>
                                          </p:spTgt>
                                        </p:tgtEl>
                                        <p:attrNameLst>
                                          <p:attrName>ppt_y</p:attrName>
                                        </p:attrNameLst>
                                      </p:cBhvr>
                                      <p:tavLst>
                                        <p:tav tm="0">
                                          <p:val>
                                            <p:strVal val="#ppt_y+.1"/>
                                          </p:val>
                                        </p:tav>
                                        <p:tav tm="100000">
                                          <p:val>
                                            <p:strVal val="#ppt_y"/>
                                          </p:val>
                                        </p:tav>
                                      </p:tavLst>
                                    </p:anim>
                                  </p:childTnLst>
                                </p:cTn>
                              </p:par>
                              <p:par>
                                <p:cTn id="53" presetID="10" presetClass="entr" presetSubtype="0" fill="hold" grpId="0" nodeType="withEffect">
                                  <p:stCondLst>
                                    <p:cond delay="800"/>
                                  </p:stCondLst>
                                  <p:childTnLst>
                                    <p:set>
                                      <p:cBhvr>
                                        <p:cTn id="54" dur="1" fill="hold">
                                          <p:stCondLst>
                                            <p:cond delay="0"/>
                                          </p:stCondLst>
                                        </p:cTn>
                                        <p:tgtEl>
                                          <p:spTgt spid="50">
                                            <p:txEl>
                                              <p:pRg st="0" end="0"/>
                                            </p:txEl>
                                          </p:spTgt>
                                        </p:tgtEl>
                                        <p:attrNameLst>
                                          <p:attrName>style.visibility</p:attrName>
                                        </p:attrNameLst>
                                      </p:cBhvr>
                                      <p:to>
                                        <p:strVal val="visible"/>
                                      </p:to>
                                    </p:set>
                                    <p:animEffect transition="in" filter="fade">
                                      <p:cBhvr>
                                        <p:cTn id="55" dur="500"/>
                                        <p:tgtEl>
                                          <p:spTgt spid="50">
                                            <p:txEl>
                                              <p:pRg st="0" end="0"/>
                                            </p:txEl>
                                          </p:spTgt>
                                        </p:tgtEl>
                                      </p:cBhvr>
                                    </p:animEffect>
                                  </p:childTnLst>
                                </p:cTn>
                              </p:par>
                              <p:par>
                                <p:cTn id="56" presetID="53" presetClass="entr" presetSubtype="16" fill="hold" grpId="0" nodeType="withEffect" nodePh="1">
                                  <p:stCondLst>
                                    <p:cond delay="800"/>
                                  </p:stCondLst>
                                  <p:endCondLst>
                                    <p:cond evt="begin" delay="0">
                                      <p:tn val="56"/>
                                    </p:cond>
                                  </p:endCondLst>
                                  <p:childTnLst>
                                    <p:set>
                                      <p:cBhvr>
                                        <p:cTn id="57" dur="1" fill="hold">
                                          <p:stCondLst>
                                            <p:cond delay="0"/>
                                          </p:stCondLst>
                                        </p:cTn>
                                        <p:tgtEl>
                                          <p:spTgt spid="51"/>
                                        </p:tgtEl>
                                        <p:attrNameLst>
                                          <p:attrName>style.visibility</p:attrName>
                                        </p:attrNameLst>
                                      </p:cBhvr>
                                      <p:to>
                                        <p:strVal val="visible"/>
                                      </p:to>
                                    </p:set>
                                    <p:anim calcmode="lin" valueType="num">
                                      <p:cBhvr>
                                        <p:cTn id="58" dur="1000" fill="hold"/>
                                        <p:tgtEl>
                                          <p:spTgt spid="51"/>
                                        </p:tgtEl>
                                        <p:attrNameLst>
                                          <p:attrName>ppt_w</p:attrName>
                                        </p:attrNameLst>
                                      </p:cBhvr>
                                      <p:tavLst>
                                        <p:tav tm="0">
                                          <p:val>
                                            <p:fltVal val="0"/>
                                          </p:val>
                                        </p:tav>
                                        <p:tav tm="100000">
                                          <p:val>
                                            <p:strVal val="#ppt_w"/>
                                          </p:val>
                                        </p:tav>
                                      </p:tavLst>
                                    </p:anim>
                                    <p:anim calcmode="lin" valueType="num">
                                      <p:cBhvr>
                                        <p:cTn id="59" dur="1000" fill="hold"/>
                                        <p:tgtEl>
                                          <p:spTgt spid="51"/>
                                        </p:tgtEl>
                                        <p:attrNameLst>
                                          <p:attrName>ppt_h</p:attrName>
                                        </p:attrNameLst>
                                      </p:cBhvr>
                                      <p:tavLst>
                                        <p:tav tm="0">
                                          <p:val>
                                            <p:fltVal val="0"/>
                                          </p:val>
                                        </p:tav>
                                        <p:tav tm="100000">
                                          <p:val>
                                            <p:strVal val="#ppt_h"/>
                                          </p:val>
                                        </p:tav>
                                      </p:tavLst>
                                    </p:anim>
                                    <p:animEffect transition="in" filter="fade">
                                      <p:cBhvr>
                                        <p:cTn id="60" dur="1000"/>
                                        <p:tgtEl>
                                          <p:spTgt spid="51"/>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52"/>
                                        </p:tgtEl>
                                        <p:attrNameLst>
                                          <p:attrName>style.visibility</p:attrName>
                                        </p:attrNameLst>
                                      </p:cBhvr>
                                      <p:to>
                                        <p:strVal val="visible"/>
                                      </p:to>
                                    </p:set>
                                    <p:anim calcmode="lin" valueType="num">
                                      <p:cBhvr>
                                        <p:cTn id="64" dur="400" fill="hold"/>
                                        <p:tgtEl>
                                          <p:spTgt spid="52"/>
                                        </p:tgtEl>
                                        <p:attrNameLst>
                                          <p:attrName>ppt_w</p:attrName>
                                        </p:attrNameLst>
                                      </p:cBhvr>
                                      <p:tavLst>
                                        <p:tav tm="0">
                                          <p:val>
                                            <p:fltVal val="0"/>
                                          </p:val>
                                        </p:tav>
                                        <p:tav tm="100000">
                                          <p:val>
                                            <p:strVal val="#ppt_w"/>
                                          </p:val>
                                        </p:tav>
                                      </p:tavLst>
                                    </p:anim>
                                    <p:anim calcmode="lin" valueType="num">
                                      <p:cBhvr>
                                        <p:cTn id="65" dur="400" fill="hold"/>
                                        <p:tgtEl>
                                          <p:spTgt spid="52"/>
                                        </p:tgtEl>
                                        <p:attrNameLst>
                                          <p:attrName>ppt_h</p:attrName>
                                        </p:attrNameLst>
                                      </p:cBhvr>
                                      <p:tavLst>
                                        <p:tav tm="0">
                                          <p:val>
                                            <p:fltVal val="0"/>
                                          </p:val>
                                        </p:tav>
                                        <p:tav tm="100000">
                                          <p:val>
                                            <p:strVal val="#ppt_h"/>
                                          </p:val>
                                        </p:tav>
                                      </p:tavLst>
                                    </p:anim>
                                    <p:animEffect transition="in" filter="fade">
                                      <p:cBhvr>
                                        <p:cTn id="66" dur="400"/>
                                        <p:tgtEl>
                                          <p:spTgt spid="52"/>
                                        </p:tgtEl>
                                      </p:cBhvr>
                                    </p:animEffect>
                                  </p:childTnLst>
                                </p:cTn>
                              </p:par>
                              <p:par>
                                <p:cTn id="67" presetID="42" presetClass="entr" presetSubtype="0" fill="hold" grpId="0" nodeType="withEffect">
                                  <p:stCondLst>
                                    <p:cond delay="200"/>
                                  </p:stCondLst>
                                  <p:childTnLst>
                                    <p:set>
                                      <p:cBhvr>
                                        <p:cTn id="68" dur="1" fill="hold">
                                          <p:stCondLst>
                                            <p:cond delay="0"/>
                                          </p:stCondLst>
                                        </p:cTn>
                                        <p:tgtEl>
                                          <p:spTgt spid="53">
                                            <p:txEl>
                                              <p:pRg st="0" end="0"/>
                                            </p:txEl>
                                          </p:spTgt>
                                        </p:tgtEl>
                                        <p:attrNameLst>
                                          <p:attrName>style.visibility</p:attrName>
                                        </p:attrNameLst>
                                      </p:cBhvr>
                                      <p:to>
                                        <p:strVal val="visible"/>
                                      </p:to>
                                    </p:set>
                                    <p:animEffect transition="in" filter="fade">
                                      <p:cBhvr>
                                        <p:cTn id="69" dur="500"/>
                                        <p:tgtEl>
                                          <p:spTgt spid="53">
                                            <p:txEl>
                                              <p:pRg st="0" end="0"/>
                                            </p:txEl>
                                          </p:spTgt>
                                        </p:tgtEl>
                                      </p:cBhvr>
                                    </p:animEffect>
                                    <p:anim calcmode="lin" valueType="num">
                                      <p:cBhvr>
                                        <p:cTn id="70"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71" dur="500" fill="hold"/>
                                        <p:tgtEl>
                                          <p:spTgt spid="53">
                                            <p:txEl>
                                              <p:pRg st="0" end="0"/>
                                            </p:txEl>
                                          </p:spTgt>
                                        </p:tgtEl>
                                        <p:attrNameLst>
                                          <p:attrName>ppt_y</p:attrName>
                                        </p:attrNameLst>
                                      </p:cBhvr>
                                      <p:tavLst>
                                        <p:tav tm="0">
                                          <p:val>
                                            <p:strVal val="#ppt_y+.1"/>
                                          </p:val>
                                        </p:tav>
                                        <p:tav tm="100000">
                                          <p:val>
                                            <p:strVal val="#ppt_y"/>
                                          </p:val>
                                        </p:tav>
                                      </p:tavLst>
                                    </p:anim>
                                  </p:childTnLst>
                                </p:cTn>
                              </p:par>
                              <p:par>
                                <p:cTn id="72" presetID="10" presetClass="entr" presetSubtype="0" fill="hold" grpId="0" nodeType="withEffect">
                                  <p:stCondLst>
                                    <p:cond delay="800"/>
                                  </p:stCondLst>
                                  <p:childTnLst>
                                    <p:set>
                                      <p:cBhvr>
                                        <p:cTn id="73" dur="1" fill="hold">
                                          <p:stCondLst>
                                            <p:cond delay="0"/>
                                          </p:stCondLst>
                                        </p:cTn>
                                        <p:tgtEl>
                                          <p:spTgt spid="54">
                                            <p:txEl>
                                              <p:pRg st="0" end="0"/>
                                            </p:txEl>
                                          </p:spTgt>
                                        </p:tgtEl>
                                        <p:attrNameLst>
                                          <p:attrName>style.visibility</p:attrName>
                                        </p:attrNameLst>
                                      </p:cBhvr>
                                      <p:to>
                                        <p:strVal val="visible"/>
                                      </p:to>
                                    </p:set>
                                    <p:animEffect transition="in" filter="fade">
                                      <p:cBhvr>
                                        <p:cTn id="74" dur="500"/>
                                        <p:tgtEl>
                                          <p:spTgt spid="54">
                                            <p:txEl>
                                              <p:pRg st="0" end="0"/>
                                            </p:txEl>
                                          </p:spTgt>
                                        </p:tgtEl>
                                      </p:cBhvr>
                                    </p:animEffect>
                                  </p:childTnLst>
                                </p:cTn>
                              </p:par>
                              <p:par>
                                <p:cTn id="75" presetID="53" presetClass="entr" presetSubtype="16" fill="hold" grpId="0" nodeType="withEffect" nodePh="1">
                                  <p:stCondLst>
                                    <p:cond delay="800"/>
                                  </p:stCondLst>
                                  <p:endCondLst>
                                    <p:cond evt="begin" delay="0">
                                      <p:tn val="75"/>
                                    </p:cond>
                                  </p:endCondLst>
                                  <p:childTnLst>
                                    <p:set>
                                      <p:cBhvr>
                                        <p:cTn id="76" dur="1" fill="hold">
                                          <p:stCondLst>
                                            <p:cond delay="0"/>
                                          </p:stCondLst>
                                        </p:cTn>
                                        <p:tgtEl>
                                          <p:spTgt spid="55"/>
                                        </p:tgtEl>
                                        <p:attrNameLst>
                                          <p:attrName>style.visibility</p:attrName>
                                        </p:attrNameLst>
                                      </p:cBhvr>
                                      <p:to>
                                        <p:strVal val="visible"/>
                                      </p:to>
                                    </p:set>
                                    <p:anim calcmode="lin" valueType="num">
                                      <p:cBhvr>
                                        <p:cTn id="77" dur="1000" fill="hold"/>
                                        <p:tgtEl>
                                          <p:spTgt spid="55"/>
                                        </p:tgtEl>
                                        <p:attrNameLst>
                                          <p:attrName>ppt_w</p:attrName>
                                        </p:attrNameLst>
                                      </p:cBhvr>
                                      <p:tavLst>
                                        <p:tav tm="0">
                                          <p:val>
                                            <p:fltVal val="0"/>
                                          </p:val>
                                        </p:tav>
                                        <p:tav tm="100000">
                                          <p:val>
                                            <p:strVal val="#ppt_w"/>
                                          </p:val>
                                        </p:tav>
                                      </p:tavLst>
                                    </p:anim>
                                    <p:anim calcmode="lin" valueType="num">
                                      <p:cBhvr>
                                        <p:cTn id="78" dur="1000" fill="hold"/>
                                        <p:tgtEl>
                                          <p:spTgt spid="55"/>
                                        </p:tgtEl>
                                        <p:attrNameLst>
                                          <p:attrName>ppt_h</p:attrName>
                                        </p:attrNameLst>
                                      </p:cBhvr>
                                      <p:tavLst>
                                        <p:tav tm="0">
                                          <p:val>
                                            <p:fltVal val="0"/>
                                          </p:val>
                                        </p:tav>
                                        <p:tav tm="100000">
                                          <p:val>
                                            <p:strVal val="#ppt_h"/>
                                          </p:val>
                                        </p:tav>
                                      </p:tavLst>
                                    </p:anim>
                                    <p:animEffect transition="in" filter="fade">
                                      <p:cBhvr>
                                        <p:cTn id="79" dur="1000"/>
                                        <p:tgtEl>
                                          <p:spTgt spid="55"/>
                                        </p:tgtEl>
                                      </p:cBhvr>
                                    </p:animEffect>
                                  </p:childTnLst>
                                </p:cTn>
                              </p:par>
                            </p:childTnLst>
                          </p:cTn>
                        </p:par>
                        <p:par>
                          <p:cTn id="80" fill="hold">
                            <p:stCondLst>
                              <p:cond delay="2000"/>
                            </p:stCondLst>
                            <p:childTnLst>
                              <p:par>
                                <p:cTn id="81" presetID="53" presetClass="entr" presetSubtype="16" fill="hold" grpId="0" nodeType="after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p:cTn id="83" dur="400" fill="hold"/>
                                        <p:tgtEl>
                                          <p:spTgt spid="56"/>
                                        </p:tgtEl>
                                        <p:attrNameLst>
                                          <p:attrName>ppt_w</p:attrName>
                                        </p:attrNameLst>
                                      </p:cBhvr>
                                      <p:tavLst>
                                        <p:tav tm="0">
                                          <p:val>
                                            <p:fltVal val="0"/>
                                          </p:val>
                                        </p:tav>
                                        <p:tav tm="100000">
                                          <p:val>
                                            <p:strVal val="#ppt_w"/>
                                          </p:val>
                                        </p:tav>
                                      </p:tavLst>
                                    </p:anim>
                                    <p:anim calcmode="lin" valueType="num">
                                      <p:cBhvr>
                                        <p:cTn id="84" dur="400" fill="hold"/>
                                        <p:tgtEl>
                                          <p:spTgt spid="56"/>
                                        </p:tgtEl>
                                        <p:attrNameLst>
                                          <p:attrName>ppt_h</p:attrName>
                                        </p:attrNameLst>
                                      </p:cBhvr>
                                      <p:tavLst>
                                        <p:tav tm="0">
                                          <p:val>
                                            <p:fltVal val="0"/>
                                          </p:val>
                                        </p:tav>
                                        <p:tav tm="100000">
                                          <p:val>
                                            <p:strVal val="#ppt_h"/>
                                          </p:val>
                                        </p:tav>
                                      </p:tavLst>
                                    </p:anim>
                                    <p:animEffect transition="in" filter="fade">
                                      <p:cBhvr>
                                        <p:cTn id="85" dur="400"/>
                                        <p:tgtEl>
                                          <p:spTgt spid="56"/>
                                        </p:tgtEl>
                                      </p:cBhvr>
                                    </p:animEffect>
                                  </p:childTnLst>
                                </p:cTn>
                              </p:par>
                              <p:par>
                                <p:cTn id="86" presetID="42" presetClass="entr" presetSubtype="0" fill="hold" grpId="0" nodeType="withEffect">
                                  <p:stCondLst>
                                    <p:cond delay="200"/>
                                  </p:stCondLst>
                                  <p:childTnLst>
                                    <p:set>
                                      <p:cBhvr>
                                        <p:cTn id="87" dur="1" fill="hold">
                                          <p:stCondLst>
                                            <p:cond delay="0"/>
                                          </p:stCondLst>
                                        </p:cTn>
                                        <p:tgtEl>
                                          <p:spTgt spid="57">
                                            <p:txEl>
                                              <p:pRg st="0" end="0"/>
                                            </p:txEl>
                                          </p:spTgt>
                                        </p:tgtEl>
                                        <p:attrNameLst>
                                          <p:attrName>style.visibility</p:attrName>
                                        </p:attrNameLst>
                                      </p:cBhvr>
                                      <p:to>
                                        <p:strVal val="visible"/>
                                      </p:to>
                                    </p:set>
                                    <p:animEffect transition="in" filter="fade">
                                      <p:cBhvr>
                                        <p:cTn id="88" dur="500"/>
                                        <p:tgtEl>
                                          <p:spTgt spid="57">
                                            <p:txEl>
                                              <p:pRg st="0" end="0"/>
                                            </p:txEl>
                                          </p:spTgt>
                                        </p:tgtEl>
                                      </p:cBhvr>
                                    </p:animEffect>
                                    <p:anim calcmode="lin" valueType="num">
                                      <p:cBhvr>
                                        <p:cTn id="89"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0" dur="500" fill="hold"/>
                                        <p:tgtEl>
                                          <p:spTgt spid="57">
                                            <p:txEl>
                                              <p:pRg st="0" end="0"/>
                                            </p:txEl>
                                          </p:spTgt>
                                        </p:tgtEl>
                                        <p:attrNameLst>
                                          <p:attrName>ppt_y</p:attrName>
                                        </p:attrNameLst>
                                      </p:cBhvr>
                                      <p:tavLst>
                                        <p:tav tm="0">
                                          <p:val>
                                            <p:strVal val="#ppt_y+.1"/>
                                          </p:val>
                                        </p:tav>
                                        <p:tav tm="100000">
                                          <p:val>
                                            <p:strVal val="#ppt_y"/>
                                          </p:val>
                                        </p:tav>
                                      </p:tavLst>
                                    </p:anim>
                                  </p:childTnLst>
                                </p:cTn>
                              </p:par>
                              <p:par>
                                <p:cTn id="91" presetID="10" presetClass="entr" presetSubtype="0" fill="hold" grpId="0" nodeType="withEffect">
                                  <p:stCondLst>
                                    <p:cond delay="800"/>
                                  </p:stCondLst>
                                  <p:childTnLst>
                                    <p:set>
                                      <p:cBhvr>
                                        <p:cTn id="92" dur="1" fill="hold">
                                          <p:stCondLst>
                                            <p:cond delay="0"/>
                                          </p:stCondLst>
                                        </p:cTn>
                                        <p:tgtEl>
                                          <p:spTgt spid="58">
                                            <p:txEl>
                                              <p:pRg st="0" end="0"/>
                                            </p:txEl>
                                          </p:spTgt>
                                        </p:tgtEl>
                                        <p:attrNameLst>
                                          <p:attrName>style.visibility</p:attrName>
                                        </p:attrNameLst>
                                      </p:cBhvr>
                                      <p:to>
                                        <p:strVal val="visible"/>
                                      </p:to>
                                    </p:set>
                                    <p:animEffect transition="in" filter="fade">
                                      <p:cBhvr>
                                        <p:cTn id="93"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38" grpId="0" animBg="1"/>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10" presetClass="entr" presetSubtype="0" fill="hold" nodeType="withEffect">
                  <p:stCondLst>
                    <p:cond delay="8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bldP spid="44" grpId="0" animBg="1"/>
      <p:bldP spid="45" grpId="0" build="p">
        <p:tmplLst>
          <p:tmpl lvl="1">
            <p:tnLst>
              <p:par>
                <p:cTn presetID="42" presetClass="entr" presetSubtype="0"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anim calcmode="lin" valueType="num">
                      <p:cBhvr>
                        <p:cTn dur="500" fill="hold"/>
                        <p:tgtEl>
                          <p:spTgt spid="45"/>
                        </p:tgtEl>
                        <p:attrNameLst>
                          <p:attrName>ppt_x</p:attrName>
                        </p:attrNameLst>
                      </p:cBhvr>
                      <p:tavLst>
                        <p:tav tm="0">
                          <p:val>
                            <p:strVal val="#ppt_x"/>
                          </p:val>
                        </p:tav>
                        <p:tav tm="100000">
                          <p:val>
                            <p:strVal val="#ppt_x"/>
                          </p:val>
                        </p:tav>
                      </p:tavLst>
                    </p:anim>
                    <p:anim calcmode="lin" valueType="num">
                      <p:cBhvr>
                        <p:cTn dur="500" fill="hold"/>
                        <p:tgtEl>
                          <p:spTgt spid="45"/>
                        </p:tgtEl>
                        <p:attrNameLst>
                          <p:attrName>ppt_y</p:attrName>
                        </p:attrNameLst>
                      </p:cBhvr>
                      <p:tavLst>
                        <p:tav tm="0">
                          <p:val>
                            <p:strVal val="#ppt_y+.1"/>
                          </p:val>
                        </p:tav>
                        <p:tav tm="100000">
                          <p:val>
                            <p:strVal val="#ppt_y"/>
                          </p:val>
                        </p:tav>
                      </p:tavLst>
                    </p:anim>
                  </p:childTnLst>
                </p:cTn>
              </p:par>
            </p:tnLst>
          </p:tmpl>
        </p:tmplLst>
      </p:bldP>
      <p:bldP spid="50" grpId="0" build="p">
        <p:tmplLst>
          <p:tmpl lvl="1">
            <p:tnLst>
              <p:par>
                <p:cTn presetID="10" presetClass="entr" presetSubtype="0" fill="hold" nodeType="withEffect">
                  <p:stCondLst>
                    <p:cond delay="8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p:bldP spid="52" grpId="0" animBg="1"/>
      <p:bldP spid="53" grpId="0" build="p">
        <p:tmplLst>
          <p:tmpl lvl="1">
            <p:tnLst>
              <p:par>
                <p:cTn presetID="42" presetClass="entr" presetSubtype="0" fill="hold" nodeType="withEffect">
                  <p:stCondLst>
                    <p:cond delay="2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anim calcmode="lin" valueType="num">
                      <p:cBhvr>
                        <p:cTn dur="500" fill="hold"/>
                        <p:tgtEl>
                          <p:spTgt spid="53"/>
                        </p:tgtEl>
                        <p:attrNameLst>
                          <p:attrName>ppt_x</p:attrName>
                        </p:attrNameLst>
                      </p:cBhvr>
                      <p:tavLst>
                        <p:tav tm="0">
                          <p:val>
                            <p:strVal val="#ppt_x"/>
                          </p:val>
                        </p:tav>
                        <p:tav tm="100000">
                          <p:val>
                            <p:strVal val="#ppt_x"/>
                          </p:val>
                        </p:tav>
                      </p:tavLst>
                    </p:anim>
                    <p:anim calcmode="lin" valueType="num">
                      <p:cBhvr>
                        <p:cTn dur="500" fill="hold"/>
                        <p:tgtEl>
                          <p:spTgt spid="53"/>
                        </p:tgtEl>
                        <p:attrNameLst>
                          <p:attrName>ppt_y</p:attrName>
                        </p:attrNameLst>
                      </p:cBhvr>
                      <p:tavLst>
                        <p:tav tm="0">
                          <p:val>
                            <p:strVal val="#ppt_y+.1"/>
                          </p:val>
                        </p:tav>
                        <p:tav tm="100000">
                          <p:val>
                            <p:strVal val="#ppt_y"/>
                          </p:val>
                        </p:tav>
                      </p:tavLst>
                    </p:anim>
                  </p:childTnLst>
                </p:cTn>
              </p:par>
            </p:tnLst>
          </p:tmpl>
        </p:tmplLst>
      </p:bldP>
      <p:bldP spid="54" grpId="0" build="p">
        <p:tmplLst>
          <p:tmpl lvl="1">
            <p:tnLst>
              <p:par>
                <p:cTn presetID="10" presetClass="entr" presetSubtype="0" fill="hold" nodeType="withEffect">
                  <p:stCondLst>
                    <p:cond delay="8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p:bldP spid="56" grpId="0" animBg="1"/>
      <p:bldP spid="57" grpId="0" build="p">
        <p:tmplLst>
          <p:tmpl lvl="1">
            <p:tnLst>
              <p:par>
                <p:cTn presetID="42" presetClass="entr" presetSubtype="0"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anim calcmode="lin" valueType="num">
                      <p:cBhvr>
                        <p:cTn dur="500" fill="hold"/>
                        <p:tgtEl>
                          <p:spTgt spid="57"/>
                        </p:tgtEl>
                        <p:attrNameLst>
                          <p:attrName>ppt_x</p:attrName>
                        </p:attrNameLst>
                      </p:cBhvr>
                      <p:tavLst>
                        <p:tav tm="0">
                          <p:val>
                            <p:strVal val="#ppt_x"/>
                          </p:val>
                        </p:tav>
                        <p:tav tm="100000">
                          <p:val>
                            <p:strVal val="#ppt_x"/>
                          </p:val>
                        </p:tav>
                      </p:tavLst>
                    </p:anim>
                    <p:anim calcmode="lin" valueType="num">
                      <p:cBhvr>
                        <p:cTn dur="500" fill="hold"/>
                        <p:tgtEl>
                          <p:spTgt spid="57"/>
                        </p:tgtEl>
                        <p:attrNameLst>
                          <p:attrName>ppt_y</p:attrName>
                        </p:attrNameLst>
                      </p:cBhvr>
                      <p:tavLst>
                        <p:tav tm="0">
                          <p:val>
                            <p:strVal val="#ppt_y+.1"/>
                          </p:val>
                        </p:tav>
                        <p:tav tm="100000">
                          <p:val>
                            <p:strVal val="#ppt_y"/>
                          </p:val>
                        </p:tav>
                      </p:tavLst>
                    </p:anim>
                  </p:childTnLst>
                </p:cTn>
              </p:par>
            </p:tnLst>
          </p:tmpl>
        </p:tmplLst>
      </p:bldP>
      <p:bldP spid="58" grpId="0" build="p">
        <p:tmplLst>
          <p:tmpl lvl="1">
            <p:tnLst>
              <p:par>
                <p:cTn presetID="10" presetClass="entr" presetSubtype="0" fill="hold" nodeType="withEffect">
                  <p:stCondLst>
                    <p:cond delay="8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circle images with caption">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1" name="Text Placeholder 7"/>
          <p:cNvSpPr>
            <a:spLocks noGrp="1"/>
          </p:cNvSpPr>
          <p:nvPr>
            <p:ph type="body" sz="quarter" idx="65" hasCustomPrompt="1"/>
          </p:nvPr>
        </p:nvSpPr>
        <p:spPr>
          <a:xfrm>
            <a:off x="603254" y="4267391"/>
            <a:ext cx="2497151"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2" name="Text Placeholder 2"/>
          <p:cNvSpPr>
            <a:spLocks noGrp="1"/>
          </p:cNvSpPr>
          <p:nvPr>
            <p:ph type="body" sz="quarter" idx="64" hasCustomPrompt="1"/>
          </p:nvPr>
        </p:nvSpPr>
        <p:spPr>
          <a:xfrm>
            <a:off x="603254" y="4562173"/>
            <a:ext cx="2497151" cy="1518588"/>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5" name="Picture Placeholder 2"/>
          <p:cNvSpPr>
            <a:spLocks noGrp="1" noChangeAspect="1"/>
          </p:cNvSpPr>
          <p:nvPr>
            <p:ph type="pic" sz="quarter" idx="17"/>
          </p:nvPr>
        </p:nvSpPr>
        <p:spPr>
          <a:xfrm>
            <a:off x="603254" y="1877692"/>
            <a:ext cx="2497151" cy="2247436"/>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5" name="Text Placeholder 7"/>
          <p:cNvSpPr>
            <a:spLocks noGrp="1"/>
          </p:cNvSpPr>
          <p:nvPr>
            <p:ph type="body" sz="quarter" idx="66" hasCustomPrompt="1"/>
          </p:nvPr>
        </p:nvSpPr>
        <p:spPr>
          <a:xfrm>
            <a:off x="3448053" y="4267391"/>
            <a:ext cx="2497151"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6" name="Text Placeholder 2"/>
          <p:cNvSpPr>
            <a:spLocks noGrp="1"/>
          </p:cNvSpPr>
          <p:nvPr>
            <p:ph type="body" sz="quarter" idx="67" hasCustomPrompt="1"/>
          </p:nvPr>
        </p:nvSpPr>
        <p:spPr>
          <a:xfrm>
            <a:off x="3448053" y="4562173"/>
            <a:ext cx="2497151" cy="1518588"/>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7" name="Picture Placeholder 2"/>
          <p:cNvSpPr>
            <a:spLocks noGrp="1" noChangeAspect="1"/>
          </p:cNvSpPr>
          <p:nvPr>
            <p:ph type="pic" sz="quarter" idx="68"/>
          </p:nvPr>
        </p:nvSpPr>
        <p:spPr>
          <a:xfrm>
            <a:off x="3448053" y="1877692"/>
            <a:ext cx="2497151" cy="2247436"/>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9" name="Text Placeholder 7"/>
          <p:cNvSpPr>
            <a:spLocks noGrp="1"/>
          </p:cNvSpPr>
          <p:nvPr>
            <p:ph type="body" sz="quarter" idx="69" hasCustomPrompt="1"/>
          </p:nvPr>
        </p:nvSpPr>
        <p:spPr>
          <a:xfrm>
            <a:off x="6225121" y="4267391"/>
            <a:ext cx="2497151"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0" name="Text Placeholder 2"/>
          <p:cNvSpPr>
            <a:spLocks noGrp="1"/>
          </p:cNvSpPr>
          <p:nvPr>
            <p:ph type="body" sz="quarter" idx="70" hasCustomPrompt="1"/>
          </p:nvPr>
        </p:nvSpPr>
        <p:spPr>
          <a:xfrm>
            <a:off x="6225121" y="4562173"/>
            <a:ext cx="2497151" cy="1518588"/>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6" name="Picture Placeholder 2"/>
          <p:cNvSpPr>
            <a:spLocks noGrp="1" noChangeAspect="1"/>
          </p:cNvSpPr>
          <p:nvPr>
            <p:ph type="pic" sz="quarter" idx="71"/>
          </p:nvPr>
        </p:nvSpPr>
        <p:spPr>
          <a:xfrm>
            <a:off x="6225121" y="1877692"/>
            <a:ext cx="2497151" cy="2247436"/>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7" name="Text Placeholder 7"/>
          <p:cNvSpPr>
            <a:spLocks noGrp="1"/>
          </p:cNvSpPr>
          <p:nvPr>
            <p:ph type="body" sz="quarter" idx="72" hasCustomPrompt="1"/>
          </p:nvPr>
        </p:nvSpPr>
        <p:spPr>
          <a:xfrm>
            <a:off x="9078903" y="4267391"/>
            <a:ext cx="2497151"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8" name="Text Placeholder 2"/>
          <p:cNvSpPr>
            <a:spLocks noGrp="1"/>
          </p:cNvSpPr>
          <p:nvPr>
            <p:ph type="body" sz="quarter" idx="73" hasCustomPrompt="1"/>
          </p:nvPr>
        </p:nvSpPr>
        <p:spPr>
          <a:xfrm>
            <a:off x="9078903" y="4562173"/>
            <a:ext cx="2497151" cy="1518588"/>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9" name="Picture Placeholder 2"/>
          <p:cNvSpPr>
            <a:spLocks noGrp="1" noChangeAspect="1"/>
          </p:cNvSpPr>
          <p:nvPr>
            <p:ph type="pic" sz="quarter" idx="74"/>
          </p:nvPr>
        </p:nvSpPr>
        <p:spPr>
          <a:xfrm>
            <a:off x="9078903" y="1877692"/>
            <a:ext cx="2497151" cy="2247436"/>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745162553"/>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fade">
                                      <p:cBhvr>
                                        <p:cTn id="20" dur="500"/>
                                        <p:tgtEl>
                                          <p:spTgt spid="41">
                                            <p:txEl>
                                              <p:pRg st="0" end="0"/>
                                            </p:txEl>
                                          </p:spTgt>
                                        </p:tgtEl>
                                      </p:cBhvr>
                                    </p:animEffect>
                                    <p:anim calcmode="lin" valueType="num">
                                      <p:cBhvr>
                                        <p:cTn id="2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41">
                                            <p:txEl>
                                              <p:pRg st="0" end="0"/>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800"/>
                                  </p:stCondLst>
                                  <p:childTnLst>
                                    <p:set>
                                      <p:cBhvr>
                                        <p:cTn id="24" dur="1" fill="hold">
                                          <p:stCondLst>
                                            <p:cond delay="0"/>
                                          </p:stCondLst>
                                        </p:cTn>
                                        <p:tgtEl>
                                          <p:spTgt spid="42">
                                            <p:txEl>
                                              <p:pRg st="0" end="0"/>
                                            </p:txEl>
                                          </p:spTgt>
                                        </p:tgtEl>
                                        <p:attrNameLst>
                                          <p:attrName>style.visibility</p:attrName>
                                        </p:attrNameLst>
                                      </p:cBhvr>
                                      <p:to>
                                        <p:strVal val="visible"/>
                                      </p:to>
                                    </p:set>
                                    <p:animEffect transition="in" filter="fade">
                                      <p:cBhvr>
                                        <p:cTn id="25" dur="500"/>
                                        <p:tgtEl>
                                          <p:spTgt spid="42">
                                            <p:txEl>
                                              <p:pRg st="0" end="0"/>
                                            </p:txEl>
                                          </p:spTgt>
                                        </p:tgtEl>
                                      </p:cBhvr>
                                    </p:animEffect>
                                  </p:childTnLst>
                                </p:cTn>
                              </p:par>
                            </p:childTnLst>
                          </p:cTn>
                        </p:par>
                        <p:par>
                          <p:cTn id="26" fill="hold">
                            <p:stCondLst>
                              <p:cond delay="500"/>
                            </p:stCondLst>
                            <p:childTnLst>
                              <p:par>
                                <p:cTn id="27" presetID="53" presetClass="entr" presetSubtype="16" fill="hold" grpId="0" nodeType="afterEffect" nodePh="1">
                                  <p:stCondLst>
                                    <p:cond delay="0"/>
                                  </p:stCondLst>
                                  <p:endCondLst>
                                    <p:cond evt="begin" delay="0">
                                      <p:tn val="27"/>
                                    </p:cond>
                                  </p:end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fltVal val="0"/>
                                          </p:val>
                                        </p:tav>
                                        <p:tav tm="100000">
                                          <p:val>
                                            <p:strVal val="#ppt_h"/>
                                          </p:val>
                                        </p:tav>
                                      </p:tavLst>
                                    </p:anim>
                                    <p:animEffect transition="in" filter="fade">
                                      <p:cBhvr>
                                        <p:cTn id="31" dur="500"/>
                                        <p:tgtEl>
                                          <p:spTgt spid="25"/>
                                        </p:tgtEl>
                                      </p:cBhvr>
                                    </p:animEffect>
                                  </p:childTnLst>
                                </p:cTn>
                              </p:par>
                              <p:par>
                                <p:cTn id="32" presetID="42" presetClass="entr" presetSubtype="0" fill="hold" grpId="0" nodeType="withEffect">
                                  <p:stCondLst>
                                    <p:cond delay="20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fade">
                                      <p:cBhvr>
                                        <p:cTn id="34" dur="500"/>
                                        <p:tgtEl>
                                          <p:spTgt spid="35">
                                            <p:txEl>
                                              <p:pRg st="0" end="0"/>
                                            </p:txEl>
                                          </p:spTgt>
                                        </p:tgtEl>
                                      </p:cBhvr>
                                    </p:animEffect>
                                    <p:anim calcmode="lin" valueType="num">
                                      <p:cBhvr>
                                        <p:cTn id="3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6" dur="500" fill="hold"/>
                                        <p:tgtEl>
                                          <p:spTgt spid="35">
                                            <p:txEl>
                                              <p:pRg st="0" end="0"/>
                                            </p:txEl>
                                          </p:spTgt>
                                        </p:tgtEl>
                                        <p:attrNameLst>
                                          <p:attrName>ppt_y</p:attrName>
                                        </p:attrNameLst>
                                      </p:cBhvr>
                                      <p:tavLst>
                                        <p:tav tm="0">
                                          <p:val>
                                            <p:strVal val="#ppt_y+.1"/>
                                          </p:val>
                                        </p:tav>
                                        <p:tav tm="100000">
                                          <p:val>
                                            <p:strVal val="#ppt_y"/>
                                          </p:val>
                                        </p:tav>
                                      </p:tavLst>
                                    </p:anim>
                                  </p:childTnLst>
                                </p:cTn>
                              </p:par>
                              <p:par>
                                <p:cTn id="37" presetID="10" presetClass="entr" presetSubtype="0" fill="hold" grpId="0" nodeType="withEffect">
                                  <p:stCondLst>
                                    <p:cond delay="800"/>
                                  </p:st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fade">
                                      <p:cBhvr>
                                        <p:cTn id="39" dur="500"/>
                                        <p:tgtEl>
                                          <p:spTgt spid="36">
                                            <p:txEl>
                                              <p:pRg st="0" end="0"/>
                                            </p:txEl>
                                          </p:spTgt>
                                        </p:tgtEl>
                                      </p:cBhvr>
                                    </p:animEffect>
                                  </p:childTnLst>
                                </p:cTn>
                              </p:par>
                            </p:childTnLst>
                          </p:cTn>
                        </p:par>
                        <p:par>
                          <p:cTn id="40" fill="hold">
                            <p:stCondLst>
                              <p:cond delay="1000"/>
                            </p:stCondLst>
                            <p:childTnLst>
                              <p:par>
                                <p:cTn id="41" presetID="53" presetClass="entr" presetSubtype="16" fill="hold" grpId="0" nodeType="afterEffect" nodePh="1">
                                  <p:stCondLst>
                                    <p:cond delay="0"/>
                                  </p:stCondLst>
                                  <p:endCondLst>
                                    <p:cond evt="begin" delay="0">
                                      <p:tn val="41"/>
                                    </p:cond>
                                  </p:endCondLst>
                                  <p:childTnLst>
                                    <p:set>
                                      <p:cBhvr>
                                        <p:cTn id="42" dur="1" fill="hold">
                                          <p:stCondLst>
                                            <p:cond delay="0"/>
                                          </p:stCondLst>
                                        </p:cTn>
                                        <p:tgtEl>
                                          <p:spTgt spid="37"/>
                                        </p:tgtEl>
                                        <p:attrNameLst>
                                          <p:attrName>style.visibility</p:attrName>
                                        </p:attrNameLst>
                                      </p:cBhvr>
                                      <p:to>
                                        <p:strVal val="visible"/>
                                      </p:to>
                                    </p:set>
                                    <p:anim calcmode="lin" valueType="num">
                                      <p:cBhvr>
                                        <p:cTn id="43" dur="500" fill="hold"/>
                                        <p:tgtEl>
                                          <p:spTgt spid="37"/>
                                        </p:tgtEl>
                                        <p:attrNameLst>
                                          <p:attrName>ppt_w</p:attrName>
                                        </p:attrNameLst>
                                      </p:cBhvr>
                                      <p:tavLst>
                                        <p:tav tm="0">
                                          <p:val>
                                            <p:fltVal val="0"/>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animEffect transition="in" filter="fade">
                                      <p:cBhvr>
                                        <p:cTn id="45" dur="500"/>
                                        <p:tgtEl>
                                          <p:spTgt spid="37"/>
                                        </p:tgtEl>
                                      </p:cBhvr>
                                    </p:animEffect>
                                  </p:childTnLst>
                                </p:cTn>
                              </p:par>
                              <p:par>
                                <p:cTn id="46" presetID="42" presetClass="entr" presetSubtype="0" fill="hold" grpId="0" nodeType="withEffect">
                                  <p:stCondLst>
                                    <p:cond delay="200"/>
                                  </p:stCondLst>
                                  <p:childTnLst>
                                    <p:set>
                                      <p:cBhvr>
                                        <p:cTn id="47" dur="1" fill="hold">
                                          <p:stCondLst>
                                            <p:cond delay="0"/>
                                          </p:stCondLst>
                                        </p:cTn>
                                        <p:tgtEl>
                                          <p:spTgt spid="39">
                                            <p:txEl>
                                              <p:pRg st="0" end="0"/>
                                            </p:txEl>
                                          </p:spTgt>
                                        </p:tgtEl>
                                        <p:attrNameLst>
                                          <p:attrName>style.visibility</p:attrName>
                                        </p:attrNameLst>
                                      </p:cBhvr>
                                      <p:to>
                                        <p:strVal val="visible"/>
                                      </p:to>
                                    </p:set>
                                    <p:animEffect transition="in" filter="fade">
                                      <p:cBhvr>
                                        <p:cTn id="48" dur="500"/>
                                        <p:tgtEl>
                                          <p:spTgt spid="39">
                                            <p:txEl>
                                              <p:pRg st="0" end="0"/>
                                            </p:txEl>
                                          </p:spTgt>
                                        </p:tgtEl>
                                      </p:cBhvr>
                                    </p:animEffect>
                                    <p:anim calcmode="lin" valueType="num">
                                      <p:cBhvr>
                                        <p:cTn id="4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50" dur="500" fill="hold"/>
                                        <p:tgtEl>
                                          <p:spTgt spid="39">
                                            <p:txEl>
                                              <p:pRg st="0" end="0"/>
                                            </p:txEl>
                                          </p:spTgt>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800"/>
                                  </p:st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fade">
                                      <p:cBhvr>
                                        <p:cTn id="53" dur="500"/>
                                        <p:tgtEl>
                                          <p:spTgt spid="40">
                                            <p:txEl>
                                              <p:pRg st="0" end="0"/>
                                            </p:txEl>
                                          </p:spTgt>
                                        </p:tgtEl>
                                      </p:cBhvr>
                                    </p:animEffect>
                                  </p:childTnLst>
                                </p:cTn>
                              </p:par>
                            </p:childTnLst>
                          </p:cTn>
                        </p:par>
                        <p:par>
                          <p:cTn id="54" fill="hold">
                            <p:stCondLst>
                              <p:cond delay="15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47">
                                            <p:txEl>
                                              <p:pRg st="0" end="0"/>
                                            </p:txEl>
                                          </p:spTgt>
                                        </p:tgtEl>
                                        <p:attrNameLst>
                                          <p:attrName>style.visibility</p:attrName>
                                        </p:attrNameLst>
                                      </p:cBhvr>
                                      <p:to>
                                        <p:strVal val="visible"/>
                                      </p:to>
                                    </p:set>
                                    <p:animEffect transition="in" filter="fade">
                                      <p:cBhvr>
                                        <p:cTn id="62" dur="500"/>
                                        <p:tgtEl>
                                          <p:spTgt spid="47">
                                            <p:txEl>
                                              <p:pRg st="0" end="0"/>
                                            </p:txEl>
                                          </p:spTgt>
                                        </p:tgtEl>
                                      </p:cBhvr>
                                    </p:animEffect>
                                    <p:anim calcmode="lin" valueType="num">
                                      <p:cBhvr>
                                        <p:cTn id="63"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64" dur="500" fill="hold"/>
                                        <p:tgtEl>
                                          <p:spTgt spid="47">
                                            <p:txEl>
                                              <p:pRg st="0" end="0"/>
                                            </p:txEl>
                                          </p:spTgt>
                                        </p:tgtEl>
                                        <p:attrNameLst>
                                          <p:attrName>ppt_y</p:attrName>
                                        </p:attrNameLst>
                                      </p:cBhvr>
                                      <p:tavLst>
                                        <p:tav tm="0">
                                          <p:val>
                                            <p:strVal val="#ppt_y+.1"/>
                                          </p:val>
                                        </p:tav>
                                        <p:tav tm="100000">
                                          <p:val>
                                            <p:strVal val="#ppt_y"/>
                                          </p:val>
                                        </p:tav>
                                      </p:tavLst>
                                    </p:anim>
                                  </p:childTnLst>
                                </p:cTn>
                              </p:par>
                              <p:par>
                                <p:cTn id="65" presetID="10" presetClass="entr" presetSubtype="0" fill="hold" grpId="0" nodeType="withEffect">
                                  <p:stCondLst>
                                    <p:cond delay="80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childTnLst>
                          </p:cTn>
                        </p:par>
                        <p:par>
                          <p:cTn id="68" fill="hold">
                            <p:stCondLst>
                              <p:cond delay="2000"/>
                            </p:stCondLst>
                            <p:childTnLst>
                              <p:par>
                                <p:cTn id="69" presetID="53" presetClass="entr" presetSubtype="16" fill="hold" grpId="0" nodeType="afterEffect" nodePh="1">
                                  <p:stCondLst>
                                    <p:cond delay="0"/>
                                  </p:stCondLst>
                                  <p:endCondLst>
                                    <p:cond evt="begin" delay="0">
                                      <p:tn val="69"/>
                                    </p:cond>
                                  </p:endCondLst>
                                  <p:childTnLst>
                                    <p:set>
                                      <p:cBhvr>
                                        <p:cTn id="70" dur="1" fill="hold">
                                          <p:stCondLst>
                                            <p:cond delay="0"/>
                                          </p:stCondLst>
                                        </p:cTn>
                                        <p:tgtEl>
                                          <p:spTgt spid="49"/>
                                        </p:tgtEl>
                                        <p:attrNameLst>
                                          <p:attrName>style.visibility</p:attrName>
                                        </p:attrNameLst>
                                      </p:cBhvr>
                                      <p:to>
                                        <p:strVal val="visible"/>
                                      </p:to>
                                    </p:set>
                                    <p:anim calcmode="lin" valueType="num">
                                      <p:cBhvr>
                                        <p:cTn id="71" dur="500" fill="hold"/>
                                        <p:tgtEl>
                                          <p:spTgt spid="49"/>
                                        </p:tgtEl>
                                        <p:attrNameLst>
                                          <p:attrName>ppt_w</p:attrName>
                                        </p:attrNameLst>
                                      </p:cBhvr>
                                      <p:tavLst>
                                        <p:tav tm="0">
                                          <p:val>
                                            <p:fltVal val="0"/>
                                          </p:val>
                                        </p:tav>
                                        <p:tav tm="100000">
                                          <p:val>
                                            <p:strVal val="#ppt_w"/>
                                          </p:val>
                                        </p:tav>
                                      </p:tavLst>
                                    </p:anim>
                                    <p:anim calcmode="lin" valueType="num">
                                      <p:cBhvr>
                                        <p:cTn id="72" dur="500" fill="hold"/>
                                        <p:tgtEl>
                                          <p:spTgt spid="49"/>
                                        </p:tgtEl>
                                        <p:attrNameLst>
                                          <p:attrName>ppt_h</p:attrName>
                                        </p:attrNameLst>
                                      </p:cBhvr>
                                      <p:tavLst>
                                        <p:tav tm="0">
                                          <p:val>
                                            <p:fltVal val="0"/>
                                          </p:val>
                                        </p:tav>
                                        <p:tav tm="100000">
                                          <p:val>
                                            <p:strVal val="#ppt_h"/>
                                          </p:val>
                                        </p:tav>
                                      </p:tavLst>
                                    </p:anim>
                                    <p:animEffect transition="in" filter="fade">
                                      <p:cBhvr>
                                        <p:cTn id="7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10" presetClass="entr" presetSubtype="0" fill="hold" nodeType="withEffect">
                  <p:stCondLst>
                    <p:cond delay="8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5" grpId="0"/>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10" presetClass="entr" presetSubtype="0" fill="hold" nodeType="withEffect">
                  <p:stCondLst>
                    <p:cond delay="8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build="p">
        <p:tmplLst>
          <p:tmpl lvl="1">
            <p:tnLst>
              <p:par>
                <p:cTn presetID="42" presetClass="entr" presetSubtype="0"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anim calcmode="lin" valueType="num">
                      <p:cBhvr>
                        <p:cTn dur="500" fill="hold"/>
                        <p:tgtEl>
                          <p:spTgt spid="39"/>
                        </p:tgtEl>
                        <p:attrNameLst>
                          <p:attrName>ppt_x</p:attrName>
                        </p:attrNameLst>
                      </p:cBhvr>
                      <p:tavLst>
                        <p:tav tm="0">
                          <p:val>
                            <p:strVal val="#ppt_x"/>
                          </p:val>
                        </p:tav>
                        <p:tav tm="100000">
                          <p:val>
                            <p:strVal val="#ppt_x"/>
                          </p:val>
                        </p:tav>
                      </p:tavLst>
                    </p:anim>
                    <p:anim calcmode="lin" valueType="num">
                      <p:cBhvr>
                        <p:cTn dur="500" fill="hold"/>
                        <p:tgtEl>
                          <p:spTgt spid="39"/>
                        </p:tgtEl>
                        <p:attrNameLst>
                          <p:attrName>ppt_y</p:attrName>
                        </p:attrNameLst>
                      </p:cBhvr>
                      <p:tavLst>
                        <p:tav tm="0">
                          <p:val>
                            <p:strVal val="#ppt_y+.1"/>
                          </p:val>
                        </p:tav>
                        <p:tav tm="100000">
                          <p:val>
                            <p:strVal val="#ppt_y"/>
                          </p:val>
                        </p:tav>
                      </p:tavLst>
                    </p:anim>
                  </p:childTnLst>
                </p:cTn>
              </p:par>
            </p:tnLst>
          </p:tmpl>
        </p:tmplLst>
      </p:bldP>
      <p:bldP spid="40" grpId="0" build="p">
        <p:tmplLst>
          <p:tmpl lvl="1">
            <p:tnLst>
              <p:par>
                <p:cTn presetID="10" presetClass="entr" presetSubtype="0" fill="hold" nodeType="withEffect">
                  <p:stCondLst>
                    <p:cond delay="8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6" grpId="0"/>
      <p:bldP spid="47" grpId="0" build="p">
        <p:tmplLst>
          <p:tmpl lvl="1">
            <p:tnLst>
              <p:par>
                <p:cTn presetID="42" presetClass="entr" presetSubtype="0"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anim calcmode="lin" valueType="num">
                      <p:cBhvr>
                        <p:cTn dur="500" fill="hold"/>
                        <p:tgtEl>
                          <p:spTgt spid="47"/>
                        </p:tgtEl>
                        <p:attrNameLst>
                          <p:attrName>ppt_x</p:attrName>
                        </p:attrNameLst>
                      </p:cBhvr>
                      <p:tavLst>
                        <p:tav tm="0">
                          <p:val>
                            <p:strVal val="#ppt_x"/>
                          </p:val>
                        </p:tav>
                        <p:tav tm="100000">
                          <p:val>
                            <p:strVal val="#ppt_x"/>
                          </p:val>
                        </p:tav>
                      </p:tavLst>
                    </p:anim>
                    <p:anim calcmode="lin" valueType="num">
                      <p:cBhvr>
                        <p:cTn dur="500" fill="hold"/>
                        <p:tgtEl>
                          <p:spTgt spid="47"/>
                        </p:tgtEl>
                        <p:attrNameLst>
                          <p:attrName>ppt_y</p:attrName>
                        </p:attrNameLst>
                      </p:cBhvr>
                      <p:tavLst>
                        <p:tav tm="0">
                          <p:val>
                            <p:strVal val="#ppt_y+.1"/>
                          </p:val>
                        </p:tav>
                        <p:tav tm="100000">
                          <p:val>
                            <p:strVal val="#ppt_y"/>
                          </p:val>
                        </p:tav>
                      </p:tavLst>
                    </p:anim>
                  </p:childTnLst>
                </p:cTn>
              </p:par>
            </p:tnLst>
          </p:tmpl>
        </p:tmplLst>
      </p:bldP>
      <p:bldP spid="48" grpId="0" build="p">
        <p:tmplLst>
          <p:tmpl lvl="1">
            <p:tnLst>
              <p:par>
                <p:cTn presetID="10" presetClass="entr" presetSubtype="0" fill="hold" nodeType="withEffect">
                  <p:stCondLst>
                    <p:cond delay="8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circle images with caption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1" name="Text Placeholder 7"/>
          <p:cNvSpPr>
            <a:spLocks noGrp="1"/>
          </p:cNvSpPr>
          <p:nvPr>
            <p:ph type="body" sz="quarter" idx="65" hasCustomPrompt="1"/>
          </p:nvPr>
        </p:nvSpPr>
        <p:spPr>
          <a:xfrm>
            <a:off x="2838451" y="1813942"/>
            <a:ext cx="2986616"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2" name="Text Placeholder 2"/>
          <p:cNvSpPr>
            <a:spLocks noGrp="1"/>
          </p:cNvSpPr>
          <p:nvPr>
            <p:ph type="body" sz="quarter" idx="64" hasCustomPrompt="1"/>
          </p:nvPr>
        </p:nvSpPr>
        <p:spPr>
          <a:xfrm>
            <a:off x="2838451" y="2108723"/>
            <a:ext cx="2986616" cy="1518588"/>
          </a:xfrm>
          <a:prstGeom prst="rect">
            <a:avLst/>
          </a:prstGeom>
        </p:spPr>
        <p:txBody>
          <a:bodyPr vert="horz" lIns="0" tIns="0" rIns="0" bIns="0"/>
          <a:lstStyle>
            <a:lvl1pPr marL="0" indent="0" algn="l">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5" name="Picture Placeholder 2"/>
          <p:cNvSpPr>
            <a:spLocks noGrp="1" noChangeAspect="1"/>
          </p:cNvSpPr>
          <p:nvPr>
            <p:ph type="pic" sz="quarter" idx="17"/>
          </p:nvPr>
        </p:nvSpPr>
        <p:spPr>
          <a:xfrm>
            <a:off x="603252" y="1801491"/>
            <a:ext cx="2028477" cy="1825630"/>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23" name="Text Placeholder 7"/>
          <p:cNvSpPr>
            <a:spLocks noGrp="1"/>
          </p:cNvSpPr>
          <p:nvPr>
            <p:ph type="body" sz="quarter" idx="66" hasCustomPrompt="1"/>
          </p:nvPr>
        </p:nvSpPr>
        <p:spPr>
          <a:xfrm>
            <a:off x="8589435" y="1813942"/>
            <a:ext cx="2986616"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4" name="Text Placeholder 2"/>
          <p:cNvSpPr>
            <a:spLocks noGrp="1"/>
          </p:cNvSpPr>
          <p:nvPr>
            <p:ph type="body" sz="quarter" idx="67" hasCustomPrompt="1"/>
          </p:nvPr>
        </p:nvSpPr>
        <p:spPr>
          <a:xfrm>
            <a:off x="8589435" y="2108723"/>
            <a:ext cx="2986616" cy="1518588"/>
          </a:xfrm>
          <a:prstGeom prst="rect">
            <a:avLst/>
          </a:prstGeom>
        </p:spPr>
        <p:txBody>
          <a:bodyPr vert="horz" lIns="0" tIns="0" rIns="0" bIns="0"/>
          <a:lstStyle>
            <a:lvl1pPr marL="0" indent="0" algn="l">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6" name="Picture Placeholder 2"/>
          <p:cNvSpPr>
            <a:spLocks noGrp="1" noChangeAspect="1"/>
          </p:cNvSpPr>
          <p:nvPr>
            <p:ph type="pic" sz="quarter" idx="68"/>
          </p:nvPr>
        </p:nvSpPr>
        <p:spPr>
          <a:xfrm>
            <a:off x="6354236" y="1801491"/>
            <a:ext cx="2028477" cy="1825630"/>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27" name="Text Placeholder 7"/>
          <p:cNvSpPr>
            <a:spLocks noGrp="1"/>
          </p:cNvSpPr>
          <p:nvPr>
            <p:ph type="body" sz="quarter" idx="69" hasCustomPrompt="1"/>
          </p:nvPr>
        </p:nvSpPr>
        <p:spPr>
          <a:xfrm>
            <a:off x="2838451" y="3993262"/>
            <a:ext cx="2986616"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8" name="Text Placeholder 2"/>
          <p:cNvSpPr>
            <a:spLocks noGrp="1"/>
          </p:cNvSpPr>
          <p:nvPr>
            <p:ph type="body" sz="quarter" idx="70" hasCustomPrompt="1"/>
          </p:nvPr>
        </p:nvSpPr>
        <p:spPr>
          <a:xfrm>
            <a:off x="2838451" y="4288043"/>
            <a:ext cx="2986616" cy="1518588"/>
          </a:xfrm>
          <a:prstGeom prst="rect">
            <a:avLst/>
          </a:prstGeom>
        </p:spPr>
        <p:txBody>
          <a:bodyPr vert="horz" lIns="0" tIns="0" rIns="0" bIns="0"/>
          <a:lstStyle>
            <a:lvl1pPr marL="0" indent="0" algn="l">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9" name="Picture Placeholder 2"/>
          <p:cNvSpPr>
            <a:spLocks noGrp="1" noChangeAspect="1"/>
          </p:cNvSpPr>
          <p:nvPr>
            <p:ph type="pic" sz="quarter" idx="71"/>
          </p:nvPr>
        </p:nvSpPr>
        <p:spPr>
          <a:xfrm>
            <a:off x="603252" y="3980811"/>
            <a:ext cx="2028477" cy="1825630"/>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0" name="Text Placeholder 7"/>
          <p:cNvSpPr>
            <a:spLocks noGrp="1"/>
          </p:cNvSpPr>
          <p:nvPr>
            <p:ph type="body" sz="quarter" idx="72" hasCustomPrompt="1"/>
          </p:nvPr>
        </p:nvSpPr>
        <p:spPr>
          <a:xfrm>
            <a:off x="8589435" y="3993262"/>
            <a:ext cx="2986616"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1" name="Text Placeholder 2"/>
          <p:cNvSpPr>
            <a:spLocks noGrp="1"/>
          </p:cNvSpPr>
          <p:nvPr>
            <p:ph type="body" sz="quarter" idx="73" hasCustomPrompt="1"/>
          </p:nvPr>
        </p:nvSpPr>
        <p:spPr>
          <a:xfrm>
            <a:off x="8589435" y="4288043"/>
            <a:ext cx="2986616" cy="1518588"/>
          </a:xfrm>
          <a:prstGeom prst="rect">
            <a:avLst/>
          </a:prstGeom>
        </p:spPr>
        <p:txBody>
          <a:bodyPr vert="horz" lIns="0" tIns="0" rIns="0" bIns="0"/>
          <a:lstStyle>
            <a:lvl1pPr marL="0" indent="0" algn="l">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2" name="Picture Placeholder 2"/>
          <p:cNvSpPr>
            <a:spLocks noGrp="1" noChangeAspect="1"/>
          </p:cNvSpPr>
          <p:nvPr>
            <p:ph type="pic" sz="quarter" idx="74"/>
          </p:nvPr>
        </p:nvSpPr>
        <p:spPr>
          <a:xfrm>
            <a:off x="6354236" y="3980811"/>
            <a:ext cx="2028477" cy="1825630"/>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757677990"/>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fade">
                                      <p:cBhvr>
                                        <p:cTn id="20" dur="500"/>
                                        <p:tgtEl>
                                          <p:spTgt spid="41">
                                            <p:txEl>
                                              <p:pRg st="0" end="0"/>
                                            </p:txEl>
                                          </p:spTgt>
                                        </p:tgtEl>
                                      </p:cBhvr>
                                    </p:animEffect>
                                    <p:anim calcmode="lin" valueType="num">
                                      <p:cBhvr>
                                        <p:cTn id="2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41">
                                            <p:txEl>
                                              <p:pRg st="0" end="0"/>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800"/>
                                  </p:stCondLst>
                                  <p:childTnLst>
                                    <p:set>
                                      <p:cBhvr>
                                        <p:cTn id="24" dur="1" fill="hold">
                                          <p:stCondLst>
                                            <p:cond delay="0"/>
                                          </p:stCondLst>
                                        </p:cTn>
                                        <p:tgtEl>
                                          <p:spTgt spid="42">
                                            <p:txEl>
                                              <p:pRg st="0" end="0"/>
                                            </p:txEl>
                                          </p:spTgt>
                                        </p:tgtEl>
                                        <p:attrNameLst>
                                          <p:attrName>style.visibility</p:attrName>
                                        </p:attrNameLst>
                                      </p:cBhvr>
                                      <p:to>
                                        <p:strVal val="visible"/>
                                      </p:to>
                                    </p:set>
                                    <p:animEffect transition="in" filter="fade">
                                      <p:cBhvr>
                                        <p:cTn id="25" dur="500"/>
                                        <p:tgtEl>
                                          <p:spTgt spid="42">
                                            <p:txEl>
                                              <p:pRg st="0" end="0"/>
                                            </p:txEl>
                                          </p:spTgt>
                                        </p:tgtEl>
                                      </p:cBhvr>
                                    </p:animEffect>
                                  </p:childTnLst>
                                </p:cTn>
                              </p:par>
                            </p:childTnLst>
                          </p:cTn>
                        </p:par>
                        <p:par>
                          <p:cTn id="26" fill="hold">
                            <p:stCondLst>
                              <p:cond delay="500"/>
                            </p:stCondLst>
                            <p:childTnLst>
                              <p:par>
                                <p:cTn id="27" presetID="53" presetClass="entr" presetSubtype="16" fill="hold" grpId="0" nodeType="afterEffect" nodePh="1">
                                  <p:stCondLst>
                                    <p:cond delay="0"/>
                                  </p:stCondLst>
                                  <p:endCondLst>
                                    <p:cond evt="begin" delay="0">
                                      <p:tn val="27"/>
                                    </p:cond>
                                  </p:end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fltVal val="0"/>
                                          </p:val>
                                        </p:tav>
                                        <p:tav tm="100000">
                                          <p:val>
                                            <p:strVal val="#ppt_h"/>
                                          </p:val>
                                        </p:tav>
                                      </p:tavLst>
                                    </p:anim>
                                    <p:animEffect transition="in" filter="fade">
                                      <p:cBhvr>
                                        <p:cTn id="31" dur="500"/>
                                        <p:tgtEl>
                                          <p:spTgt spid="25"/>
                                        </p:tgtEl>
                                      </p:cBhvr>
                                    </p:animEffect>
                                  </p:childTnLst>
                                </p:cTn>
                              </p:par>
                              <p:par>
                                <p:cTn id="32" presetID="42" presetClass="entr" presetSubtype="0" fill="hold" grpId="0" nodeType="withEffect">
                                  <p:stCondLst>
                                    <p:cond delay="200"/>
                                  </p:stCondLst>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500"/>
                                        <p:tgtEl>
                                          <p:spTgt spid="23">
                                            <p:txEl>
                                              <p:pRg st="0" end="0"/>
                                            </p:txEl>
                                          </p:spTgt>
                                        </p:tgtEl>
                                      </p:cBhvr>
                                    </p:animEffect>
                                    <p:anim calcmode="lin" valueType="num">
                                      <p:cBhvr>
                                        <p:cTn id="3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500" fill="hold"/>
                                        <p:tgtEl>
                                          <p:spTgt spid="23">
                                            <p:txEl>
                                              <p:pRg st="0" end="0"/>
                                            </p:txEl>
                                          </p:spTgt>
                                        </p:tgtEl>
                                        <p:attrNameLst>
                                          <p:attrName>ppt_y</p:attrName>
                                        </p:attrNameLst>
                                      </p:cBhvr>
                                      <p:tavLst>
                                        <p:tav tm="0">
                                          <p:val>
                                            <p:strVal val="#ppt_y+.1"/>
                                          </p:val>
                                        </p:tav>
                                        <p:tav tm="100000">
                                          <p:val>
                                            <p:strVal val="#ppt_y"/>
                                          </p:val>
                                        </p:tav>
                                      </p:tavLst>
                                    </p:anim>
                                  </p:childTnLst>
                                </p:cTn>
                              </p:par>
                              <p:par>
                                <p:cTn id="37" presetID="10" presetClass="entr" presetSubtype="0" fill="hold" grpId="0" nodeType="withEffect">
                                  <p:stCondLst>
                                    <p:cond delay="800"/>
                                  </p:stCondLst>
                                  <p:childTnLst>
                                    <p:set>
                                      <p:cBhvr>
                                        <p:cTn id="38" dur="1" fill="hold">
                                          <p:stCondLst>
                                            <p:cond delay="0"/>
                                          </p:stCondLst>
                                        </p:cTn>
                                        <p:tgtEl>
                                          <p:spTgt spid="24">
                                            <p:txEl>
                                              <p:pRg st="0" end="0"/>
                                            </p:txEl>
                                          </p:spTgt>
                                        </p:tgtEl>
                                        <p:attrNameLst>
                                          <p:attrName>style.visibility</p:attrName>
                                        </p:attrNameLst>
                                      </p:cBhvr>
                                      <p:to>
                                        <p:strVal val="visible"/>
                                      </p:to>
                                    </p:set>
                                    <p:animEffect transition="in" filter="fade">
                                      <p:cBhvr>
                                        <p:cTn id="39" dur="500"/>
                                        <p:tgtEl>
                                          <p:spTgt spid="24">
                                            <p:txEl>
                                              <p:pRg st="0" end="0"/>
                                            </p:txEl>
                                          </p:spTgt>
                                        </p:tgtEl>
                                      </p:cBhvr>
                                    </p:animEffect>
                                  </p:childTnLst>
                                </p:cTn>
                              </p:par>
                            </p:childTnLst>
                          </p:cTn>
                        </p:par>
                        <p:par>
                          <p:cTn id="40" fill="hold">
                            <p:stCondLst>
                              <p:cond delay="1000"/>
                            </p:stCondLst>
                            <p:childTnLst>
                              <p:par>
                                <p:cTn id="41" presetID="53" presetClass="entr" presetSubtype="16" fill="hold" grpId="0" nodeType="afterEffect" nodePh="1">
                                  <p:stCondLst>
                                    <p:cond delay="0"/>
                                  </p:stCondLst>
                                  <p:endCondLst>
                                    <p:cond evt="begin" delay="0">
                                      <p:tn val="41"/>
                                    </p:cond>
                                  </p:end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par>
                                <p:cTn id="46" presetID="42" presetClass="entr" presetSubtype="0" fill="hold" grpId="0" nodeType="withEffect">
                                  <p:stCondLst>
                                    <p:cond delay="200"/>
                                  </p:stCondLst>
                                  <p:childTnLst>
                                    <p:set>
                                      <p:cBhvr>
                                        <p:cTn id="47" dur="1" fill="hold">
                                          <p:stCondLst>
                                            <p:cond delay="0"/>
                                          </p:stCondLst>
                                        </p:cTn>
                                        <p:tgtEl>
                                          <p:spTgt spid="27">
                                            <p:txEl>
                                              <p:pRg st="0" end="0"/>
                                            </p:txEl>
                                          </p:spTgt>
                                        </p:tgtEl>
                                        <p:attrNameLst>
                                          <p:attrName>style.visibility</p:attrName>
                                        </p:attrNameLst>
                                      </p:cBhvr>
                                      <p:to>
                                        <p:strVal val="visible"/>
                                      </p:to>
                                    </p:set>
                                    <p:animEffect transition="in" filter="fade">
                                      <p:cBhvr>
                                        <p:cTn id="48" dur="500"/>
                                        <p:tgtEl>
                                          <p:spTgt spid="27">
                                            <p:txEl>
                                              <p:pRg st="0" end="0"/>
                                            </p:txEl>
                                          </p:spTgt>
                                        </p:tgtEl>
                                      </p:cBhvr>
                                    </p:animEffect>
                                    <p:anim calcmode="lin" valueType="num">
                                      <p:cBhvr>
                                        <p:cTn id="49"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0" dur="500" fill="hold"/>
                                        <p:tgtEl>
                                          <p:spTgt spid="27">
                                            <p:txEl>
                                              <p:pRg st="0" end="0"/>
                                            </p:txEl>
                                          </p:spTgt>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80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fade">
                                      <p:cBhvr>
                                        <p:cTn id="53" dur="500"/>
                                        <p:tgtEl>
                                          <p:spTgt spid="28">
                                            <p:txEl>
                                              <p:pRg st="0" end="0"/>
                                            </p:txEl>
                                          </p:spTgt>
                                        </p:tgtEl>
                                      </p:cBhvr>
                                    </p:animEffect>
                                  </p:childTnLst>
                                </p:cTn>
                              </p:par>
                            </p:childTnLst>
                          </p:cTn>
                        </p:par>
                        <p:par>
                          <p:cTn id="54" fill="hold">
                            <p:stCondLst>
                              <p:cond delay="15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30">
                                            <p:txEl>
                                              <p:pRg st="0" end="0"/>
                                            </p:txEl>
                                          </p:spTgt>
                                        </p:tgtEl>
                                        <p:attrNameLst>
                                          <p:attrName>style.visibility</p:attrName>
                                        </p:attrNameLst>
                                      </p:cBhvr>
                                      <p:to>
                                        <p:strVal val="visible"/>
                                      </p:to>
                                    </p:set>
                                    <p:animEffect transition="in" filter="fade">
                                      <p:cBhvr>
                                        <p:cTn id="62" dur="500"/>
                                        <p:tgtEl>
                                          <p:spTgt spid="30">
                                            <p:txEl>
                                              <p:pRg st="0" end="0"/>
                                            </p:txEl>
                                          </p:spTgt>
                                        </p:tgtEl>
                                      </p:cBhvr>
                                    </p:animEffect>
                                    <p:anim calcmode="lin" valueType="num">
                                      <p:cBhvr>
                                        <p:cTn id="6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64" dur="500" fill="hold"/>
                                        <p:tgtEl>
                                          <p:spTgt spid="30">
                                            <p:txEl>
                                              <p:pRg st="0" end="0"/>
                                            </p:txEl>
                                          </p:spTgt>
                                        </p:tgtEl>
                                        <p:attrNameLst>
                                          <p:attrName>ppt_y</p:attrName>
                                        </p:attrNameLst>
                                      </p:cBhvr>
                                      <p:tavLst>
                                        <p:tav tm="0">
                                          <p:val>
                                            <p:strVal val="#ppt_y+.1"/>
                                          </p:val>
                                        </p:tav>
                                        <p:tav tm="100000">
                                          <p:val>
                                            <p:strVal val="#ppt_y"/>
                                          </p:val>
                                        </p:tav>
                                      </p:tavLst>
                                    </p:anim>
                                  </p:childTnLst>
                                </p:cTn>
                              </p:par>
                              <p:par>
                                <p:cTn id="65" presetID="10" presetClass="entr" presetSubtype="0" fill="hold" grpId="0" nodeType="withEffect">
                                  <p:stCondLst>
                                    <p:cond delay="800"/>
                                  </p:stCondLst>
                                  <p:childTnLst>
                                    <p:set>
                                      <p:cBhvr>
                                        <p:cTn id="66" dur="1" fill="hold">
                                          <p:stCondLst>
                                            <p:cond delay="0"/>
                                          </p:stCondLst>
                                        </p:cTn>
                                        <p:tgtEl>
                                          <p:spTgt spid="31">
                                            <p:txEl>
                                              <p:pRg st="0" end="0"/>
                                            </p:txEl>
                                          </p:spTgt>
                                        </p:tgtEl>
                                        <p:attrNameLst>
                                          <p:attrName>style.visibility</p:attrName>
                                        </p:attrNameLst>
                                      </p:cBhvr>
                                      <p:to>
                                        <p:strVal val="visible"/>
                                      </p:to>
                                    </p:set>
                                    <p:animEffect transition="in" filter="fade">
                                      <p:cBhvr>
                                        <p:cTn id="67" dur="500"/>
                                        <p:tgtEl>
                                          <p:spTgt spid="31">
                                            <p:txEl>
                                              <p:pRg st="0" end="0"/>
                                            </p:txEl>
                                          </p:spTgt>
                                        </p:tgtEl>
                                      </p:cBhvr>
                                    </p:animEffect>
                                  </p:childTnLst>
                                </p:cTn>
                              </p:par>
                            </p:childTnLst>
                          </p:cTn>
                        </p:par>
                        <p:par>
                          <p:cTn id="68" fill="hold">
                            <p:stCondLst>
                              <p:cond delay="2000"/>
                            </p:stCondLst>
                            <p:childTnLst>
                              <p:par>
                                <p:cTn id="69" presetID="53" presetClass="entr" presetSubtype="16" fill="hold" grpId="0" nodeType="afterEffect" nodePh="1">
                                  <p:stCondLst>
                                    <p:cond delay="0"/>
                                  </p:stCondLst>
                                  <p:endCondLst>
                                    <p:cond evt="begin" delay="0">
                                      <p:tn val="69"/>
                                    </p:cond>
                                  </p:endCondLst>
                                  <p:childTnLst>
                                    <p:set>
                                      <p:cBhvr>
                                        <p:cTn id="70" dur="1" fill="hold">
                                          <p:stCondLst>
                                            <p:cond delay="0"/>
                                          </p:stCondLst>
                                        </p:cTn>
                                        <p:tgtEl>
                                          <p:spTgt spid="32"/>
                                        </p:tgtEl>
                                        <p:attrNameLst>
                                          <p:attrName>style.visibility</p:attrName>
                                        </p:attrNameLst>
                                      </p:cBhvr>
                                      <p:to>
                                        <p:strVal val="visible"/>
                                      </p:to>
                                    </p:set>
                                    <p:anim calcmode="lin" valueType="num">
                                      <p:cBhvr>
                                        <p:cTn id="71" dur="500" fill="hold"/>
                                        <p:tgtEl>
                                          <p:spTgt spid="32"/>
                                        </p:tgtEl>
                                        <p:attrNameLst>
                                          <p:attrName>ppt_w</p:attrName>
                                        </p:attrNameLst>
                                      </p:cBhvr>
                                      <p:tavLst>
                                        <p:tav tm="0">
                                          <p:val>
                                            <p:fltVal val="0"/>
                                          </p:val>
                                        </p:tav>
                                        <p:tav tm="100000">
                                          <p:val>
                                            <p:strVal val="#ppt_w"/>
                                          </p:val>
                                        </p:tav>
                                      </p:tavLst>
                                    </p:anim>
                                    <p:anim calcmode="lin" valueType="num">
                                      <p:cBhvr>
                                        <p:cTn id="72" dur="500" fill="hold"/>
                                        <p:tgtEl>
                                          <p:spTgt spid="32"/>
                                        </p:tgtEl>
                                        <p:attrNameLst>
                                          <p:attrName>ppt_h</p:attrName>
                                        </p:attrNameLst>
                                      </p:cBhvr>
                                      <p:tavLst>
                                        <p:tav tm="0">
                                          <p:val>
                                            <p:fltVal val="0"/>
                                          </p:val>
                                        </p:tav>
                                        <p:tav tm="100000">
                                          <p:val>
                                            <p:strVal val="#ppt_h"/>
                                          </p:val>
                                        </p:tav>
                                      </p:tavLst>
                                    </p:anim>
                                    <p:animEffect transition="in" filter="fade">
                                      <p:cBhvr>
                                        <p:cTn id="7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10" presetClass="entr" presetSubtype="0" fill="hold" nodeType="withEffect">
                  <p:stCondLst>
                    <p:cond delay="8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5" grpId="0"/>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withEffect">
                  <p:stCondLst>
                    <p:cond delay="8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6" grpId="0"/>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anim calcmode="lin" valueType="num">
                      <p:cBhvr>
                        <p:cTn dur="500" fill="hold"/>
                        <p:tgtEl>
                          <p:spTgt spid="27"/>
                        </p:tgtEl>
                        <p:attrNameLst>
                          <p:attrName>ppt_x</p:attrName>
                        </p:attrNameLst>
                      </p:cBhvr>
                      <p:tavLst>
                        <p:tav tm="0">
                          <p:val>
                            <p:strVal val="#ppt_x"/>
                          </p:val>
                        </p:tav>
                        <p:tav tm="100000">
                          <p:val>
                            <p:strVal val="#ppt_x"/>
                          </p:val>
                        </p:tav>
                      </p:tavLst>
                    </p:anim>
                    <p:anim calcmode="lin" valueType="num">
                      <p:cBhvr>
                        <p:cTn dur="5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10" presetClass="entr" presetSubtype="0" fill="hold" nodeType="withEffect">
                  <p:stCondLst>
                    <p:cond delay="8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0" grpId="0" build="p">
        <p:tmplLst>
          <p:tmpl lvl="1">
            <p:tnLst>
              <p:par>
                <p:cTn presetID="42" presetClass="entr" presetSubtype="0"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ight circle images with caption">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1" name="Text Placeholder 7"/>
          <p:cNvSpPr>
            <a:spLocks noGrp="1"/>
          </p:cNvSpPr>
          <p:nvPr>
            <p:ph type="body" sz="quarter" idx="65" hasCustomPrompt="1"/>
          </p:nvPr>
        </p:nvSpPr>
        <p:spPr>
          <a:xfrm>
            <a:off x="603252" y="338378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5" name="Picture Placeholder 2"/>
          <p:cNvSpPr>
            <a:spLocks noGrp="1" noChangeAspect="1"/>
          </p:cNvSpPr>
          <p:nvPr>
            <p:ph type="pic" sz="quarter" idx="17"/>
          </p:nvPr>
        </p:nvSpPr>
        <p:spPr>
          <a:xfrm>
            <a:off x="575738" y="137477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6" name="Text Placeholder 7"/>
          <p:cNvSpPr>
            <a:spLocks noGrp="1"/>
          </p:cNvSpPr>
          <p:nvPr>
            <p:ph type="body" sz="quarter" idx="66" hasCustomPrompt="1"/>
          </p:nvPr>
        </p:nvSpPr>
        <p:spPr>
          <a:xfrm>
            <a:off x="3617386" y="338378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8" name="Picture Placeholder 2"/>
          <p:cNvSpPr>
            <a:spLocks noGrp="1" noChangeAspect="1"/>
          </p:cNvSpPr>
          <p:nvPr>
            <p:ph type="pic" sz="quarter" idx="68"/>
          </p:nvPr>
        </p:nvSpPr>
        <p:spPr>
          <a:xfrm>
            <a:off x="3589871" y="137477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9" name="Text Placeholder 7"/>
          <p:cNvSpPr>
            <a:spLocks noGrp="1"/>
          </p:cNvSpPr>
          <p:nvPr>
            <p:ph type="body" sz="quarter" idx="69" hasCustomPrompt="1"/>
          </p:nvPr>
        </p:nvSpPr>
        <p:spPr>
          <a:xfrm>
            <a:off x="6546852" y="338378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3" name="Picture Placeholder 2"/>
          <p:cNvSpPr>
            <a:spLocks noGrp="1" noChangeAspect="1"/>
          </p:cNvSpPr>
          <p:nvPr>
            <p:ph type="pic" sz="quarter" idx="71"/>
          </p:nvPr>
        </p:nvSpPr>
        <p:spPr>
          <a:xfrm>
            <a:off x="6519338" y="137477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4" name="Text Placeholder 7"/>
          <p:cNvSpPr>
            <a:spLocks noGrp="1"/>
          </p:cNvSpPr>
          <p:nvPr>
            <p:ph type="body" sz="quarter" idx="72" hasCustomPrompt="1"/>
          </p:nvPr>
        </p:nvSpPr>
        <p:spPr>
          <a:xfrm>
            <a:off x="9537702" y="338378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6" name="Picture Placeholder 2"/>
          <p:cNvSpPr>
            <a:spLocks noGrp="1" noChangeAspect="1"/>
          </p:cNvSpPr>
          <p:nvPr>
            <p:ph type="pic" sz="quarter" idx="74"/>
          </p:nvPr>
        </p:nvSpPr>
        <p:spPr>
          <a:xfrm>
            <a:off x="9510187" y="137477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9" name="Text Placeholder 7"/>
          <p:cNvSpPr>
            <a:spLocks noGrp="1"/>
          </p:cNvSpPr>
          <p:nvPr>
            <p:ph type="body" sz="quarter" idx="75" hasCustomPrompt="1"/>
          </p:nvPr>
        </p:nvSpPr>
        <p:spPr>
          <a:xfrm>
            <a:off x="603252" y="600506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60" name="Picture Placeholder 2"/>
          <p:cNvSpPr>
            <a:spLocks noGrp="1" noChangeAspect="1"/>
          </p:cNvSpPr>
          <p:nvPr>
            <p:ph type="pic" sz="quarter" idx="76"/>
          </p:nvPr>
        </p:nvSpPr>
        <p:spPr>
          <a:xfrm>
            <a:off x="524938" y="399605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61" name="Text Placeholder 7"/>
          <p:cNvSpPr>
            <a:spLocks noGrp="1"/>
          </p:cNvSpPr>
          <p:nvPr>
            <p:ph type="body" sz="quarter" idx="77" hasCustomPrompt="1"/>
          </p:nvPr>
        </p:nvSpPr>
        <p:spPr>
          <a:xfrm>
            <a:off x="3617386" y="600506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62" name="Picture Placeholder 2"/>
          <p:cNvSpPr>
            <a:spLocks noGrp="1" noChangeAspect="1"/>
          </p:cNvSpPr>
          <p:nvPr>
            <p:ph type="pic" sz="quarter" idx="78"/>
          </p:nvPr>
        </p:nvSpPr>
        <p:spPr>
          <a:xfrm>
            <a:off x="3539071" y="399605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63" name="Text Placeholder 7"/>
          <p:cNvSpPr>
            <a:spLocks noGrp="1"/>
          </p:cNvSpPr>
          <p:nvPr>
            <p:ph type="body" sz="quarter" idx="79" hasCustomPrompt="1"/>
          </p:nvPr>
        </p:nvSpPr>
        <p:spPr>
          <a:xfrm>
            <a:off x="6546852" y="600506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64" name="Picture Placeholder 2"/>
          <p:cNvSpPr>
            <a:spLocks noGrp="1" noChangeAspect="1"/>
          </p:cNvSpPr>
          <p:nvPr>
            <p:ph type="pic" sz="quarter" idx="80"/>
          </p:nvPr>
        </p:nvSpPr>
        <p:spPr>
          <a:xfrm>
            <a:off x="6468538" y="399605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65" name="Text Placeholder 7"/>
          <p:cNvSpPr>
            <a:spLocks noGrp="1"/>
          </p:cNvSpPr>
          <p:nvPr>
            <p:ph type="body" sz="quarter" idx="81" hasCustomPrompt="1"/>
          </p:nvPr>
        </p:nvSpPr>
        <p:spPr>
          <a:xfrm>
            <a:off x="9537702" y="600506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66" name="Picture Placeholder 2"/>
          <p:cNvSpPr>
            <a:spLocks noGrp="1" noChangeAspect="1"/>
          </p:cNvSpPr>
          <p:nvPr>
            <p:ph type="pic" sz="quarter" idx="82"/>
          </p:nvPr>
        </p:nvSpPr>
        <p:spPr>
          <a:xfrm>
            <a:off x="9459387" y="399605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331046049"/>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fade">
                                      <p:cBhvr>
                                        <p:cTn id="20" dur="500"/>
                                        <p:tgtEl>
                                          <p:spTgt spid="41">
                                            <p:txEl>
                                              <p:pRg st="0" end="0"/>
                                            </p:txEl>
                                          </p:spTgt>
                                        </p:tgtEl>
                                      </p:cBhvr>
                                    </p:animEffect>
                                    <p:anim calcmode="lin" valueType="num">
                                      <p:cBhvr>
                                        <p:cTn id="2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53" presetClass="entr" presetSubtype="16" fill="hold" grpId="0" nodeType="afterEffect" nodePh="1">
                                  <p:stCondLst>
                                    <p:cond delay="0"/>
                                  </p:stCondLst>
                                  <p:endCondLst>
                                    <p:cond evt="begin" delay="0">
                                      <p:tn val="24"/>
                                    </p:cond>
                                  </p:end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42" presetClass="entr" presetSubtype="0" fill="hold" grpId="0" nodeType="withEffect">
                                  <p:stCondLst>
                                    <p:cond delay="200"/>
                                  </p:st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fade">
                                      <p:cBhvr>
                                        <p:cTn id="31" dur="500"/>
                                        <p:tgtEl>
                                          <p:spTgt spid="36">
                                            <p:txEl>
                                              <p:pRg st="0" end="0"/>
                                            </p:txEl>
                                          </p:spTgt>
                                        </p:tgtEl>
                                      </p:cBhvr>
                                    </p:animEffect>
                                    <p:anim calcmode="lin" valueType="num">
                                      <p:cBhvr>
                                        <p:cTn id="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53" presetClass="entr" presetSubtype="16" fill="hold" grpId="0" nodeType="afterEffect" nodePh="1">
                                  <p:stCondLst>
                                    <p:cond delay="0"/>
                                  </p:stCondLst>
                                  <p:endCondLst>
                                    <p:cond evt="begin" delay="0">
                                      <p:tn val="35"/>
                                    </p:cond>
                                  </p:end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Effect transition="in" filter="fade">
                                      <p:cBhvr>
                                        <p:cTn id="39" dur="500"/>
                                        <p:tgtEl>
                                          <p:spTgt spid="38"/>
                                        </p:tgtEl>
                                      </p:cBhvr>
                                    </p:animEffect>
                                  </p:childTnLst>
                                </p:cTn>
                              </p:par>
                              <p:par>
                                <p:cTn id="40" presetID="42" presetClass="entr" presetSubtype="0" fill="hold" grpId="0" nodeType="withEffect">
                                  <p:stCondLst>
                                    <p:cond delay="20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anim calcmode="lin" valueType="num">
                                      <p:cBhvr>
                                        <p:cTn id="4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44" dur="5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53" presetClass="entr" presetSubtype="16" fill="hold" grpId="0" nodeType="afterEffect" nodePh="1">
                                  <p:stCondLst>
                                    <p:cond delay="0"/>
                                  </p:stCondLst>
                                  <p:endCondLst>
                                    <p:cond evt="begin" delay="0">
                                      <p:tn val="46"/>
                                    </p:cond>
                                  </p:end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par>
                                <p:cTn id="51" presetID="42" presetClass="entr" presetSubtype="0" fill="hold" grpId="0" nodeType="withEffect">
                                  <p:stCondLst>
                                    <p:cond delay="200"/>
                                  </p:stCondLst>
                                  <p:childTnLst>
                                    <p:set>
                                      <p:cBhvr>
                                        <p:cTn id="52" dur="1" fill="hold">
                                          <p:stCondLst>
                                            <p:cond delay="0"/>
                                          </p:stCondLst>
                                        </p:cTn>
                                        <p:tgtEl>
                                          <p:spTgt spid="44">
                                            <p:txEl>
                                              <p:pRg st="0" end="0"/>
                                            </p:txEl>
                                          </p:spTgt>
                                        </p:tgtEl>
                                        <p:attrNameLst>
                                          <p:attrName>style.visibility</p:attrName>
                                        </p:attrNameLst>
                                      </p:cBhvr>
                                      <p:to>
                                        <p:strVal val="visible"/>
                                      </p:to>
                                    </p:set>
                                    <p:animEffect transition="in" filter="fade">
                                      <p:cBhvr>
                                        <p:cTn id="53" dur="500"/>
                                        <p:tgtEl>
                                          <p:spTgt spid="44">
                                            <p:txEl>
                                              <p:pRg st="0" end="0"/>
                                            </p:txEl>
                                          </p:spTgt>
                                        </p:tgtEl>
                                      </p:cBhvr>
                                    </p:animEffect>
                                    <p:anim calcmode="lin" valueType="num">
                                      <p:cBhvr>
                                        <p:cTn id="54"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55" dur="5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2000"/>
                            </p:stCondLst>
                            <p:childTnLst>
                              <p:par>
                                <p:cTn id="57" presetID="53" presetClass="entr" presetSubtype="16" fill="hold" grpId="0" nodeType="afterEffect" nodePh="1">
                                  <p:stCondLst>
                                    <p:cond delay="0"/>
                                  </p:stCondLst>
                                  <p:endCondLst>
                                    <p:cond evt="begin" delay="0">
                                      <p:tn val="57"/>
                                    </p:cond>
                                  </p:endCondLst>
                                  <p:childTnLst>
                                    <p:set>
                                      <p:cBhvr>
                                        <p:cTn id="58" dur="1" fill="hold">
                                          <p:stCondLst>
                                            <p:cond delay="0"/>
                                          </p:stCondLst>
                                        </p:cTn>
                                        <p:tgtEl>
                                          <p:spTgt spid="46"/>
                                        </p:tgtEl>
                                        <p:attrNameLst>
                                          <p:attrName>style.visibility</p:attrName>
                                        </p:attrNameLst>
                                      </p:cBhvr>
                                      <p:to>
                                        <p:strVal val="visible"/>
                                      </p:to>
                                    </p:set>
                                    <p:anim calcmode="lin" valueType="num">
                                      <p:cBhvr>
                                        <p:cTn id="59" dur="500" fill="hold"/>
                                        <p:tgtEl>
                                          <p:spTgt spid="46"/>
                                        </p:tgtEl>
                                        <p:attrNameLst>
                                          <p:attrName>ppt_w</p:attrName>
                                        </p:attrNameLst>
                                      </p:cBhvr>
                                      <p:tavLst>
                                        <p:tav tm="0">
                                          <p:val>
                                            <p:fltVal val="0"/>
                                          </p:val>
                                        </p:tav>
                                        <p:tav tm="100000">
                                          <p:val>
                                            <p:strVal val="#ppt_w"/>
                                          </p:val>
                                        </p:tav>
                                      </p:tavLst>
                                    </p:anim>
                                    <p:anim calcmode="lin" valueType="num">
                                      <p:cBhvr>
                                        <p:cTn id="60" dur="500" fill="hold"/>
                                        <p:tgtEl>
                                          <p:spTgt spid="46"/>
                                        </p:tgtEl>
                                        <p:attrNameLst>
                                          <p:attrName>ppt_h</p:attrName>
                                        </p:attrNameLst>
                                      </p:cBhvr>
                                      <p:tavLst>
                                        <p:tav tm="0">
                                          <p:val>
                                            <p:fltVal val="0"/>
                                          </p:val>
                                        </p:tav>
                                        <p:tav tm="100000">
                                          <p:val>
                                            <p:strVal val="#ppt_h"/>
                                          </p:val>
                                        </p:tav>
                                      </p:tavLst>
                                    </p:anim>
                                    <p:animEffect transition="in" filter="fade">
                                      <p:cBhvr>
                                        <p:cTn id="61" dur="500"/>
                                        <p:tgtEl>
                                          <p:spTgt spid="46"/>
                                        </p:tgtEl>
                                      </p:cBhvr>
                                    </p:animEffect>
                                  </p:childTnLst>
                                </p:cTn>
                              </p:par>
                              <p:par>
                                <p:cTn id="62" presetID="42" presetClass="entr" presetSubtype="0" fill="hold" grpId="0" nodeType="withEffect">
                                  <p:stCondLst>
                                    <p:cond delay="200"/>
                                  </p:stCondLst>
                                  <p:childTnLst>
                                    <p:set>
                                      <p:cBhvr>
                                        <p:cTn id="63" dur="1" fill="hold">
                                          <p:stCondLst>
                                            <p:cond delay="0"/>
                                          </p:stCondLst>
                                        </p:cTn>
                                        <p:tgtEl>
                                          <p:spTgt spid="59">
                                            <p:txEl>
                                              <p:pRg st="0" end="0"/>
                                            </p:txEl>
                                          </p:spTgt>
                                        </p:tgtEl>
                                        <p:attrNameLst>
                                          <p:attrName>style.visibility</p:attrName>
                                        </p:attrNameLst>
                                      </p:cBhvr>
                                      <p:to>
                                        <p:strVal val="visible"/>
                                      </p:to>
                                    </p:set>
                                    <p:animEffect transition="in" filter="fade">
                                      <p:cBhvr>
                                        <p:cTn id="64" dur="500"/>
                                        <p:tgtEl>
                                          <p:spTgt spid="59">
                                            <p:txEl>
                                              <p:pRg st="0" end="0"/>
                                            </p:txEl>
                                          </p:spTgt>
                                        </p:tgtEl>
                                      </p:cBhvr>
                                    </p:animEffect>
                                    <p:anim calcmode="lin" valueType="num">
                                      <p:cBhvr>
                                        <p:cTn id="65"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p:cTn id="66" dur="500" fill="hold"/>
                                        <p:tgtEl>
                                          <p:spTgt spid="59">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2500"/>
                            </p:stCondLst>
                            <p:childTnLst>
                              <p:par>
                                <p:cTn id="68" presetID="53" presetClass="entr" presetSubtype="16" fill="hold" grpId="0" nodeType="afterEffect" nodePh="1">
                                  <p:stCondLst>
                                    <p:cond delay="0"/>
                                  </p:stCondLst>
                                  <p:endCondLst>
                                    <p:cond evt="begin" delay="0">
                                      <p:tn val="68"/>
                                    </p:cond>
                                  </p:endCondLst>
                                  <p:childTnLst>
                                    <p:set>
                                      <p:cBhvr>
                                        <p:cTn id="69" dur="1" fill="hold">
                                          <p:stCondLst>
                                            <p:cond delay="0"/>
                                          </p:stCondLst>
                                        </p:cTn>
                                        <p:tgtEl>
                                          <p:spTgt spid="60"/>
                                        </p:tgtEl>
                                        <p:attrNameLst>
                                          <p:attrName>style.visibility</p:attrName>
                                        </p:attrNameLst>
                                      </p:cBhvr>
                                      <p:to>
                                        <p:strVal val="visible"/>
                                      </p:to>
                                    </p:set>
                                    <p:anim calcmode="lin" valueType="num">
                                      <p:cBhvr>
                                        <p:cTn id="70" dur="500" fill="hold"/>
                                        <p:tgtEl>
                                          <p:spTgt spid="60"/>
                                        </p:tgtEl>
                                        <p:attrNameLst>
                                          <p:attrName>ppt_w</p:attrName>
                                        </p:attrNameLst>
                                      </p:cBhvr>
                                      <p:tavLst>
                                        <p:tav tm="0">
                                          <p:val>
                                            <p:fltVal val="0"/>
                                          </p:val>
                                        </p:tav>
                                        <p:tav tm="100000">
                                          <p:val>
                                            <p:strVal val="#ppt_w"/>
                                          </p:val>
                                        </p:tav>
                                      </p:tavLst>
                                    </p:anim>
                                    <p:anim calcmode="lin" valueType="num">
                                      <p:cBhvr>
                                        <p:cTn id="71" dur="500" fill="hold"/>
                                        <p:tgtEl>
                                          <p:spTgt spid="60"/>
                                        </p:tgtEl>
                                        <p:attrNameLst>
                                          <p:attrName>ppt_h</p:attrName>
                                        </p:attrNameLst>
                                      </p:cBhvr>
                                      <p:tavLst>
                                        <p:tav tm="0">
                                          <p:val>
                                            <p:fltVal val="0"/>
                                          </p:val>
                                        </p:tav>
                                        <p:tav tm="100000">
                                          <p:val>
                                            <p:strVal val="#ppt_h"/>
                                          </p:val>
                                        </p:tav>
                                      </p:tavLst>
                                    </p:anim>
                                    <p:animEffect transition="in" filter="fade">
                                      <p:cBhvr>
                                        <p:cTn id="72" dur="500"/>
                                        <p:tgtEl>
                                          <p:spTgt spid="60"/>
                                        </p:tgtEl>
                                      </p:cBhvr>
                                    </p:animEffect>
                                  </p:childTnLst>
                                </p:cTn>
                              </p:par>
                              <p:par>
                                <p:cTn id="73" presetID="42" presetClass="entr" presetSubtype="0" fill="hold" grpId="0" nodeType="withEffect">
                                  <p:stCondLst>
                                    <p:cond delay="200"/>
                                  </p:stCondLst>
                                  <p:childTnLst>
                                    <p:set>
                                      <p:cBhvr>
                                        <p:cTn id="74" dur="1" fill="hold">
                                          <p:stCondLst>
                                            <p:cond delay="0"/>
                                          </p:stCondLst>
                                        </p:cTn>
                                        <p:tgtEl>
                                          <p:spTgt spid="61">
                                            <p:txEl>
                                              <p:pRg st="0" end="0"/>
                                            </p:txEl>
                                          </p:spTgt>
                                        </p:tgtEl>
                                        <p:attrNameLst>
                                          <p:attrName>style.visibility</p:attrName>
                                        </p:attrNameLst>
                                      </p:cBhvr>
                                      <p:to>
                                        <p:strVal val="visible"/>
                                      </p:to>
                                    </p:set>
                                    <p:animEffect transition="in" filter="fade">
                                      <p:cBhvr>
                                        <p:cTn id="75" dur="500"/>
                                        <p:tgtEl>
                                          <p:spTgt spid="61">
                                            <p:txEl>
                                              <p:pRg st="0" end="0"/>
                                            </p:txEl>
                                          </p:spTgt>
                                        </p:tgtEl>
                                      </p:cBhvr>
                                    </p:animEffect>
                                    <p:anim calcmode="lin" valueType="num">
                                      <p:cBhvr>
                                        <p:cTn id="76"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77" dur="500" fill="hold"/>
                                        <p:tgtEl>
                                          <p:spTgt spid="61">
                                            <p:txEl>
                                              <p:pRg st="0" end="0"/>
                                            </p:txEl>
                                          </p:spTgt>
                                        </p:tgtEl>
                                        <p:attrNameLst>
                                          <p:attrName>ppt_y</p:attrName>
                                        </p:attrNameLst>
                                      </p:cBhvr>
                                      <p:tavLst>
                                        <p:tav tm="0">
                                          <p:val>
                                            <p:strVal val="#ppt_y+.1"/>
                                          </p:val>
                                        </p:tav>
                                        <p:tav tm="100000">
                                          <p:val>
                                            <p:strVal val="#ppt_y"/>
                                          </p:val>
                                        </p:tav>
                                      </p:tavLst>
                                    </p:anim>
                                  </p:childTnLst>
                                </p:cTn>
                              </p:par>
                            </p:childTnLst>
                          </p:cTn>
                        </p:par>
                        <p:par>
                          <p:cTn id="78" fill="hold">
                            <p:stCondLst>
                              <p:cond delay="30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62"/>
                                        </p:tgtEl>
                                        <p:attrNameLst>
                                          <p:attrName>style.visibility</p:attrName>
                                        </p:attrNameLst>
                                      </p:cBhvr>
                                      <p:to>
                                        <p:strVal val="visible"/>
                                      </p:to>
                                    </p:set>
                                    <p:anim calcmode="lin" valueType="num">
                                      <p:cBhvr>
                                        <p:cTn id="81" dur="500" fill="hold"/>
                                        <p:tgtEl>
                                          <p:spTgt spid="62"/>
                                        </p:tgtEl>
                                        <p:attrNameLst>
                                          <p:attrName>ppt_w</p:attrName>
                                        </p:attrNameLst>
                                      </p:cBhvr>
                                      <p:tavLst>
                                        <p:tav tm="0">
                                          <p:val>
                                            <p:fltVal val="0"/>
                                          </p:val>
                                        </p:tav>
                                        <p:tav tm="100000">
                                          <p:val>
                                            <p:strVal val="#ppt_w"/>
                                          </p:val>
                                        </p:tav>
                                      </p:tavLst>
                                    </p:anim>
                                    <p:anim calcmode="lin" valueType="num">
                                      <p:cBhvr>
                                        <p:cTn id="82" dur="500" fill="hold"/>
                                        <p:tgtEl>
                                          <p:spTgt spid="62"/>
                                        </p:tgtEl>
                                        <p:attrNameLst>
                                          <p:attrName>ppt_h</p:attrName>
                                        </p:attrNameLst>
                                      </p:cBhvr>
                                      <p:tavLst>
                                        <p:tav tm="0">
                                          <p:val>
                                            <p:fltVal val="0"/>
                                          </p:val>
                                        </p:tav>
                                        <p:tav tm="100000">
                                          <p:val>
                                            <p:strVal val="#ppt_h"/>
                                          </p:val>
                                        </p:tav>
                                      </p:tavLst>
                                    </p:anim>
                                    <p:animEffect transition="in" filter="fade">
                                      <p:cBhvr>
                                        <p:cTn id="83" dur="500"/>
                                        <p:tgtEl>
                                          <p:spTgt spid="62"/>
                                        </p:tgtEl>
                                      </p:cBhvr>
                                    </p:animEffect>
                                  </p:childTnLst>
                                </p:cTn>
                              </p:par>
                              <p:par>
                                <p:cTn id="84" presetID="42" presetClass="entr" presetSubtype="0" fill="hold" grpId="0" nodeType="withEffect">
                                  <p:stCondLst>
                                    <p:cond delay="200"/>
                                  </p:stCondLst>
                                  <p:childTnLst>
                                    <p:set>
                                      <p:cBhvr>
                                        <p:cTn id="85" dur="1" fill="hold">
                                          <p:stCondLst>
                                            <p:cond delay="0"/>
                                          </p:stCondLst>
                                        </p:cTn>
                                        <p:tgtEl>
                                          <p:spTgt spid="63">
                                            <p:txEl>
                                              <p:pRg st="0" end="0"/>
                                            </p:txEl>
                                          </p:spTgt>
                                        </p:tgtEl>
                                        <p:attrNameLst>
                                          <p:attrName>style.visibility</p:attrName>
                                        </p:attrNameLst>
                                      </p:cBhvr>
                                      <p:to>
                                        <p:strVal val="visible"/>
                                      </p:to>
                                    </p:set>
                                    <p:animEffect transition="in" filter="fade">
                                      <p:cBhvr>
                                        <p:cTn id="86" dur="500"/>
                                        <p:tgtEl>
                                          <p:spTgt spid="63">
                                            <p:txEl>
                                              <p:pRg st="0" end="0"/>
                                            </p:txEl>
                                          </p:spTgt>
                                        </p:tgtEl>
                                      </p:cBhvr>
                                    </p:animEffect>
                                    <p:anim calcmode="lin" valueType="num">
                                      <p:cBhvr>
                                        <p:cTn id="87"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p:cTn id="88" dur="500" fill="hold"/>
                                        <p:tgtEl>
                                          <p:spTgt spid="63">
                                            <p:txEl>
                                              <p:pRg st="0" end="0"/>
                                            </p:txEl>
                                          </p:spTgt>
                                        </p:tgtEl>
                                        <p:attrNameLst>
                                          <p:attrName>ppt_y</p:attrName>
                                        </p:attrNameLst>
                                      </p:cBhvr>
                                      <p:tavLst>
                                        <p:tav tm="0">
                                          <p:val>
                                            <p:strVal val="#ppt_y+.1"/>
                                          </p:val>
                                        </p:tav>
                                        <p:tav tm="100000">
                                          <p:val>
                                            <p:strVal val="#ppt_y"/>
                                          </p:val>
                                        </p:tav>
                                      </p:tavLst>
                                    </p:anim>
                                  </p:childTnLst>
                                </p:cTn>
                              </p:par>
                            </p:childTnLst>
                          </p:cTn>
                        </p:par>
                        <p:par>
                          <p:cTn id="89" fill="hold">
                            <p:stCondLst>
                              <p:cond delay="3500"/>
                            </p:stCondLst>
                            <p:childTnLst>
                              <p:par>
                                <p:cTn id="90" presetID="53" presetClass="entr" presetSubtype="16" fill="hold" grpId="0" nodeType="afterEffect" nodePh="1">
                                  <p:stCondLst>
                                    <p:cond delay="0"/>
                                  </p:stCondLst>
                                  <p:endCondLst>
                                    <p:cond evt="begin" delay="0">
                                      <p:tn val="90"/>
                                    </p:cond>
                                  </p:endCondLst>
                                  <p:childTnLst>
                                    <p:set>
                                      <p:cBhvr>
                                        <p:cTn id="91" dur="1" fill="hold">
                                          <p:stCondLst>
                                            <p:cond delay="0"/>
                                          </p:stCondLst>
                                        </p:cTn>
                                        <p:tgtEl>
                                          <p:spTgt spid="64"/>
                                        </p:tgtEl>
                                        <p:attrNameLst>
                                          <p:attrName>style.visibility</p:attrName>
                                        </p:attrNameLst>
                                      </p:cBhvr>
                                      <p:to>
                                        <p:strVal val="visible"/>
                                      </p:to>
                                    </p:set>
                                    <p:anim calcmode="lin" valueType="num">
                                      <p:cBhvr>
                                        <p:cTn id="92" dur="500" fill="hold"/>
                                        <p:tgtEl>
                                          <p:spTgt spid="64"/>
                                        </p:tgtEl>
                                        <p:attrNameLst>
                                          <p:attrName>ppt_w</p:attrName>
                                        </p:attrNameLst>
                                      </p:cBhvr>
                                      <p:tavLst>
                                        <p:tav tm="0">
                                          <p:val>
                                            <p:fltVal val="0"/>
                                          </p:val>
                                        </p:tav>
                                        <p:tav tm="100000">
                                          <p:val>
                                            <p:strVal val="#ppt_w"/>
                                          </p:val>
                                        </p:tav>
                                      </p:tavLst>
                                    </p:anim>
                                    <p:anim calcmode="lin" valueType="num">
                                      <p:cBhvr>
                                        <p:cTn id="93" dur="500" fill="hold"/>
                                        <p:tgtEl>
                                          <p:spTgt spid="64"/>
                                        </p:tgtEl>
                                        <p:attrNameLst>
                                          <p:attrName>ppt_h</p:attrName>
                                        </p:attrNameLst>
                                      </p:cBhvr>
                                      <p:tavLst>
                                        <p:tav tm="0">
                                          <p:val>
                                            <p:fltVal val="0"/>
                                          </p:val>
                                        </p:tav>
                                        <p:tav tm="100000">
                                          <p:val>
                                            <p:strVal val="#ppt_h"/>
                                          </p:val>
                                        </p:tav>
                                      </p:tavLst>
                                    </p:anim>
                                    <p:animEffect transition="in" filter="fade">
                                      <p:cBhvr>
                                        <p:cTn id="94" dur="500"/>
                                        <p:tgtEl>
                                          <p:spTgt spid="64"/>
                                        </p:tgtEl>
                                      </p:cBhvr>
                                    </p:animEffect>
                                  </p:childTnLst>
                                </p:cTn>
                              </p:par>
                              <p:par>
                                <p:cTn id="95" presetID="42" presetClass="entr" presetSubtype="0" fill="hold" grpId="0" nodeType="withEffect">
                                  <p:stCondLst>
                                    <p:cond delay="200"/>
                                  </p:stCondLst>
                                  <p:childTnLst>
                                    <p:set>
                                      <p:cBhvr>
                                        <p:cTn id="96" dur="1" fill="hold">
                                          <p:stCondLst>
                                            <p:cond delay="0"/>
                                          </p:stCondLst>
                                        </p:cTn>
                                        <p:tgtEl>
                                          <p:spTgt spid="65">
                                            <p:txEl>
                                              <p:pRg st="0" end="0"/>
                                            </p:txEl>
                                          </p:spTgt>
                                        </p:tgtEl>
                                        <p:attrNameLst>
                                          <p:attrName>style.visibility</p:attrName>
                                        </p:attrNameLst>
                                      </p:cBhvr>
                                      <p:to>
                                        <p:strVal val="visible"/>
                                      </p:to>
                                    </p:set>
                                    <p:animEffect transition="in" filter="fade">
                                      <p:cBhvr>
                                        <p:cTn id="97" dur="500"/>
                                        <p:tgtEl>
                                          <p:spTgt spid="65">
                                            <p:txEl>
                                              <p:pRg st="0" end="0"/>
                                            </p:txEl>
                                          </p:spTgt>
                                        </p:tgtEl>
                                      </p:cBhvr>
                                    </p:animEffect>
                                    <p:anim calcmode="lin" valueType="num">
                                      <p:cBhvr>
                                        <p:cTn id="98"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p:cTn id="99" dur="500" fill="hold"/>
                                        <p:tgtEl>
                                          <p:spTgt spid="65">
                                            <p:txEl>
                                              <p:pRg st="0" end="0"/>
                                            </p:txEl>
                                          </p:spTgt>
                                        </p:tgtEl>
                                        <p:attrNameLst>
                                          <p:attrName>ppt_y</p:attrName>
                                        </p:attrNameLst>
                                      </p:cBhvr>
                                      <p:tavLst>
                                        <p:tav tm="0">
                                          <p:val>
                                            <p:strVal val="#ppt_y+.1"/>
                                          </p:val>
                                        </p:tav>
                                        <p:tav tm="100000">
                                          <p:val>
                                            <p:strVal val="#ppt_y"/>
                                          </p:val>
                                        </p:tav>
                                      </p:tavLst>
                                    </p:anim>
                                  </p:childTnLst>
                                </p:cTn>
                              </p:par>
                            </p:childTnLst>
                          </p:cTn>
                        </p:par>
                        <p:par>
                          <p:cTn id="100" fill="hold">
                            <p:stCondLst>
                              <p:cond delay="4000"/>
                            </p:stCondLst>
                            <p:childTnLst>
                              <p:par>
                                <p:cTn id="101" presetID="53" presetClass="entr" presetSubtype="16" fill="hold" grpId="0" nodeType="afterEffect" nodePh="1">
                                  <p:stCondLst>
                                    <p:cond delay="0"/>
                                  </p:stCondLst>
                                  <p:endCondLst>
                                    <p:cond evt="begin" delay="0">
                                      <p:tn val="101"/>
                                    </p:cond>
                                  </p:endCondLst>
                                  <p:childTnLst>
                                    <p:set>
                                      <p:cBhvr>
                                        <p:cTn id="102" dur="1" fill="hold">
                                          <p:stCondLst>
                                            <p:cond delay="0"/>
                                          </p:stCondLst>
                                        </p:cTn>
                                        <p:tgtEl>
                                          <p:spTgt spid="66"/>
                                        </p:tgtEl>
                                        <p:attrNameLst>
                                          <p:attrName>style.visibility</p:attrName>
                                        </p:attrNameLst>
                                      </p:cBhvr>
                                      <p:to>
                                        <p:strVal val="visible"/>
                                      </p:to>
                                    </p:set>
                                    <p:anim calcmode="lin" valueType="num">
                                      <p:cBhvr>
                                        <p:cTn id="103" dur="500" fill="hold"/>
                                        <p:tgtEl>
                                          <p:spTgt spid="66"/>
                                        </p:tgtEl>
                                        <p:attrNameLst>
                                          <p:attrName>ppt_w</p:attrName>
                                        </p:attrNameLst>
                                      </p:cBhvr>
                                      <p:tavLst>
                                        <p:tav tm="0">
                                          <p:val>
                                            <p:fltVal val="0"/>
                                          </p:val>
                                        </p:tav>
                                        <p:tav tm="100000">
                                          <p:val>
                                            <p:strVal val="#ppt_w"/>
                                          </p:val>
                                        </p:tav>
                                      </p:tavLst>
                                    </p:anim>
                                    <p:anim calcmode="lin" valueType="num">
                                      <p:cBhvr>
                                        <p:cTn id="104" dur="500" fill="hold"/>
                                        <p:tgtEl>
                                          <p:spTgt spid="66"/>
                                        </p:tgtEl>
                                        <p:attrNameLst>
                                          <p:attrName>ppt_h</p:attrName>
                                        </p:attrNameLst>
                                      </p:cBhvr>
                                      <p:tavLst>
                                        <p:tav tm="0">
                                          <p:val>
                                            <p:fltVal val="0"/>
                                          </p:val>
                                        </p:tav>
                                        <p:tav tm="100000">
                                          <p:val>
                                            <p:strVal val="#ppt_h"/>
                                          </p:val>
                                        </p:tav>
                                      </p:tavLst>
                                    </p:anim>
                                    <p:animEffect transition="in" filter="fade">
                                      <p:cBhvr>
                                        <p:cTn id="10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P spid="25" grpId="0"/>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8" grpId="0"/>
      <p:bldP spid="39" grpId="0" build="p">
        <p:tmplLst>
          <p:tmpl lvl="1">
            <p:tnLst>
              <p:par>
                <p:cTn presetID="42" presetClass="entr" presetSubtype="0"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anim calcmode="lin" valueType="num">
                      <p:cBhvr>
                        <p:cTn dur="500" fill="hold"/>
                        <p:tgtEl>
                          <p:spTgt spid="39"/>
                        </p:tgtEl>
                        <p:attrNameLst>
                          <p:attrName>ppt_x</p:attrName>
                        </p:attrNameLst>
                      </p:cBhvr>
                      <p:tavLst>
                        <p:tav tm="0">
                          <p:val>
                            <p:strVal val="#ppt_x"/>
                          </p:val>
                        </p:tav>
                        <p:tav tm="100000">
                          <p:val>
                            <p:strVal val="#ppt_x"/>
                          </p:val>
                        </p:tav>
                      </p:tavLst>
                    </p:anim>
                    <p:anim calcmode="lin" valueType="num">
                      <p:cBhvr>
                        <p:cTn dur="500" fill="hold"/>
                        <p:tgtEl>
                          <p:spTgt spid="39"/>
                        </p:tgtEl>
                        <p:attrNameLst>
                          <p:attrName>ppt_y</p:attrName>
                        </p:attrNameLst>
                      </p:cBhvr>
                      <p:tavLst>
                        <p:tav tm="0">
                          <p:val>
                            <p:strVal val="#ppt_y+.1"/>
                          </p:val>
                        </p:tav>
                        <p:tav tm="100000">
                          <p:val>
                            <p:strVal val="#ppt_y"/>
                          </p:val>
                        </p:tav>
                      </p:tavLst>
                    </p:anim>
                  </p:childTnLst>
                </p:cTn>
              </p:par>
            </p:tnLst>
          </p:tmpl>
        </p:tmplLst>
      </p:bldP>
      <p:bldP spid="43" grpId="0"/>
      <p:bldP spid="44" grpId="0" build="p">
        <p:tmplLst>
          <p:tmpl lvl="1">
            <p:tnLst>
              <p:par>
                <p:cTn presetID="42" presetClass="entr" presetSubtype="0"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anim calcmode="lin" valueType="num">
                      <p:cBhvr>
                        <p:cTn dur="500" fill="hold"/>
                        <p:tgtEl>
                          <p:spTgt spid="44"/>
                        </p:tgtEl>
                        <p:attrNameLst>
                          <p:attrName>ppt_x</p:attrName>
                        </p:attrNameLst>
                      </p:cBhvr>
                      <p:tavLst>
                        <p:tav tm="0">
                          <p:val>
                            <p:strVal val="#ppt_x"/>
                          </p:val>
                        </p:tav>
                        <p:tav tm="100000">
                          <p:val>
                            <p:strVal val="#ppt_x"/>
                          </p:val>
                        </p:tav>
                      </p:tavLst>
                    </p:anim>
                    <p:anim calcmode="lin" valueType="num">
                      <p:cBhvr>
                        <p:cTn dur="500" fill="hold"/>
                        <p:tgtEl>
                          <p:spTgt spid="44"/>
                        </p:tgtEl>
                        <p:attrNameLst>
                          <p:attrName>ppt_y</p:attrName>
                        </p:attrNameLst>
                      </p:cBhvr>
                      <p:tavLst>
                        <p:tav tm="0">
                          <p:val>
                            <p:strVal val="#ppt_y+.1"/>
                          </p:val>
                        </p:tav>
                        <p:tav tm="100000">
                          <p:val>
                            <p:strVal val="#ppt_y"/>
                          </p:val>
                        </p:tav>
                      </p:tavLst>
                    </p:anim>
                  </p:childTnLst>
                </p:cTn>
              </p:par>
            </p:tnLst>
          </p:tmpl>
        </p:tmplLst>
      </p:bldP>
      <p:bldP spid="46" grpId="0"/>
      <p:bldP spid="59" grpId="0" build="p">
        <p:tmplLst>
          <p:tmpl lvl="1">
            <p:tnLst>
              <p:par>
                <p:cTn presetID="42" presetClass="entr" presetSubtype="0" fill="hold" nodeType="withEffect">
                  <p:stCondLst>
                    <p:cond delay="2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anim calcmode="lin" valueType="num">
                      <p:cBhvr>
                        <p:cTn dur="500" fill="hold"/>
                        <p:tgtEl>
                          <p:spTgt spid="59"/>
                        </p:tgtEl>
                        <p:attrNameLst>
                          <p:attrName>ppt_x</p:attrName>
                        </p:attrNameLst>
                      </p:cBhvr>
                      <p:tavLst>
                        <p:tav tm="0">
                          <p:val>
                            <p:strVal val="#ppt_x"/>
                          </p:val>
                        </p:tav>
                        <p:tav tm="100000">
                          <p:val>
                            <p:strVal val="#ppt_x"/>
                          </p:val>
                        </p:tav>
                      </p:tavLst>
                    </p:anim>
                    <p:anim calcmode="lin" valueType="num">
                      <p:cBhvr>
                        <p:cTn dur="500" fill="hold"/>
                        <p:tgtEl>
                          <p:spTgt spid="59"/>
                        </p:tgtEl>
                        <p:attrNameLst>
                          <p:attrName>ppt_y</p:attrName>
                        </p:attrNameLst>
                      </p:cBhvr>
                      <p:tavLst>
                        <p:tav tm="0">
                          <p:val>
                            <p:strVal val="#ppt_y+.1"/>
                          </p:val>
                        </p:tav>
                        <p:tav tm="100000">
                          <p:val>
                            <p:strVal val="#ppt_y"/>
                          </p:val>
                        </p:tav>
                      </p:tavLst>
                    </p:anim>
                  </p:childTnLst>
                </p:cTn>
              </p:par>
            </p:tnLst>
          </p:tmpl>
        </p:tmplLst>
      </p:bldP>
      <p:bldP spid="60" grpId="0"/>
      <p:bldP spid="61" grpId="0" build="p">
        <p:tmplLst>
          <p:tmpl lvl="1">
            <p:tnLst>
              <p:par>
                <p:cTn presetID="42" presetClass="entr" presetSubtype="0"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anim calcmode="lin" valueType="num">
                      <p:cBhvr>
                        <p:cTn dur="500" fill="hold"/>
                        <p:tgtEl>
                          <p:spTgt spid="61"/>
                        </p:tgtEl>
                        <p:attrNameLst>
                          <p:attrName>ppt_x</p:attrName>
                        </p:attrNameLst>
                      </p:cBhvr>
                      <p:tavLst>
                        <p:tav tm="0">
                          <p:val>
                            <p:strVal val="#ppt_x"/>
                          </p:val>
                        </p:tav>
                        <p:tav tm="100000">
                          <p:val>
                            <p:strVal val="#ppt_x"/>
                          </p:val>
                        </p:tav>
                      </p:tavLst>
                    </p:anim>
                    <p:anim calcmode="lin" valueType="num">
                      <p:cBhvr>
                        <p:cTn dur="500" fill="hold"/>
                        <p:tgtEl>
                          <p:spTgt spid="61"/>
                        </p:tgtEl>
                        <p:attrNameLst>
                          <p:attrName>ppt_y</p:attrName>
                        </p:attrNameLst>
                      </p:cBhvr>
                      <p:tavLst>
                        <p:tav tm="0">
                          <p:val>
                            <p:strVal val="#ppt_y+.1"/>
                          </p:val>
                        </p:tav>
                        <p:tav tm="100000">
                          <p:val>
                            <p:strVal val="#ppt_y"/>
                          </p:val>
                        </p:tav>
                      </p:tavLst>
                    </p:anim>
                  </p:childTnLst>
                </p:cTn>
              </p:par>
            </p:tnLst>
          </p:tmpl>
        </p:tmplLst>
      </p:bldP>
      <p:bldP spid="62" grpId="0"/>
      <p:bldP spid="63" grpId="0" build="p">
        <p:tmplLst>
          <p:tmpl lvl="1">
            <p:tnLst>
              <p:par>
                <p:cTn presetID="42" presetClass="entr" presetSubtype="0" fill="hold" nodeType="withEffect">
                  <p:stCondLst>
                    <p:cond delay="2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anim calcmode="lin" valueType="num">
                      <p:cBhvr>
                        <p:cTn dur="500" fill="hold"/>
                        <p:tgtEl>
                          <p:spTgt spid="63"/>
                        </p:tgtEl>
                        <p:attrNameLst>
                          <p:attrName>ppt_x</p:attrName>
                        </p:attrNameLst>
                      </p:cBhvr>
                      <p:tavLst>
                        <p:tav tm="0">
                          <p:val>
                            <p:strVal val="#ppt_x"/>
                          </p:val>
                        </p:tav>
                        <p:tav tm="100000">
                          <p:val>
                            <p:strVal val="#ppt_x"/>
                          </p:val>
                        </p:tav>
                      </p:tavLst>
                    </p:anim>
                    <p:anim calcmode="lin" valueType="num">
                      <p:cBhvr>
                        <p:cTn dur="500" fill="hold"/>
                        <p:tgtEl>
                          <p:spTgt spid="63"/>
                        </p:tgtEl>
                        <p:attrNameLst>
                          <p:attrName>ppt_y</p:attrName>
                        </p:attrNameLst>
                      </p:cBhvr>
                      <p:tavLst>
                        <p:tav tm="0">
                          <p:val>
                            <p:strVal val="#ppt_y+.1"/>
                          </p:val>
                        </p:tav>
                        <p:tav tm="100000">
                          <p:val>
                            <p:strVal val="#ppt_y"/>
                          </p:val>
                        </p:tav>
                      </p:tavLst>
                    </p:anim>
                  </p:childTnLst>
                </p:cTn>
              </p:par>
            </p:tnLst>
          </p:tmpl>
        </p:tmplLst>
      </p:bldP>
      <p:bldP spid="64" grpId="0"/>
      <p:bldP spid="65" grpId="0" build="p">
        <p:tmplLst>
          <p:tmpl lvl="1">
            <p:tnLst>
              <p:par>
                <p:cTn presetID="42" presetClass="entr" presetSubtype="0" fill="hold" nodeType="withEffect">
                  <p:stCondLst>
                    <p:cond delay="2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anim calcmode="lin" valueType="num">
                      <p:cBhvr>
                        <p:cTn dur="500" fill="hold"/>
                        <p:tgtEl>
                          <p:spTgt spid="65"/>
                        </p:tgtEl>
                        <p:attrNameLst>
                          <p:attrName>ppt_x</p:attrName>
                        </p:attrNameLst>
                      </p:cBhvr>
                      <p:tavLst>
                        <p:tav tm="0">
                          <p:val>
                            <p:strVal val="#ppt_x"/>
                          </p:val>
                        </p:tav>
                        <p:tav tm="100000">
                          <p:val>
                            <p:strVal val="#ppt_x"/>
                          </p:val>
                        </p:tav>
                      </p:tavLst>
                    </p:anim>
                    <p:anim calcmode="lin" valueType="num">
                      <p:cBhvr>
                        <p:cTn dur="500" fill="hold"/>
                        <p:tgtEl>
                          <p:spTgt spid="65"/>
                        </p:tgtEl>
                        <p:attrNameLst>
                          <p:attrName>ppt_y</p:attrName>
                        </p:attrNameLst>
                      </p:cBhvr>
                      <p:tavLst>
                        <p:tav tm="0">
                          <p:val>
                            <p:strVal val="#ppt_y+.1"/>
                          </p:val>
                        </p:tav>
                        <p:tav tm="100000">
                          <p:val>
                            <p:strVal val="#ppt_y"/>
                          </p:val>
                        </p:tav>
                      </p:tavLst>
                    </p:anim>
                  </p:childTnLst>
                </p:cTn>
              </p:par>
            </p:tnLst>
          </p:tmpl>
        </p:tmplLst>
      </p:bldP>
      <p:bldP spid="66"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58174878"/>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ve images with description">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5" name="Picture Placeholder 2"/>
          <p:cNvSpPr>
            <a:spLocks noGrp="1"/>
          </p:cNvSpPr>
          <p:nvPr>
            <p:ph type="pic" sz="quarter" idx="48"/>
          </p:nvPr>
        </p:nvSpPr>
        <p:spPr>
          <a:xfrm>
            <a:off x="632886"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1" name="Rounded Rectangle 30"/>
          <p:cNvSpPr/>
          <p:nvPr userDrawn="1"/>
        </p:nvSpPr>
        <p:spPr>
          <a:xfrm>
            <a:off x="622447"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6" name="Picture Placeholder 2"/>
          <p:cNvSpPr>
            <a:spLocks noGrp="1"/>
          </p:cNvSpPr>
          <p:nvPr>
            <p:ph type="pic" sz="quarter" idx="65"/>
          </p:nvPr>
        </p:nvSpPr>
        <p:spPr>
          <a:xfrm>
            <a:off x="2800352"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7" name="Rounded Rectangle 30"/>
          <p:cNvSpPr/>
          <p:nvPr userDrawn="1"/>
        </p:nvSpPr>
        <p:spPr>
          <a:xfrm>
            <a:off x="2789914"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8" name="Picture Placeholder 2"/>
          <p:cNvSpPr>
            <a:spLocks noGrp="1"/>
          </p:cNvSpPr>
          <p:nvPr>
            <p:ph type="pic" sz="quarter" idx="66"/>
          </p:nvPr>
        </p:nvSpPr>
        <p:spPr>
          <a:xfrm>
            <a:off x="5065332"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9" name="Rounded Rectangle 30"/>
          <p:cNvSpPr/>
          <p:nvPr userDrawn="1"/>
        </p:nvSpPr>
        <p:spPr>
          <a:xfrm>
            <a:off x="5054894"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0" name="Picture Placeholder 2"/>
          <p:cNvSpPr>
            <a:spLocks noGrp="1"/>
          </p:cNvSpPr>
          <p:nvPr>
            <p:ph type="pic" sz="quarter" idx="67"/>
          </p:nvPr>
        </p:nvSpPr>
        <p:spPr>
          <a:xfrm>
            <a:off x="7351332"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1" name="Rounded Rectangle 30"/>
          <p:cNvSpPr/>
          <p:nvPr userDrawn="1"/>
        </p:nvSpPr>
        <p:spPr>
          <a:xfrm>
            <a:off x="7340894"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2" name="Picture Placeholder 2"/>
          <p:cNvSpPr>
            <a:spLocks noGrp="1"/>
          </p:cNvSpPr>
          <p:nvPr>
            <p:ph type="pic" sz="quarter" idx="68"/>
          </p:nvPr>
        </p:nvSpPr>
        <p:spPr>
          <a:xfrm>
            <a:off x="9624486"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3" name="Rounded Rectangle 30"/>
          <p:cNvSpPr/>
          <p:nvPr userDrawn="1"/>
        </p:nvSpPr>
        <p:spPr>
          <a:xfrm>
            <a:off x="9614047"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 Placeholder 2"/>
          <p:cNvSpPr>
            <a:spLocks noGrp="1"/>
          </p:cNvSpPr>
          <p:nvPr>
            <p:ph type="body" sz="quarter" idx="64" hasCustomPrompt="1"/>
          </p:nvPr>
        </p:nvSpPr>
        <p:spPr>
          <a:xfrm>
            <a:off x="591965" y="556377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45" name="Text Placeholder 7"/>
          <p:cNvSpPr>
            <a:spLocks noGrp="1"/>
          </p:cNvSpPr>
          <p:nvPr>
            <p:ph type="body" sz="quarter" idx="18" hasCustomPrompt="1"/>
          </p:nvPr>
        </p:nvSpPr>
        <p:spPr>
          <a:xfrm>
            <a:off x="569384" y="5109393"/>
            <a:ext cx="10996083" cy="431780"/>
          </a:xfrm>
          <a:prstGeom prst="rect">
            <a:avLst/>
          </a:prstGeom>
        </p:spPr>
        <p:txBody>
          <a:bodyPr vert="horz" lIns="0" tIns="40504" rIns="0" bIns="40504" anchor="ctr"/>
          <a:lstStyle>
            <a:lvl1pPr marL="0" indent="0" algn="l">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spTree>
    <p:extLst>
      <p:ext uri="{BB962C8B-B14F-4D97-AF65-F5344CB8AC3E}">
        <p14:creationId xmlns:p14="http://schemas.microsoft.com/office/powerpoint/2010/main" val="2749800419"/>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5"/>
                                        </p:tgtEl>
                                        <p:attrNameLst>
                                          <p:attrName>style.visibility</p:attrName>
                                        </p:attrNameLst>
                                      </p:cBhvr>
                                      <p:to>
                                        <p:strVal val="visible"/>
                                      </p:to>
                                    </p:set>
                                    <p:anim calcmode="lin" valueType="num">
                                      <p:cBhvr>
                                        <p:cTn id="20" dur="1000" fill="hold"/>
                                        <p:tgtEl>
                                          <p:spTgt spid="25"/>
                                        </p:tgtEl>
                                        <p:attrNameLst>
                                          <p:attrName>ppt_w</p:attrName>
                                        </p:attrNameLst>
                                      </p:cBhvr>
                                      <p:tavLst>
                                        <p:tav tm="0">
                                          <p:val>
                                            <p:fltVal val="0"/>
                                          </p:val>
                                        </p:tav>
                                        <p:tav tm="100000">
                                          <p:val>
                                            <p:strVal val="#ppt_w"/>
                                          </p:val>
                                        </p:tav>
                                      </p:tavLst>
                                    </p:anim>
                                    <p:anim calcmode="lin" valueType="num">
                                      <p:cBhvr>
                                        <p:cTn id="21" dur="1000" fill="hold"/>
                                        <p:tgtEl>
                                          <p:spTgt spid="25"/>
                                        </p:tgtEl>
                                        <p:attrNameLst>
                                          <p:attrName>ppt_h</p:attrName>
                                        </p:attrNameLst>
                                      </p:cBhvr>
                                      <p:tavLst>
                                        <p:tav tm="0">
                                          <p:val>
                                            <p:fltVal val="0"/>
                                          </p:val>
                                        </p:tav>
                                        <p:tav tm="100000">
                                          <p:val>
                                            <p:strVal val="#ppt_h"/>
                                          </p:val>
                                        </p:tav>
                                      </p:tavLst>
                                    </p:anim>
                                    <p:animEffect transition="in" filter="fade">
                                      <p:cBhvr>
                                        <p:cTn id="22" dur="1000"/>
                                        <p:tgtEl>
                                          <p:spTgt spid="2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53" presetClass="entr" presetSubtype="16" fill="hold" grpId="0" nodeType="withEffect" nodePh="1">
                                  <p:stCondLst>
                                    <p:cond delay="800"/>
                                  </p:stCondLst>
                                  <p:endCondLst>
                                    <p:cond evt="begin" delay="0">
                                      <p:tn val="27"/>
                                    </p:cond>
                                  </p:endCondLst>
                                  <p:childTnLst>
                                    <p:set>
                                      <p:cBhvr>
                                        <p:cTn id="28" dur="1" fill="hold">
                                          <p:stCondLst>
                                            <p:cond delay="0"/>
                                          </p:stCondLst>
                                        </p:cTn>
                                        <p:tgtEl>
                                          <p:spTgt spid="36"/>
                                        </p:tgtEl>
                                        <p:attrNameLst>
                                          <p:attrName>style.visibility</p:attrName>
                                        </p:attrNameLst>
                                      </p:cBhvr>
                                      <p:to>
                                        <p:strVal val="visible"/>
                                      </p:to>
                                    </p:set>
                                    <p:anim calcmode="lin" valueType="num">
                                      <p:cBhvr>
                                        <p:cTn id="29" dur="1000" fill="hold"/>
                                        <p:tgtEl>
                                          <p:spTgt spid="36"/>
                                        </p:tgtEl>
                                        <p:attrNameLst>
                                          <p:attrName>ppt_w</p:attrName>
                                        </p:attrNameLst>
                                      </p:cBhvr>
                                      <p:tavLst>
                                        <p:tav tm="0">
                                          <p:val>
                                            <p:fltVal val="0"/>
                                          </p:val>
                                        </p:tav>
                                        <p:tav tm="100000">
                                          <p:val>
                                            <p:strVal val="#ppt_w"/>
                                          </p:val>
                                        </p:tav>
                                      </p:tavLst>
                                    </p:anim>
                                    <p:anim calcmode="lin" valueType="num">
                                      <p:cBhvr>
                                        <p:cTn id="30" dur="1000" fill="hold"/>
                                        <p:tgtEl>
                                          <p:spTgt spid="36"/>
                                        </p:tgtEl>
                                        <p:attrNameLst>
                                          <p:attrName>ppt_h</p:attrName>
                                        </p:attrNameLst>
                                      </p:cBhvr>
                                      <p:tavLst>
                                        <p:tav tm="0">
                                          <p:val>
                                            <p:fltVal val="0"/>
                                          </p:val>
                                        </p:tav>
                                        <p:tav tm="100000">
                                          <p:val>
                                            <p:strVal val="#ppt_h"/>
                                          </p:val>
                                        </p:tav>
                                      </p:tavLst>
                                    </p:anim>
                                    <p:animEffect transition="in" filter="fade">
                                      <p:cBhvr>
                                        <p:cTn id="31" dur="1000"/>
                                        <p:tgtEl>
                                          <p:spTgt spid="36"/>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par>
                                <p:cTn id="36" presetID="53" presetClass="entr" presetSubtype="16" fill="hold" grpId="0" nodeType="withEffect" nodePh="1">
                                  <p:stCondLst>
                                    <p:cond delay="800"/>
                                  </p:stCondLst>
                                  <p:endCondLst>
                                    <p:cond evt="begin" delay="0">
                                      <p:tn val="36"/>
                                    </p:cond>
                                  </p:end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1500"/>
                            </p:stCondLst>
                            <p:childTnLst>
                              <p:par>
                                <p:cTn id="42" presetID="22" presetClass="entr" presetSubtype="4"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down)">
                                      <p:cBhvr>
                                        <p:cTn id="44" dur="500"/>
                                        <p:tgtEl>
                                          <p:spTgt spid="39"/>
                                        </p:tgtEl>
                                      </p:cBhvr>
                                    </p:animEffect>
                                  </p:childTnLst>
                                </p:cTn>
                              </p:par>
                              <p:par>
                                <p:cTn id="45" presetID="53" presetClass="entr" presetSubtype="16" fill="hold" grpId="0" nodeType="withEffect" nodePh="1">
                                  <p:stCondLst>
                                    <p:cond delay="800"/>
                                  </p:stCondLst>
                                  <p:endCondLst>
                                    <p:cond evt="begin" delay="0">
                                      <p:tn val="45"/>
                                    </p:cond>
                                  </p:endCondLst>
                                  <p:childTnLst>
                                    <p:set>
                                      <p:cBhvr>
                                        <p:cTn id="46" dur="1" fill="hold">
                                          <p:stCondLst>
                                            <p:cond delay="0"/>
                                          </p:stCondLst>
                                        </p:cTn>
                                        <p:tgtEl>
                                          <p:spTgt spid="40"/>
                                        </p:tgtEl>
                                        <p:attrNameLst>
                                          <p:attrName>style.visibility</p:attrName>
                                        </p:attrNameLst>
                                      </p:cBhvr>
                                      <p:to>
                                        <p:strVal val="visible"/>
                                      </p:to>
                                    </p:set>
                                    <p:anim calcmode="lin" valueType="num">
                                      <p:cBhvr>
                                        <p:cTn id="47" dur="1000" fill="hold"/>
                                        <p:tgtEl>
                                          <p:spTgt spid="40"/>
                                        </p:tgtEl>
                                        <p:attrNameLst>
                                          <p:attrName>ppt_w</p:attrName>
                                        </p:attrNameLst>
                                      </p:cBhvr>
                                      <p:tavLst>
                                        <p:tav tm="0">
                                          <p:val>
                                            <p:fltVal val="0"/>
                                          </p:val>
                                        </p:tav>
                                        <p:tav tm="100000">
                                          <p:val>
                                            <p:strVal val="#ppt_w"/>
                                          </p:val>
                                        </p:tav>
                                      </p:tavLst>
                                    </p:anim>
                                    <p:anim calcmode="lin" valueType="num">
                                      <p:cBhvr>
                                        <p:cTn id="48" dur="1000" fill="hold"/>
                                        <p:tgtEl>
                                          <p:spTgt spid="40"/>
                                        </p:tgtEl>
                                        <p:attrNameLst>
                                          <p:attrName>ppt_h</p:attrName>
                                        </p:attrNameLst>
                                      </p:cBhvr>
                                      <p:tavLst>
                                        <p:tav tm="0">
                                          <p:val>
                                            <p:fltVal val="0"/>
                                          </p:val>
                                        </p:tav>
                                        <p:tav tm="100000">
                                          <p:val>
                                            <p:strVal val="#ppt_h"/>
                                          </p:val>
                                        </p:tav>
                                      </p:tavLst>
                                    </p:anim>
                                    <p:animEffect transition="in" filter="fade">
                                      <p:cBhvr>
                                        <p:cTn id="49" dur="1000"/>
                                        <p:tgtEl>
                                          <p:spTgt spid="40"/>
                                        </p:tgtEl>
                                      </p:cBhvr>
                                    </p:animEffect>
                                  </p:childTnLst>
                                </p:cTn>
                              </p:par>
                            </p:childTnLst>
                          </p:cTn>
                        </p:par>
                        <p:par>
                          <p:cTn id="50" fill="hold">
                            <p:stCondLst>
                              <p:cond delay="2000"/>
                            </p:stCondLst>
                            <p:childTnLst>
                              <p:par>
                                <p:cTn id="51" presetID="22" presetClass="entr" presetSubtype="4"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down)">
                                      <p:cBhvr>
                                        <p:cTn id="53" dur="500"/>
                                        <p:tgtEl>
                                          <p:spTgt spid="41"/>
                                        </p:tgtEl>
                                      </p:cBhvr>
                                    </p:animEffect>
                                  </p:childTnLst>
                                </p:cTn>
                              </p:par>
                              <p:par>
                                <p:cTn id="54" presetID="53" presetClass="entr" presetSubtype="16" fill="hold" grpId="0" nodeType="withEffect" nodePh="1">
                                  <p:stCondLst>
                                    <p:cond delay="800"/>
                                  </p:stCondLst>
                                  <p:endCondLst>
                                    <p:cond evt="begin" delay="0">
                                      <p:tn val="54"/>
                                    </p:cond>
                                  </p:endCondLst>
                                  <p:childTnLst>
                                    <p:set>
                                      <p:cBhvr>
                                        <p:cTn id="55" dur="1" fill="hold">
                                          <p:stCondLst>
                                            <p:cond delay="0"/>
                                          </p:stCondLst>
                                        </p:cTn>
                                        <p:tgtEl>
                                          <p:spTgt spid="42"/>
                                        </p:tgtEl>
                                        <p:attrNameLst>
                                          <p:attrName>style.visibility</p:attrName>
                                        </p:attrNameLst>
                                      </p:cBhvr>
                                      <p:to>
                                        <p:strVal val="visible"/>
                                      </p:to>
                                    </p:set>
                                    <p:anim calcmode="lin" valueType="num">
                                      <p:cBhvr>
                                        <p:cTn id="56" dur="1000" fill="hold"/>
                                        <p:tgtEl>
                                          <p:spTgt spid="42"/>
                                        </p:tgtEl>
                                        <p:attrNameLst>
                                          <p:attrName>ppt_w</p:attrName>
                                        </p:attrNameLst>
                                      </p:cBhvr>
                                      <p:tavLst>
                                        <p:tav tm="0">
                                          <p:val>
                                            <p:fltVal val="0"/>
                                          </p:val>
                                        </p:tav>
                                        <p:tav tm="100000">
                                          <p:val>
                                            <p:strVal val="#ppt_w"/>
                                          </p:val>
                                        </p:tav>
                                      </p:tavLst>
                                    </p:anim>
                                    <p:anim calcmode="lin" valueType="num">
                                      <p:cBhvr>
                                        <p:cTn id="57" dur="1000" fill="hold"/>
                                        <p:tgtEl>
                                          <p:spTgt spid="42"/>
                                        </p:tgtEl>
                                        <p:attrNameLst>
                                          <p:attrName>ppt_h</p:attrName>
                                        </p:attrNameLst>
                                      </p:cBhvr>
                                      <p:tavLst>
                                        <p:tav tm="0">
                                          <p:val>
                                            <p:fltVal val="0"/>
                                          </p:val>
                                        </p:tav>
                                        <p:tav tm="100000">
                                          <p:val>
                                            <p:strVal val="#ppt_h"/>
                                          </p:val>
                                        </p:tav>
                                      </p:tavLst>
                                    </p:anim>
                                    <p:animEffect transition="in" filter="fade">
                                      <p:cBhvr>
                                        <p:cTn id="58" dur="1000"/>
                                        <p:tgtEl>
                                          <p:spTgt spid="42"/>
                                        </p:tgtEl>
                                      </p:cBhvr>
                                    </p:animEffect>
                                  </p:childTnLst>
                                </p:cTn>
                              </p:par>
                            </p:childTnLst>
                          </p:cTn>
                        </p:par>
                        <p:par>
                          <p:cTn id="59" fill="hold">
                            <p:stCondLst>
                              <p:cond delay="2500"/>
                            </p:stCondLst>
                            <p:childTnLst>
                              <p:par>
                                <p:cTn id="60" presetID="22" presetClass="entr" presetSubtype="4"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down)">
                                      <p:cBhvr>
                                        <p:cTn id="62" dur="500"/>
                                        <p:tgtEl>
                                          <p:spTgt spid="43"/>
                                        </p:tgtEl>
                                      </p:cBhvr>
                                    </p:animEffect>
                                  </p:childTnLst>
                                </p:cTn>
                              </p:par>
                              <p:par>
                                <p:cTn id="63" presetID="10" presetClass="entr" presetSubtype="0" fill="hold" grpId="0" nodeType="withEffect">
                                  <p:stCondLst>
                                    <p:cond delay="800"/>
                                  </p:stCondLst>
                                  <p:childTnLst>
                                    <p:set>
                                      <p:cBhvr>
                                        <p:cTn id="64" dur="1" fill="hold">
                                          <p:stCondLst>
                                            <p:cond delay="0"/>
                                          </p:stCondLst>
                                        </p:cTn>
                                        <p:tgtEl>
                                          <p:spTgt spid="44">
                                            <p:txEl>
                                              <p:pRg st="0" end="0"/>
                                            </p:txEl>
                                          </p:spTgt>
                                        </p:tgtEl>
                                        <p:attrNameLst>
                                          <p:attrName>style.visibility</p:attrName>
                                        </p:attrNameLst>
                                      </p:cBhvr>
                                      <p:to>
                                        <p:strVal val="visible"/>
                                      </p:to>
                                    </p:set>
                                    <p:animEffect transition="in" filter="fade">
                                      <p:cBhvr>
                                        <p:cTn id="65" dur="500"/>
                                        <p:tgtEl>
                                          <p:spTgt spid="44">
                                            <p:txEl>
                                              <p:pRg st="0" end="0"/>
                                            </p:txEl>
                                          </p:spTgt>
                                        </p:tgtEl>
                                      </p:cBhvr>
                                    </p:animEffect>
                                  </p:childTnLst>
                                </p:cTn>
                              </p:par>
                              <p:par>
                                <p:cTn id="66" presetID="42" presetClass="entr" presetSubtype="0" fill="hold" grpId="0" nodeType="withEffect">
                                  <p:stCondLst>
                                    <p:cond delay="200"/>
                                  </p:stCondLst>
                                  <p:childTnLst>
                                    <p:set>
                                      <p:cBhvr>
                                        <p:cTn id="67" dur="1" fill="hold">
                                          <p:stCondLst>
                                            <p:cond delay="0"/>
                                          </p:stCondLst>
                                        </p:cTn>
                                        <p:tgtEl>
                                          <p:spTgt spid="45">
                                            <p:txEl>
                                              <p:pRg st="0" end="0"/>
                                            </p:txEl>
                                          </p:spTgt>
                                        </p:tgtEl>
                                        <p:attrNameLst>
                                          <p:attrName>style.visibility</p:attrName>
                                        </p:attrNameLst>
                                      </p:cBhvr>
                                      <p:to>
                                        <p:strVal val="visible"/>
                                      </p:to>
                                    </p:set>
                                    <p:animEffect transition="in" filter="fade">
                                      <p:cBhvr>
                                        <p:cTn id="68" dur="400"/>
                                        <p:tgtEl>
                                          <p:spTgt spid="45">
                                            <p:txEl>
                                              <p:pRg st="0" end="0"/>
                                            </p:txEl>
                                          </p:spTgt>
                                        </p:tgtEl>
                                      </p:cBhvr>
                                    </p:animEffect>
                                    <p:anim calcmode="lin" valueType="num">
                                      <p:cBhvr>
                                        <p:cTn id="69" dur="4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70" dur="4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25" grpId="0"/>
      <p:bldP spid="31" grpId="0" animBg="1"/>
      <p:bldP spid="36" grpId="0"/>
      <p:bldP spid="37" grpId="0" animBg="1"/>
      <p:bldP spid="38" grpId="0"/>
      <p:bldP spid="39" grpId="0" animBg="1"/>
      <p:bldP spid="40" grpId="0"/>
      <p:bldP spid="41" grpId="0" animBg="1"/>
      <p:bldP spid="42" grpId="0"/>
      <p:bldP spid="43" grpId="0" animBg="1"/>
      <p:bldP spid="44" grpId="0" build="p">
        <p:tmplLst>
          <p:tmpl lvl="1">
            <p:tnLst>
              <p:par>
                <p:cTn presetID="10" presetClass="entr" presetSubtype="0" fill="hold" nodeType="withEffect">
                  <p:stCondLst>
                    <p:cond delay="80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42" presetClass="entr" presetSubtype="0"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Effect transition="in" filter="fade">
                      <p:cBhvr>
                        <p:cTn dur="400"/>
                        <p:tgtEl>
                          <p:spTgt spid="45"/>
                        </p:tgtEl>
                      </p:cBhvr>
                    </p:animEffect>
                    <p:anim calcmode="lin" valueType="num">
                      <p:cBhvr>
                        <p:cTn dur="400" fill="hold"/>
                        <p:tgtEl>
                          <p:spTgt spid="45"/>
                        </p:tgtEl>
                        <p:attrNameLst>
                          <p:attrName>ppt_x</p:attrName>
                        </p:attrNameLst>
                      </p:cBhvr>
                      <p:tavLst>
                        <p:tav tm="0">
                          <p:val>
                            <p:strVal val="#ppt_x"/>
                          </p:val>
                        </p:tav>
                        <p:tav tm="100000">
                          <p:val>
                            <p:strVal val="#ppt_x"/>
                          </p:val>
                        </p:tav>
                      </p:tavLst>
                    </p:anim>
                    <p:anim calcmode="lin" valueType="num">
                      <p:cBhvr>
                        <p:cTn dur="400" fill="hold"/>
                        <p:tgtEl>
                          <p:spTgt spid="4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ext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7" name="Text Placeholder 2"/>
          <p:cNvSpPr>
            <a:spLocks noGrp="1"/>
          </p:cNvSpPr>
          <p:nvPr>
            <p:ph type="body" sz="quarter" idx="16" hasCustomPrompt="1"/>
          </p:nvPr>
        </p:nvSpPr>
        <p:spPr>
          <a:xfrm>
            <a:off x="603251" y="1394298"/>
            <a:ext cx="10972800" cy="4574704"/>
          </a:xfrm>
          <a:prstGeom prst="rect">
            <a:avLst/>
          </a:prstGeom>
        </p:spPr>
        <p:txBody>
          <a:bodyPr vert="horz" lIns="95057" tIns="47529" rIns="95057" bIns="47529"/>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r>
              <a:rPr lang="en-US" dirty="0" err="1"/>
              <a:t>Morbi</a:t>
            </a:r>
            <a:r>
              <a:rPr lang="en-US" dirty="0"/>
              <a:t> </a:t>
            </a:r>
            <a:r>
              <a:rPr lang="en-US" dirty="0" err="1"/>
              <a:t>sodales</a:t>
            </a:r>
            <a:r>
              <a:rPr lang="en-US" dirty="0"/>
              <a:t> </a:t>
            </a:r>
            <a:r>
              <a:rPr lang="en-US" dirty="0" err="1"/>
              <a:t>volutpat</a:t>
            </a:r>
            <a:r>
              <a:rPr lang="en-US" dirty="0"/>
              <a:t> </a:t>
            </a:r>
            <a:r>
              <a:rPr lang="en-US" dirty="0" err="1"/>
              <a:t>tellus</a:t>
            </a:r>
            <a:r>
              <a:rPr lang="en-US" dirty="0"/>
              <a:t>, </a:t>
            </a:r>
            <a:r>
              <a:rPr lang="en-US" dirty="0" err="1"/>
              <a:t>quis</a:t>
            </a:r>
            <a:r>
              <a:rPr lang="en-US" dirty="0"/>
              <a:t> </a:t>
            </a:r>
            <a:r>
              <a:rPr lang="en-US" dirty="0" err="1"/>
              <a:t>aliquam</a:t>
            </a:r>
            <a:r>
              <a:rPr lang="en-US" dirty="0"/>
              <a:t> </a:t>
            </a:r>
            <a:r>
              <a:rPr lang="en-US" dirty="0" err="1"/>
              <a:t>urna</a:t>
            </a:r>
            <a:r>
              <a:rPr lang="en-US" dirty="0"/>
              <a:t> </a:t>
            </a:r>
            <a:r>
              <a:rPr lang="en-US" dirty="0" err="1"/>
              <a:t>cursus</a:t>
            </a:r>
            <a:r>
              <a:rPr lang="en-US" dirty="0"/>
              <a:t> et. </a:t>
            </a:r>
            <a:r>
              <a:rPr lang="en-US" dirty="0" err="1"/>
              <a:t>Proin</a:t>
            </a:r>
            <a:r>
              <a:rPr lang="en-US" dirty="0"/>
              <a:t> </a:t>
            </a:r>
            <a:r>
              <a:rPr lang="en-US" dirty="0" err="1"/>
              <a:t>commodo</a:t>
            </a:r>
            <a:r>
              <a:rPr lang="en-US" dirty="0"/>
              <a:t> </a:t>
            </a:r>
            <a:r>
              <a:rPr lang="en-US" dirty="0" err="1"/>
              <a:t>arcu</a:t>
            </a:r>
            <a:r>
              <a:rPr lang="en-US" dirty="0"/>
              <a:t> </a:t>
            </a:r>
            <a:r>
              <a:rPr lang="en-US" dirty="0" err="1"/>
              <a:t>nec</a:t>
            </a:r>
            <a:r>
              <a:rPr lang="en-US" dirty="0"/>
              <a:t> nisi </a:t>
            </a:r>
            <a:r>
              <a:rPr lang="en-US" dirty="0" err="1"/>
              <a:t>rhoncus</a:t>
            </a:r>
            <a:r>
              <a:rPr lang="en-US" dirty="0"/>
              <a:t> </a:t>
            </a:r>
            <a:r>
              <a:rPr lang="en-US" dirty="0" err="1"/>
              <a:t>dapibus</a:t>
            </a:r>
            <a:r>
              <a:rPr lang="en-US" dirty="0"/>
              <a:t>. </a:t>
            </a:r>
            <a:r>
              <a:rPr lang="en-US" dirty="0" err="1"/>
              <a:t>Praesent</a:t>
            </a:r>
            <a:r>
              <a:rPr lang="en-US" dirty="0"/>
              <a:t> </a:t>
            </a:r>
            <a:r>
              <a:rPr lang="en-US" dirty="0" err="1"/>
              <a:t>nec</a:t>
            </a:r>
            <a:r>
              <a:rPr lang="en-US" dirty="0"/>
              <a:t> </a:t>
            </a:r>
            <a:r>
              <a:rPr lang="en-US" dirty="0" err="1"/>
              <a:t>elit</a:t>
            </a:r>
            <a:r>
              <a:rPr lang="en-US" dirty="0"/>
              <a:t> non </a:t>
            </a:r>
            <a:r>
              <a:rPr lang="en-US" dirty="0" err="1"/>
              <a:t>metus</a:t>
            </a:r>
            <a:r>
              <a:rPr lang="en-US" dirty="0"/>
              <a:t> </a:t>
            </a:r>
            <a:r>
              <a:rPr lang="en-US" dirty="0" err="1"/>
              <a:t>mollis</a:t>
            </a:r>
            <a:r>
              <a:rPr lang="en-US" dirty="0"/>
              <a:t> </a:t>
            </a:r>
            <a:r>
              <a:rPr lang="en-US" dirty="0" err="1"/>
              <a:t>placerat</a:t>
            </a:r>
            <a:r>
              <a:rPr lang="en-US" dirty="0"/>
              <a:t>. </a:t>
            </a:r>
            <a:r>
              <a:rPr lang="en-US" dirty="0" err="1"/>
              <a:t>Vivamus</a:t>
            </a:r>
            <a:r>
              <a:rPr lang="en-US" dirty="0"/>
              <a:t> </a:t>
            </a:r>
            <a:r>
              <a:rPr lang="en-US" dirty="0" err="1"/>
              <a:t>porta</a:t>
            </a:r>
            <a:r>
              <a:rPr lang="en-US" dirty="0"/>
              <a:t> </a:t>
            </a:r>
            <a:r>
              <a:rPr lang="en-US" dirty="0" err="1"/>
              <a:t>pulvinar</a:t>
            </a:r>
            <a:r>
              <a:rPr lang="en-US" dirty="0"/>
              <a:t> </a:t>
            </a:r>
            <a:r>
              <a:rPr lang="en-US" dirty="0" err="1"/>
              <a:t>iaculis</a:t>
            </a:r>
            <a:r>
              <a:rPr lang="en-US" dirty="0"/>
              <a:t>. </a:t>
            </a:r>
            <a:r>
              <a:rPr lang="en-US" dirty="0" err="1"/>
              <a:t>Donec</a:t>
            </a:r>
            <a:r>
              <a:rPr lang="en-US" dirty="0"/>
              <a:t> </a:t>
            </a:r>
            <a:r>
              <a:rPr lang="en-US" dirty="0" err="1"/>
              <a:t>augue</a:t>
            </a:r>
            <a:r>
              <a:rPr lang="en-US" dirty="0"/>
              <a:t> </a:t>
            </a:r>
            <a:r>
              <a:rPr lang="en-US" dirty="0" err="1"/>
              <a:t>arcu</a:t>
            </a:r>
            <a:r>
              <a:rPr lang="en-US" dirty="0"/>
              <a:t>, </a:t>
            </a:r>
            <a:r>
              <a:rPr lang="en-US" dirty="0" err="1"/>
              <a:t>volutpat</a:t>
            </a:r>
            <a:r>
              <a:rPr lang="en-US" dirty="0"/>
              <a:t> </a:t>
            </a:r>
            <a:r>
              <a:rPr lang="en-US" dirty="0" err="1"/>
              <a:t>nec</a:t>
            </a:r>
            <a:r>
              <a:rPr lang="en-US" dirty="0"/>
              <a:t> </a:t>
            </a:r>
            <a:r>
              <a:rPr lang="en-US" dirty="0" err="1"/>
              <a:t>risus</a:t>
            </a:r>
            <a:r>
              <a:rPr lang="en-US" dirty="0"/>
              <a:t> </a:t>
            </a:r>
            <a:r>
              <a:rPr lang="en-US" dirty="0" err="1"/>
              <a:t>eget</a:t>
            </a:r>
            <a:r>
              <a:rPr lang="en-US" dirty="0"/>
              <a:t>, </a:t>
            </a:r>
            <a:r>
              <a:rPr lang="en-US" dirty="0" err="1"/>
              <a:t>finibus</a:t>
            </a:r>
            <a:r>
              <a:rPr lang="en-US" dirty="0"/>
              <a:t> </a:t>
            </a:r>
            <a:r>
              <a:rPr lang="en-US" dirty="0" err="1"/>
              <a:t>lacinia</a:t>
            </a:r>
            <a:r>
              <a:rPr lang="en-US" dirty="0"/>
              <a:t> ligula. </a:t>
            </a:r>
            <a:r>
              <a:rPr lang="en-US" dirty="0" err="1"/>
              <a:t>Curabitur</a:t>
            </a:r>
            <a:r>
              <a:rPr lang="en-US" dirty="0"/>
              <a:t> </a:t>
            </a:r>
            <a:r>
              <a:rPr lang="en-US" dirty="0" err="1"/>
              <a:t>bibendum</a:t>
            </a:r>
            <a:r>
              <a:rPr lang="en-US" dirty="0"/>
              <a:t> </a:t>
            </a:r>
            <a:r>
              <a:rPr lang="en-US" dirty="0" err="1"/>
              <a:t>arcu</a:t>
            </a:r>
            <a:r>
              <a:rPr lang="en-US" dirty="0"/>
              <a:t> sit </a:t>
            </a:r>
            <a:r>
              <a:rPr lang="en-US" dirty="0" err="1"/>
              <a:t>amet</a:t>
            </a:r>
            <a:r>
              <a:rPr lang="en-US" dirty="0"/>
              <a:t> </a:t>
            </a:r>
            <a:r>
              <a:rPr lang="en-US" dirty="0" err="1"/>
              <a:t>faucibus</a:t>
            </a:r>
            <a:r>
              <a:rPr lang="en-US" dirty="0"/>
              <a:t> </a:t>
            </a:r>
            <a:r>
              <a:rPr lang="en-US" dirty="0" err="1"/>
              <a:t>posuere</a:t>
            </a:r>
            <a:r>
              <a:rPr lang="en-US" dirty="0"/>
              <a:t>. </a:t>
            </a:r>
            <a:r>
              <a:rPr lang="en-US" dirty="0" err="1"/>
              <a:t>Donec</a:t>
            </a:r>
            <a:r>
              <a:rPr lang="en-US" dirty="0"/>
              <a:t> a </a:t>
            </a:r>
            <a:r>
              <a:rPr lang="en-US" dirty="0" err="1"/>
              <a:t>est</a:t>
            </a:r>
            <a:r>
              <a:rPr lang="en-US" dirty="0"/>
              <a:t> at </a:t>
            </a:r>
            <a:r>
              <a:rPr lang="en-US" dirty="0" err="1"/>
              <a:t>arcu</a:t>
            </a:r>
            <a:r>
              <a:rPr lang="en-US" dirty="0"/>
              <a:t> </a:t>
            </a:r>
            <a:r>
              <a:rPr lang="en-US" dirty="0" err="1"/>
              <a:t>congue</a:t>
            </a:r>
            <a:r>
              <a:rPr lang="en-US" dirty="0"/>
              <a:t> </a:t>
            </a:r>
            <a:r>
              <a:rPr lang="en-US" dirty="0" err="1"/>
              <a:t>congue</a:t>
            </a:r>
            <a:r>
              <a:rPr lang="en-US" dirty="0"/>
              <a:t> </a:t>
            </a:r>
            <a:r>
              <a:rPr lang="en-US" dirty="0" err="1"/>
              <a:t>vel</a:t>
            </a:r>
            <a:r>
              <a:rPr lang="en-US" dirty="0"/>
              <a:t> </a:t>
            </a:r>
            <a:r>
              <a:rPr lang="en-US" dirty="0" err="1"/>
              <a:t>eget</a:t>
            </a:r>
            <a:r>
              <a:rPr lang="en-US" dirty="0"/>
              <a:t> ex. </a:t>
            </a:r>
            <a:r>
              <a:rPr lang="en-US" dirty="0" err="1"/>
              <a:t>Duis</a:t>
            </a:r>
            <a:r>
              <a:rPr lang="en-US" dirty="0"/>
              <a:t> </a:t>
            </a:r>
            <a:r>
              <a:rPr lang="en-US" dirty="0" err="1"/>
              <a:t>auctor</a:t>
            </a:r>
            <a:r>
              <a:rPr lang="en-US" dirty="0"/>
              <a:t> </a:t>
            </a:r>
            <a:r>
              <a:rPr lang="en-US" dirty="0" err="1"/>
              <a:t>lectus</a:t>
            </a:r>
            <a:r>
              <a:rPr lang="en-US" dirty="0"/>
              <a:t> </a:t>
            </a:r>
            <a:r>
              <a:rPr lang="en-US" dirty="0" err="1"/>
              <a:t>maximus</a:t>
            </a:r>
            <a:r>
              <a:rPr lang="en-US" dirty="0"/>
              <a:t> </a:t>
            </a:r>
            <a:r>
              <a:rPr lang="en-US" dirty="0" err="1"/>
              <a:t>sapien</a:t>
            </a:r>
            <a:r>
              <a:rPr lang="en-US" dirty="0"/>
              <a:t> </a:t>
            </a:r>
            <a:r>
              <a:rPr lang="en-US" dirty="0" err="1"/>
              <a:t>suscipit</a:t>
            </a:r>
            <a:r>
              <a:rPr lang="en-US" dirty="0"/>
              <a:t> </a:t>
            </a:r>
            <a:r>
              <a:rPr lang="en-US" dirty="0" err="1"/>
              <a:t>interdum</a:t>
            </a:r>
            <a:r>
              <a:rPr lang="en-US" dirty="0"/>
              <a:t>.</a:t>
            </a:r>
          </a:p>
          <a:p>
            <a:pPr lvl="0"/>
            <a:endParaRPr lang="en-US" dirty="0"/>
          </a:p>
          <a:p>
            <a:pPr lvl="0"/>
            <a:r>
              <a:rPr lang="en-US" dirty="0" err="1"/>
              <a:t>Curabitur</a:t>
            </a:r>
            <a:r>
              <a:rPr lang="en-US" dirty="0"/>
              <a:t> </a:t>
            </a:r>
            <a:r>
              <a:rPr lang="en-US" dirty="0" err="1"/>
              <a:t>rhoncus</a:t>
            </a:r>
            <a:r>
              <a:rPr lang="en-US" dirty="0"/>
              <a:t>, </a:t>
            </a:r>
            <a:r>
              <a:rPr lang="en-US" dirty="0" err="1"/>
              <a:t>diam</a:t>
            </a:r>
            <a:r>
              <a:rPr lang="en-US" dirty="0"/>
              <a:t> </a:t>
            </a:r>
            <a:r>
              <a:rPr lang="en-US" dirty="0" err="1"/>
              <a:t>vel</a:t>
            </a:r>
            <a:r>
              <a:rPr lang="en-US" dirty="0"/>
              <a:t> </a:t>
            </a:r>
            <a:r>
              <a:rPr lang="en-US" dirty="0" err="1"/>
              <a:t>congue</a:t>
            </a:r>
            <a:r>
              <a:rPr lang="en-US" dirty="0"/>
              <a:t> </a:t>
            </a:r>
            <a:r>
              <a:rPr lang="en-US" dirty="0" err="1"/>
              <a:t>pulvinar</a:t>
            </a:r>
            <a:r>
              <a:rPr lang="en-US" dirty="0"/>
              <a:t>, </a:t>
            </a:r>
            <a:r>
              <a:rPr lang="en-US" dirty="0" err="1"/>
              <a:t>erat</a:t>
            </a:r>
            <a:r>
              <a:rPr lang="en-US" dirty="0"/>
              <a:t> </a:t>
            </a:r>
            <a:r>
              <a:rPr lang="en-US" dirty="0" err="1"/>
              <a:t>massa</a:t>
            </a:r>
            <a:r>
              <a:rPr lang="en-US" dirty="0"/>
              <a:t> </a:t>
            </a:r>
            <a:r>
              <a:rPr lang="en-US" dirty="0" err="1"/>
              <a:t>lacinia</a:t>
            </a:r>
            <a:r>
              <a:rPr lang="en-US" dirty="0"/>
              <a:t> </a:t>
            </a:r>
            <a:r>
              <a:rPr lang="en-US" dirty="0" err="1"/>
              <a:t>purus</a:t>
            </a:r>
            <a:r>
              <a:rPr lang="en-US" dirty="0"/>
              <a:t>, in </a:t>
            </a:r>
            <a:r>
              <a:rPr lang="en-US" dirty="0" err="1"/>
              <a:t>laoreet</a:t>
            </a:r>
            <a:r>
              <a:rPr lang="en-US" dirty="0"/>
              <a:t> </a:t>
            </a:r>
            <a:r>
              <a:rPr lang="en-US" dirty="0" err="1"/>
              <a:t>purus</a:t>
            </a:r>
            <a:r>
              <a:rPr lang="en-US" dirty="0"/>
              <a:t> </a:t>
            </a:r>
            <a:r>
              <a:rPr lang="en-US" dirty="0" err="1"/>
              <a:t>massa</a:t>
            </a:r>
            <a:r>
              <a:rPr lang="en-US" dirty="0"/>
              <a:t> in </a:t>
            </a:r>
            <a:r>
              <a:rPr lang="en-US" dirty="0" err="1"/>
              <a:t>nunc</a:t>
            </a:r>
            <a:r>
              <a:rPr lang="en-US" dirty="0"/>
              <a:t>. </a:t>
            </a:r>
            <a:r>
              <a:rPr lang="en-US" dirty="0" err="1"/>
              <a:t>Phasellus</a:t>
            </a:r>
            <a:r>
              <a:rPr lang="en-US" dirty="0"/>
              <a:t> </a:t>
            </a:r>
            <a:r>
              <a:rPr lang="en-US" dirty="0" err="1"/>
              <a:t>finibus</a:t>
            </a:r>
            <a:r>
              <a:rPr lang="en-US" dirty="0"/>
              <a:t> </a:t>
            </a:r>
            <a:r>
              <a:rPr lang="en-US" dirty="0" err="1"/>
              <a:t>malesuada</a:t>
            </a:r>
            <a:r>
              <a:rPr lang="en-US" dirty="0"/>
              <a:t> </a:t>
            </a:r>
            <a:r>
              <a:rPr lang="en-US" dirty="0" err="1"/>
              <a:t>lobortis</a:t>
            </a:r>
            <a:r>
              <a:rPr lang="en-US" dirty="0"/>
              <a:t>. </a:t>
            </a:r>
            <a:r>
              <a:rPr lang="en-US" dirty="0" err="1"/>
              <a:t>Sed</a:t>
            </a:r>
            <a:r>
              <a:rPr lang="en-US" dirty="0"/>
              <a:t> </a:t>
            </a:r>
            <a:r>
              <a:rPr lang="en-US" dirty="0" err="1"/>
              <a:t>quis</a:t>
            </a:r>
            <a:r>
              <a:rPr lang="en-US" dirty="0"/>
              <a:t> </a:t>
            </a:r>
            <a:r>
              <a:rPr lang="en-US" dirty="0" err="1"/>
              <a:t>tellus</a:t>
            </a:r>
            <a:r>
              <a:rPr lang="en-US" dirty="0"/>
              <a:t> id </a:t>
            </a:r>
            <a:r>
              <a:rPr lang="en-US" dirty="0" err="1"/>
              <a:t>nulla</a:t>
            </a:r>
            <a:r>
              <a:rPr lang="en-US" dirty="0"/>
              <a:t> </a:t>
            </a:r>
            <a:r>
              <a:rPr lang="en-US" dirty="0" err="1"/>
              <a:t>mollis</a:t>
            </a:r>
            <a:r>
              <a:rPr lang="en-US" dirty="0"/>
              <a:t> </a:t>
            </a:r>
            <a:r>
              <a:rPr lang="en-US" dirty="0" err="1"/>
              <a:t>iaculis</a:t>
            </a:r>
            <a:r>
              <a:rPr lang="en-US" dirty="0"/>
              <a:t>. Nam </a:t>
            </a:r>
            <a:r>
              <a:rPr lang="en-US" dirty="0" err="1"/>
              <a:t>nec</a:t>
            </a:r>
            <a:r>
              <a:rPr lang="en-US" dirty="0"/>
              <a:t> </a:t>
            </a:r>
            <a:r>
              <a:rPr lang="en-US" dirty="0" err="1"/>
              <a:t>auctor</a:t>
            </a:r>
            <a:r>
              <a:rPr lang="en-US" dirty="0"/>
              <a:t> </a:t>
            </a:r>
            <a:r>
              <a:rPr lang="en-US" dirty="0" err="1"/>
              <a:t>arcu</a:t>
            </a:r>
            <a:r>
              <a:rPr lang="en-US" dirty="0"/>
              <a:t>. </a:t>
            </a:r>
            <a:r>
              <a:rPr lang="en-US" dirty="0" err="1"/>
              <a:t>Aenean</a:t>
            </a:r>
            <a:r>
              <a:rPr lang="en-US" dirty="0"/>
              <a:t> </a:t>
            </a:r>
            <a:r>
              <a:rPr lang="en-US" dirty="0" err="1"/>
              <a:t>molestie</a:t>
            </a:r>
            <a:r>
              <a:rPr lang="en-US" dirty="0"/>
              <a:t> lacus </a:t>
            </a:r>
            <a:r>
              <a:rPr lang="en-US" dirty="0" err="1"/>
              <a:t>ut</a:t>
            </a:r>
            <a:r>
              <a:rPr lang="en-US" dirty="0"/>
              <a:t> </a:t>
            </a:r>
            <a:r>
              <a:rPr lang="en-US" dirty="0" err="1"/>
              <a:t>urna</a:t>
            </a:r>
            <a:r>
              <a:rPr lang="en-US" dirty="0"/>
              <a:t> </a:t>
            </a:r>
            <a:r>
              <a:rPr lang="en-US" dirty="0" err="1"/>
              <a:t>accumsan</a:t>
            </a:r>
            <a:r>
              <a:rPr lang="en-US" dirty="0"/>
              <a:t>, a </a:t>
            </a:r>
            <a:r>
              <a:rPr lang="en-US" dirty="0" err="1"/>
              <a:t>rhoncus</a:t>
            </a:r>
            <a:r>
              <a:rPr lang="en-US" dirty="0"/>
              <a:t> </a:t>
            </a:r>
            <a:r>
              <a:rPr lang="en-US" dirty="0" err="1"/>
              <a:t>orci</a:t>
            </a:r>
            <a:r>
              <a:rPr lang="en-US" dirty="0"/>
              <a:t> </a:t>
            </a:r>
            <a:r>
              <a:rPr lang="en-US" dirty="0" err="1"/>
              <a:t>rhoncus</a:t>
            </a:r>
            <a:r>
              <a:rPr lang="en-US" dirty="0"/>
              <a:t>. </a:t>
            </a:r>
            <a:r>
              <a:rPr lang="en-US" dirty="0" err="1"/>
              <a:t>Fusce</a:t>
            </a:r>
            <a:r>
              <a:rPr lang="en-US" dirty="0"/>
              <a:t> </a:t>
            </a:r>
            <a:r>
              <a:rPr lang="en-US" dirty="0" err="1"/>
              <a:t>orci</a:t>
            </a:r>
            <a:r>
              <a:rPr lang="en-US" dirty="0"/>
              <a:t> </a:t>
            </a:r>
            <a:r>
              <a:rPr lang="en-US" dirty="0" err="1"/>
              <a:t>velit</a:t>
            </a:r>
            <a:r>
              <a:rPr lang="en-US" dirty="0"/>
              <a:t>, </a:t>
            </a:r>
            <a:r>
              <a:rPr lang="en-US" dirty="0" err="1"/>
              <a:t>euismod</a:t>
            </a:r>
            <a:r>
              <a:rPr lang="en-US" dirty="0"/>
              <a:t> </a:t>
            </a:r>
            <a:r>
              <a:rPr lang="en-US" dirty="0" err="1"/>
              <a:t>quis</a:t>
            </a:r>
            <a:r>
              <a:rPr lang="en-US" dirty="0"/>
              <a:t> </a:t>
            </a:r>
            <a:r>
              <a:rPr lang="en-US" dirty="0" err="1"/>
              <a:t>pulvinar</a:t>
            </a:r>
            <a:r>
              <a:rPr lang="en-US" dirty="0"/>
              <a:t> ac, </a:t>
            </a:r>
            <a:r>
              <a:rPr lang="en-US" dirty="0" err="1"/>
              <a:t>ultrices</a:t>
            </a:r>
            <a:r>
              <a:rPr lang="en-US" dirty="0"/>
              <a:t> </a:t>
            </a:r>
            <a:r>
              <a:rPr lang="en-US" dirty="0" err="1"/>
              <a:t>vel</a:t>
            </a:r>
            <a:r>
              <a:rPr lang="en-US" dirty="0"/>
              <a:t> dui. </a:t>
            </a:r>
            <a:r>
              <a:rPr lang="en-US" dirty="0" err="1"/>
              <a:t>Praesent</a:t>
            </a:r>
            <a:r>
              <a:rPr lang="en-US" dirty="0"/>
              <a:t> </a:t>
            </a:r>
            <a:r>
              <a:rPr lang="en-US" dirty="0" err="1"/>
              <a:t>commodo</a:t>
            </a:r>
            <a:r>
              <a:rPr lang="en-US" dirty="0"/>
              <a:t>, </a:t>
            </a:r>
            <a:r>
              <a:rPr lang="en-US" dirty="0" err="1"/>
              <a:t>odio</a:t>
            </a:r>
            <a:r>
              <a:rPr lang="en-US" dirty="0"/>
              <a:t> </a:t>
            </a:r>
            <a:r>
              <a:rPr lang="en-US" dirty="0" err="1"/>
              <a:t>eu</a:t>
            </a:r>
            <a:r>
              <a:rPr lang="en-US" dirty="0"/>
              <a:t> </a:t>
            </a:r>
            <a:r>
              <a:rPr lang="en-US" dirty="0" err="1"/>
              <a:t>ullamcorper</a:t>
            </a:r>
            <a:r>
              <a:rPr lang="en-US" dirty="0"/>
              <a:t> </a:t>
            </a:r>
            <a:r>
              <a:rPr lang="en-US" dirty="0" err="1"/>
              <a:t>eleifend</a:t>
            </a:r>
            <a:r>
              <a:rPr lang="en-US" dirty="0"/>
              <a:t>, magna </a:t>
            </a:r>
            <a:r>
              <a:rPr lang="en-US" dirty="0" err="1"/>
              <a:t>metus</a:t>
            </a:r>
            <a:r>
              <a:rPr lang="en-US" dirty="0"/>
              <a:t> </a:t>
            </a:r>
            <a:r>
              <a:rPr lang="en-US" dirty="0" err="1"/>
              <a:t>euismod</a:t>
            </a:r>
            <a:r>
              <a:rPr lang="en-US" dirty="0"/>
              <a:t> </a:t>
            </a:r>
            <a:r>
              <a:rPr lang="en-US" dirty="0" err="1"/>
              <a:t>elit</a:t>
            </a:r>
            <a:r>
              <a:rPr lang="en-US" dirty="0"/>
              <a:t>, in </a:t>
            </a:r>
            <a:r>
              <a:rPr lang="en-US" dirty="0" err="1"/>
              <a:t>porttitor</a:t>
            </a:r>
            <a:r>
              <a:rPr lang="en-US" dirty="0"/>
              <a:t> </a:t>
            </a:r>
            <a:r>
              <a:rPr lang="en-US" dirty="0" err="1"/>
              <a:t>urna</a:t>
            </a:r>
            <a:r>
              <a:rPr lang="en-US" dirty="0"/>
              <a:t> </a:t>
            </a:r>
            <a:r>
              <a:rPr lang="en-US" dirty="0" err="1"/>
              <a:t>nisl</a:t>
            </a:r>
            <a:r>
              <a:rPr lang="en-US" dirty="0"/>
              <a:t> </a:t>
            </a:r>
            <a:r>
              <a:rPr lang="en-US" dirty="0" err="1"/>
              <a:t>ut</a:t>
            </a:r>
            <a:r>
              <a:rPr lang="en-US" dirty="0"/>
              <a:t> </a:t>
            </a:r>
            <a:r>
              <a:rPr lang="en-US" dirty="0" err="1"/>
              <a:t>nulla</a:t>
            </a:r>
            <a:r>
              <a:rPr lang="en-US" dirty="0"/>
              <a:t>. </a:t>
            </a:r>
            <a:r>
              <a:rPr lang="en-US" dirty="0" err="1"/>
              <a:t>Donec</a:t>
            </a:r>
            <a:r>
              <a:rPr lang="en-US" dirty="0"/>
              <a:t> </a:t>
            </a:r>
            <a:r>
              <a:rPr lang="en-US" dirty="0" err="1"/>
              <a:t>accumsan</a:t>
            </a:r>
            <a:r>
              <a:rPr lang="en-US" dirty="0"/>
              <a:t> </a:t>
            </a:r>
            <a:r>
              <a:rPr lang="en-US" dirty="0" err="1"/>
              <a:t>egestas</a:t>
            </a:r>
            <a:r>
              <a:rPr lang="en-US" dirty="0"/>
              <a:t> </a:t>
            </a:r>
            <a:r>
              <a:rPr lang="en-US" dirty="0" err="1"/>
              <a:t>nulla</a:t>
            </a:r>
            <a:r>
              <a:rPr lang="en-US" dirty="0"/>
              <a:t>, </a:t>
            </a:r>
            <a:r>
              <a:rPr lang="en-US" dirty="0" err="1"/>
              <a:t>ut</a:t>
            </a:r>
            <a:r>
              <a:rPr lang="en-US" dirty="0"/>
              <a:t> </a:t>
            </a:r>
            <a:r>
              <a:rPr lang="en-US" dirty="0" err="1"/>
              <a:t>sollicitudin</a:t>
            </a:r>
            <a:r>
              <a:rPr lang="en-US" dirty="0"/>
              <a:t> </a:t>
            </a:r>
            <a:r>
              <a:rPr lang="en-US" dirty="0" err="1"/>
              <a:t>nulla</a:t>
            </a:r>
            <a:r>
              <a:rPr lang="en-US" dirty="0"/>
              <a:t> </a:t>
            </a:r>
            <a:r>
              <a:rPr lang="en-US" dirty="0" err="1"/>
              <a:t>lacinia</a:t>
            </a:r>
            <a:r>
              <a:rPr lang="en-US" dirty="0"/>
              <a:t> ac. </a:t>
            </a:r>
            <a:r>
              <a:rPr lang="en-US" dirty="0" err="1"/>
              <a:t>Pellentesque</a:t>
            </a:r>
            <a:r>
              <a:rPr lang="en-US" dirty="0"/>
              <a:t> </a:t>
            </a:r>
            <a:r>
              <a:rPr lang="en-US" dirty="0" err="1"/>
              <a:t>felis</a:t>
            </a:r>
            <a:r>
              <a:rPr lang="en-US" dirty="0"/>
              <a:t> </a:t>
            </a:r>
            <a:r>
              <a:rPr lang="en-US" dirty="0" err="1"/>
              <a:t>est</a:t>
            </a:r>
            <a:r>
              <a:rPr lang="en-US" dirty="0"/>
              <a:t>, </a:t>
            </a:r>
            <a:r>
              <a:rPr lang="en-US" dirty="0" err="1"/>
              <a:t>tincidunt</a:t>
            </a:r>
            <a:r>
              <a:rPr lang="en-US" dirty="0"/>
              <a:t> et </a:t>
            </a:r>
            <a:r>
              <a:rPr lang="en-US" dirty="0" err="1"/>
              <a:t>suscipit</a:t>
            </a:r>
            <a:r>
              <a:rPr lang="en-US" dirty="0"/>
              <a:t> id, </a:t>
            </a:r>
            <a:r>
              <a:rPr lang="en-US" dirty="0" err="1"/>
              <a:t>rutrum</a:t>
            </a:r>
            <a:r>
              <a:rPr lang="en-US" dirty="0"/>
              <a:t> at </a:t>
            </a:r>
            <a:r>
              <a:rPr lang="en-US" dirty="0" err="1"/>
              <a:t>odio</a:t>
            </a:r>
            <a:r>
              <a:rPr lang="en-US" dirty="0"/>
              <a:t>. </a:t>
            </a:r>
            <a:r>
              <a:rPr lang="en-US" dirty="0" err="1"/>
              <a:t>Sed</a:t>
            </a:r>
            <a:r>
              <a:rPr lang="en-US" dirty="0"/>
              <a:t> </a:t>
            </a:r>
            <a:r>
              <a:rPr lang="en-US" dirty="0" err="1"/>
              <a:t>fringilla</a:t>
            </a:r>
            <a:r>
              <a:rPr lang="en-US" dirty="0"/>
              <a:t> </a:t>
            </a:r>
            <a:r>
              <a:rPr lang="en-US" dirty="0" err="1"/>
              <a:t>porttitor</a:t>
            </a:r>
            <a:r>
              <a:rPr lang="en-US" dirty="0"/>
              <a:t> </a:t>
            </a:r>
            <a:r>
              <a:rPr lang="en-US" dirty="0" err="1"/>
              <a:t>ipsum</a:t>
            </a:r>
            <a:r>
              <a:rPr lang="en-US" dirty="0"/>
              <a:t>. </a:t>
            </a:r>
            <a:r>
              <a:rPr lang="en-US" dirty="0" err="1"/>
              <a:t>Morbi</a:t>
            </a:r>
            <a:r>
              <a:rPr lang="en-US" dirty="0"/>
              <a:t> </a:t>
            </a:r>
            <a:r>
              <a:rPr lang="en-US" dirty="0" err="1"/>
              <a:t>cursus</a:t>
            </a:r>
            <a:r>
              <a:rPr lang="en-US" dirty="0"/>
              <a:t> </a:t>
            </a:r>
            <a:r>
              <a:rPr lang="en-US" dirty="0" err="1"/>
              <a:t>massa</a:t>
            </a:r>
            <a:r>
              <a:rPr lang="en-US" dirty="0"/>
              <a:t> </a:t>
            </a:r>
            <a:r>
              <a:rPr lang="en-US" dirty="0" err="1"/>
              <a:t>eget</a:t>
            </a:r>
            <a:r>
              <a:rPr lang="en-US" dirty="0"/>
              <a:t> </a:t>
            </a:r>
            <a:r>
              <a:rPr lang="en-US" dirty="0" err="1"/>
              <a:t>arcu</a:t>
            </a:r>
            <a:r>
              <a:rPr lang="en-US" dirty="0"/>
              <a:t> </a:t>
            </a:r>
            <a:r>
              <a:rPr lang="en-US" dirty="0" err="1"/>
              <a:t>hendrerit</a:t>
            </a:r>
            <a:r>
              <a:rPr lang="en-US" dirty="0"/>
              <a:t> </a:t>
            </a:r>
            <a:r>
              <a:rPr lang="en-US" dirty="0" err="1"/>
              <a:t>eleifend</a:t>
            </a:r>
            <a:r>
              <a:rPr lang="en-US" dirty="0"/>
              <a:t>. </a:t>
            </a:r>
            <a:r>
              <a:rPr lang="en-US" dirty="0" err="1"/>
              <a:t>Morbi</a:t>
            </a:r>
            <a:r>
              <a:rPr lang="en-US" dirty="0"/>
              <a:t> sit </a:t>
            </a:r>
            <a:r>
              <a:rPr lang="en-US" dirty="0" err="1"/>
              <a:t>amet</a:t>
            </a:r>
            <a:r>
              <a:rPr lang="en-US" dirty="0"/>
              <a:t> </a:t>
            </a:r>
            <a:r>
              <a:rPr lang="en-US" dirty="0" err="1"/>
              <a:t>accumsan</a:t>
            </a:r>
            <a:r>
              <a:rPr lang="en-US" dirty="0"/>
              <a:t> dui, </a:t>
            </a:r>
            <a:r>
              <a:rPr lang="en-US" dirty="0" err="1"/>
              <a:t>vel</a:t>
            </a:r>
            <a:r>
              <a:rPr lang="en-US" dirty="0"/>
              <a:t> tempus </a:t>
            </a:r>
            <a:r>
              <a:rPr lang="en-US" dirty="0" err="1"/>
              <a:t>urna</a:t>
            </a:r>
            <a:r>
              <a:rPr lang="en-US" dirty="0"/>
              <a:t>. </a:t>
            </a:r>
            <a:r>
              <a:rPr lang="en-US" dirty="0" err="1"/>
              <a:t>Cras</a:t>
            </a:r>
            <a:r>
              <a:rPr lang="en-US" dirty="0"/>
              <a:t> in </a:t>
            </a:r>
            <a:r>
              <a:rPr lang="en-US" dirty="0" err="1"/>
              <a:t>sapien</a:t>
            </a:r>
            <a:r>
              <a:rPr lang="en-US" dirty="0"/>
              <a:t> at </a:t>
            </a:r>
            <a:r>
              <a:rPr lang="en-US" dirty="0" err="1"/>
              <a:t>justo</a:t>
            </a:r>
            <a:r>
              <a:rPr lang="en-US" dirty="0"/>
              <a:t> </a:t>
            </a:r>
            <a:r>
              <a:rPr lang="en-US" dirty="0" err="1"/>
              <a:t>convallis</a:t>
            </a:r>
            <a:r>
              <a:rPr lang="en-US" dirty="0"/>
              <a:t> </a:t>
            </a:r>
            <a:r>
              <a:rPr lang="en-US" dirty="0" err="1"/>
              <a:t>lacinia</a:t>
            </a:r>
            <a:r>
              <a:rPr lang="en-US" dirty="0"/>
              <a:t> et in </a:t>
            </a:r>
            <a:r>
              <a:rPr lang="en-US" dirty="0" err="1"/>
              <a:t>felis</a:t>
            </a:r>
            <a:r>
              <a:rPr lang="en-US" dirty="0"/>
              <a:t>. </a:t>
            </a:r>
            <a:r>
              <a:rPr lang="en-US" dirty="0" err="1"/>
              <a:t>Vestibulum</a:t>
            </a:r>
            <a:r>
              <a:rPr lang="en-US" dirty="0"/>
              <a:t> </a:t>
            </a:r>
            <a:r>
              <a:rPr lang="en-US" dirty="0" err="1"/>
              <a:t>luctus</a:t>
            </a:r>
            <a:r>
              <a:rPr lang="en-US" dirty="0"/>
              <a:t>, </a:t>
            </a:r>
            <a:r>
              <a:rPr lang="en-US" dirty="0" err="1"/>
              <a:t>odio</a:t>
            </a:r>
            <a:r>
              <a:rPr lang="en-US" dirty="0"/>
              <a:t> non </a:t>
            </a:r>
            <a:r>
              <a:rPr lang="en-US" dirty="0" err="1"/>
              <a:t>accumsan</a:t>
            </a:r>
            <a:r>
              <a:rPr lang="en-US" dirty="0"/>
              <a:t> </a:t>
            </a:r>
            <a:r>
              <a:rPr lang="en-US" dirty="0" err="1"/>
              <a:t>eleifend</a:t>
            </a:r>
            <a:r>
              <a:rPr lang="en-US" dirty="0"/>
              <a:t>, </a:t>
            </a:r>
            <a:r>
              <a:rPr lang="en-US" dirty="0" err="1"/>
              <a:t>lectus</a:t>
            </a:r>
            <a:r>
              <a:rPr lang="en-US" dirty="0"/>
              <a:t> </a:t>
            </a:r>
            <a:r>
              <a:rPr lang="en-US" dirty="0" err="1"/>
              <a:t>metus</a:t>
            </a:r>
            <a:r>
              <a:rPr lang="en-US" dirty="0"/>
              <a:t> </a:t>
            </a:r>
            <a:r>
              <a:rPr lang="en-US" dirty="0" err="1"/>
              <a:t>rutrum</a:t>
            </a:r>
            <a:r>
              <a:rPr lang="en-US" dirty="0"/>
              <a:t> </a:t>
            </a:r>
            <a:r>
              <a:rPr lang="en-US" dirty="0" err="1"/>
              <a:t>orci</a:t>
            </a:r>
            <a:r>
              <a:rPr lang="en-US" dirty="0"/>
              <a:t>, </a:t>
            </a:r>
            <a:r>
              <a:rPr lang="en-US" dirty="0" err="1"/>
              <a:t>quis</a:t>
            </a:r>
            <a:r>
              <a:rPr lang="en-US" dirty="0"/>
              <a:t> </a:t>
            </a:r>
            <a:r>
              <a:rPr lang="en-US" dirty="0" err="1"/>
              <a:t>molestie</a:t>
            </a:r>
            <a:r>
              <a:rPr lang="en-US" dirty="0"/>
              <a:t> </a:t>
            </a:r>
            <a:r>
              <a:rPr lang="en-US" dirty="0" err="1"/>
              <a:t>enim</a:t>
            </a:r>
            <a:r>
              <a:rPr lang="en-US" dirty="0"/>
              <a:t> </a:t>
            </a:r>
            <a:r>
              <a:rPr lang="en-US" dirty="0" err="1"/>
              <a:t>augue</a:t>
            </a:r>
            <a:r>
              <a:rPr lang="en-US" dirty="0"/>
              <a:t> in </a:t>
            </a:r>
            <a:r>
              <a:rPr lang="en-US" dirty="0" err="1"/>
              <a:t>lorem</a:t>
            </a:r>
            <a:r>
              <a:rPr lang="en-US" dirty="0"/>
              <a:t>. </a:t>
            </a:r>
            <a:r>
              <a:rPr lang="en-US" dirty="0" err="1"/>
              <a:t>Vestibulum</a:t>
            </a:r>
            <a:r>
              <a:rPr lang="en-US" dirty="0"/>
              <a:t> </a:t>
            </a:r>
            <a:r>
              <a:rPr lang="en-US" dirty="0" err="1"/>
              <a:t>volutpat</a:t>
            </a:r>
            <a:r>
              <a:rPr lang="en-US" dirty="0"/>
              <a:t> </a:t>
            </a:r>
            <a:r>
              <a:rPr lang="en-US" dirty="0" err="1"/>
              <a:t>sagittis</a:t>
            </a:r>
            <a:r>
              <a:rPr lang="en-US" dirty="0"/>
              <a:t> quam </a:t>
            </a:r>
            <a:r>
              <a:rPr lang="en-US" dirty="0" err="1"/>
              <a:t>varius</a:t>
            </a:r>
            <a:r>
              <a:rPr lang="en-US" dirty="0"/>
              <a:t> </a:t>
            </a:r>
            <a:r>
              <a:rPr lang="en-US" dirty="0" err="1"/>
              <a:t>facilisis</a:t>
            </a:r>
            <a:r>
              <a:rPr lang="en-US" dirty="0"/>
              <a:t>.</a:t>
            </a:r>
          </a:p>
          <a:p>
            <a:pPr lvl="0"/>
            <a:endParaRPr lang="en-US" dirty="0"/>
          </a:p>
          <a:p>
            <a:pPr lvl="0"/>
            <a:r>
              <a:rPr lang="en-US" dirty="0" err="1"/>
              <a:t>Donec</a:t>
            </a:r>
            <a:r>
              <a:rPr lang="en-US" dirty="0"/>
              <a:t> ligula </a:t>
            </a:r>
            <a:r>
              <a:rPr lang="en-US" dirty="0" err="1"/>
              <a:t>diam</a:t>
            </a:r>
            <a:r>
              <a:rPr lang="en-US" dirty="0"/>
              <a:t>, </a:t>
            </a:r>
            <a:r>
              <a:rPr lang="en-US" dirty="0" err="1"/>
              <a:t>tincidunt</a:t>
            </a:r>
            <a:r>
              <a:rPr lang="en-US" dirty="0"/>
              <a:t> id </a:t>
            </a:r>
            <a:r>
              <a:rPr lang="en-US" dirty="0" err="1"/>
              <a:t>nisl</a:t>
            </a:r>
            <a:r>
              <a:rPr lang="en-US" dirty="0"/>
              <a:t> </a:t>
            </a:r>
            <a:r>
              <a:rPr lang="en-US" dirty="0" err="1"/>
              <a:t>vel</a:t>
            </a:r>
            <a:r>
              <a:rPr lang="en-US" dirty="0"/>
              <a:t>, </a:t>
            </a:r>
            <a:r>
              <a:rPr lang="en-US" dirty="0" err="1"/>
              <a:t>accumsan</a:t>
            </a:r>
            <a:r>
              <a:rPr lang="en-US" dirty="0"/>
              <a:t> </a:t>
            </a:r>
            <a:r>
              <a:rPr lang="en-US" dirty="0" err="1"/>
              <a:t>placerat</a:t>
            </a:r>
            <a:r>
              <a:rPr lang="en-US" dirty="0"/>
              <a:t> </a:t>
            </a:r>
            <a:r>
              <a:rPr lang="en-US" dirty="0" err="1"/>
              <a:t>velit</a:t>
            </a:r>
            <a:r>
              <a:rPr lang="en-US" dirty="0"/>
              <a:t>. </a:t>
            </a:r>
            <a:r>
              <a:rPr lang="en-US" dirty="0" err="1"/>
              <a:t>Nullam</a:t>
            </a:r>
            <a:r>
              <a:rPr lang="en-US" dirty="0"/>
              <a:t> </a:t>
            </a:r>
            <a:r>
              <a:rPr lang="en-US" dirty="0" err="1"/>
              <a:t>sagittis</a:t>
            </a:r>
            <a:r>
              <a:rPr lang="en-US" dirty="0"/>
              <a:t> </a:t>
            </a:r>
            <a:r>
              <a:rPr lang="en-US" dirty="0" err="1"/>
              <a:t>feugiat</a:t>
            </a:r>
            <a:r>
              <a:rPr lang="en-US" dirty="0"/>
              <a:t> </a:t>
            </a:r>
            <a:r>
              <a:rPr lang="en-US" dirty="0" err="1"/>
              <a:t>erat</a:t>
            </a:r>
            <a:r>
              <a:rPr lang="en-US" dirty="0"/>
              <a:t>, </a:t>
            </a:r>
            <a:r>
              <a:rPr lang="en-US" dirty="0" err="1"/>
              <a:t>vel</a:t>
            </a:r>
            <a:r>
              <a:rPr lang="en-US" dirty="0"/>
              <a:t> </a:t>
            </a:r>
            <a:r>
              <a:rPr lang="en-US" dirty="0" err="1"/>
              <a:t>vestibulum</a:t>
            </a:r>
            <a:r>
              <a:rPr lang="en-US" dirty="0"/>
              <a:t> </a:t>
            </a:r>
            <a:r>
              <a:rPr lang="en-US" dirty="0" err="1"/>
              <a:t>lorem</a:t>
            </a:r>
            <a:r>
              <a:rPr lang="en-US" dirty="0"/>
              <a:t> </a:t>
            </a:r>
            <a:r>
              <a:rPr lang="en-US" dirty="0" err="1"/>
              <a:t>facilisis</a:t>
            </a:r>
            <a:r>
              <a:rPr lang="en-US" dirty="0"/>
              <a:t> vitae. </a:t>
            </a:r>
            <a:r>
              <a:rPr lang="en-US" dirty="0" err="1"/>
              <a:t>Duis</a:t>
            </a:r>
            <a:r>
              <a:rPr lang="en-US" dirty="0"/>
              <a:t> </a:t>
            </a:r>
            <a:r>
              <a:rPr lang="en-US" dirty="0" err="1"/>
              <a:t>molestie</a:t>
            </a:r>
            <a:r>
              <a:rPr lang="en-US" dirty="0"/>
              <a:t> </a:t>
            </a:r>
            <a:r>
              <a:rPr lang="en-US" dirty="0" err="1"/>
              <a:t>urna</a:t>
            </a:r>
            <a:r>
              <a:rPr lang="en-US" dirty="0"/>
              <a:t> </a:t>
            </a:r>
            <a:r>
              <a:rPr lang="en-US" dirty="0" err="1"/>
              <a:t>enim</a:t>
            </a:r>
            <a:r>
              <a:rPr lang="en-US" dirty="0"/>
              <a:t>, </a:t>
            </a:r>
            <a:r>
              <a:rPr lang="en-US" dirty="0" err="1"/>
              <a:t>vel</a:t>
            </a:r>
            <a:r>
              <a:rPr lang="en-US" dirty="0"/>
              <a:t> </a:t>
            </a:r>
            <a:r>
              <a:rPr lang="en-US" dirty="0" err="1"/>
              <a:t>scelerisque</a:t>
            </a:r>
            <a:r>
              <a:rPr lang="en-US" dirty="0"/>
              <a:t> </a:t>
            </a:r>
            <a:r>
              <a:rPr lang="en-US" dirty="0" err="1"/>
              <a:t>arcu</a:t>
            </a:r>
            <a:r>
              <a:rPr lang="en-US" dirty="0"/>
              <a:t> </a:t>
            </a:r>
            <a:r>
              <a:rPr lang="en-US" dirty="0" err="1"/>
              <a:t>feugiat</a:t>
            </a:r>
            <a:r>
              <a:rPr lang="en-US" dirty="0"/>
              <a:t> </a:t>
            </a:r>
            <a:r>
              <a:rPr lang="en-US" dirty="0" err="1"/>
              <a:t>eget</a:t>
            </a:r>
            <a:r>
              <a:rPr lang="en-US" dirty="0"/>
              <a:t>. </a:t>
            </a:r>
            <a:r>
              <a:rPr lang="en-US" dirty="0" err="1"/>
              <a:t>Curabitur</a:t>
            </a:r>
            <a:r>
              <a:rPr lang="en-US" dirty="0"/>
              <a:t> </a:t>
            </a:r>
            <a:r>
              <a:rPr lang="en-US" dirty="0" err="1"/>
              <a:t>lobortis</a:t>
            </a:r>
            <a:r>
              <a:rPr lang="en-US" dirty="0"/>
              <a:t>, </a:t>
            </a:r>
            <a:r>
              <a:rPr lang="en-US" dirty="0" err="1"/>
              <a:t>nulla</a:t>
            </a:r>
            <a:r>
              <a:rPr lang="en-US" dirty="0"/>
              <a:t> </a:t>
            </a:r>
            <a:r>
              <a:rPr lang="en-US" dirty="0" err="1"/>
              <a:t>vel</a:t>
            </a:r>
            <a:r>
              <a:rPr lang="en-US" dirty="0"/>
              <a:t> </a:t>
            </a:r>
            <a:r>
              <a:rPr lang="en-US" dirty="0" err="1"/>
              <a:t>dignissim</a:t>
            </a:r>
            <a:r>
              <a:rPr lang="en-US" dirty="0"/>
              <a:t> </a:t>
            </a:r>
            <a:r>
              <a:rPr lang="en-US" dirty="0" err="1"/>
              <a:t>consequat</a:t>
            </a:r>
            <a:r>
              <a:rPr lang="en-US" dirty="0"/>
              <a:t>, </a:t>
            </a:r>
            <a:r>
              <a:rPr lang="en-US" dirty="0" err="1"/>
              <a:t>odio</a:t>
            </a:r>
            <a:r>
              <a:rPr lang="en-US" dirty="0"/>
              <a:t> </a:t>
            </a:r>
            <a:r>
              <a:rPr lang="en-US" dirty="0" err="1"/>
              <a:t>libero</a:t>
            </a:r>
            <a:r>
              <a:rPr lang="en-US" dirty="0"/>
              <a:t> </a:t>
            </a:r>
            <a:r>
              <a:rPr lang="en-US" dirty="0" err="1"/>
              <a:t>pellentesque</a:t>
            </a:r>
            <a:r>
              <a:rPr lang="en-US" dirty="0"/>
              <a:t> </a:t>
            </a:r>
            <a:r>
              <a:rPr lang="en-US" dirty="0" err="1"/>
              <a:t>nunc</a:t>
            </a:r>
            <a:r>
              <a:rPr lang="en-US" dirty="0"/>
              <a:t>, sit </a:t>
            </a:r>
            <a:r>
              <a:rPr lang="en-US" dirty="0" err="1"/>
              <a:t>amet</a:t>
            </a:r>
            <a:r>
              <a:rPr lang="en-US" dirty="0"/>
              <a:t> </a:t>
            </a:r>
            <a:r>
              <a:rPr lang="en-US" dirty="0" err="1"/>
              <a:t>feugiat</a:t>
            </a:r>
            <a:r>
              <a:rPr lang="en-US" dirty="0"/>
              <a:t> </a:t>
            </a:r>
            <a:r>
              <a:rPr lang="en-US" dirty="0" err="1"/>
              <a:t>justo</a:t>
            </a:r>
            <a:r>
              <a:rPr lang="en-US" dirty="0"/>
              <a:t> </a:t>
            </a:r>
            <a:r>
              <a:rPr lang="en-US" dirty="0" err="1"/>
              <a:t>metus</a:t>
            </a:r>
            <a:r>
              <a:rPr lang="en-US" dirty="0"/>
              <a:t> </a:t>
            </a:r>
            <a:r>
              <a:rPr lang="en-US" dirty="0" err="1"/>
              <a:t>nec</a:t>
            </a:r>
            <a:r>
              <a:rPr lang="en-US" dirty="0"/>
              <a:t> </a:t>
            </a:r>
            <a:r>
              <a:rPr lang="en-US" dirty="0" err="1"/>
              <a:t>neque</a:t>
            </a:r>
            <a:r>
              <a:rPr lang="en-US" dirty="0"/>
              <a:t>. </a:t>
            </a:r>
            <a:r>
              <a:rPr lang="en-US" dirty="0" err="1"/>
              <a:t>Donec</a:t>
            </a:r>
            <a:r>
              <a:rPr lang="en-US" dirty="0"/>
              <a:t> non ante ac </a:t>
            </a:r>
            <a:r>
              <a:rPr lang="en-US" dirty="0" err="1"/>
              <a:t>orci</a:t>
            </a:r>
            <a:r>
              <a:rPr lang="en-US" dirty="0"/>
              <a:t> </a:t>
            </a:r>
            <a:r>
              <a:rPr lang="en-US" dirty="0" err="1"/>
              <a:t>elementum</a:t>
            </a:r>
            <a:r>
              <a:rPr lang="en-US" dirty="0"/>
              <a:t> </a:t>
            </a:r>
            <a:r>
              <a:rPr lang="en-US" dirty="0" err="1"/>
              <a:t>iaculis</a:t>
            </a:r>
            <a:r>
              <a:rPr lang="en-US" dirty="0"/>
              <a:t> </a:t>
            </a:r>
            <a:r>
              <a:rPr lang="en-US" dirty="0" err="1"/>
              <a:t>consequat</a:t>
            </a:r>
            <a:r>
              <a:rPr lang="en-US" dirty="0"/>
              <a:t> in </a:t>
            </a:r>
            <a:r>
              <a:rPr lang="en-US" dirty="0" err="1"/>
              <a:t>metus</a:t>
            </a:r>
            <a:r>
              <a:rPr lang="en-US" dirty="0"/>
              <a:t>. </a:t>
            </a:r>
            <a:r>
              <a:rPr lang="en-US" dirty="0" err="1"/>
              <a:t>Interdum</a:t>
            </a:r>
            <a:r>
              <a:rPr lang="en-US" dirty="0"/>
              <a:t> et </a:t>
            </a:r>
            <a:r>
              <a:rPr lang="en-US" dirty="0" err="1"/>
              <a:t>malesuada</a:t>
            </a:r>
            <a:r>
              <a:rPr lang="en-US" dirty="0"/>
              <a:t> fames ac ante </a:t>
            </a:r>
            <a:r>
              <a:rPr lang="en-US" dirty="0" err="1"/>
              <a:t>ipsum</a:t>
            </a:r>
            <a:r>
              <a:rPr lang="en-US" dirty="0"/>
              <a:t> </a:t>
            </a:r>
            <a:r>
              <a:rPr lang="en-US" dirty="0" err="1"/>
              <a:t>primis</a:t>
            </a:r>
            <a:r>
              <a:rPr lang="en-US" dirty="0"/>
              <a:t> in </a:t>
            </a:r>
            <a:r>
              <a:rPr lang="en-US" dirty="0" err="1"/>
              <a:t>faucibus</a:t>
            </a:r>
            <a:r>
              <a:rPr lang="en-US" dirty="0"/>
              <a:t>. </a:t>
            </a:r>
            <a:r>
              <a:rPr lang="en-US" dirty="0" err="1"/>
              <a:t>Mauris</a:t>
            </a:r>
            <a:r>
              <a:rPr lang="en-US" dirty="0"/>
              <a:t> </a:t>
            </a:r>
            <a:r>
              <a:rPr lang="en-US" dirty="0" err="1"/>
              <a:t>volutpat</a:t>
            </a:r>
            <a:r>
              <a:rPr lang="en-US" dirty="0"/>
              <a:t> </a:t>
            </a:r>
            <a:r>
              <a:rPr lang="en-US" dirty="0" err="1"/>
              <a:t>aliquet</a:t>
            </a:r>
            <a:r>
              <a:rPr lang="en-US" dirty="0"/>
              <a:t> </a:t>
            </a:r>
            <a:r>
              <a:rPr lang="en-US" dirty="0" err="1"/>
              <a:t>imperdiet</a:t>
            </a:r>
            <a:r>
              <a:rPr lang="en-US" dirty="0"/>
              <a:t>. </a:t>
            </a:r>
            <a:r>
              <a:rPr lang="en-US" dirty="0" err="1"/>
              <a:t>Suspendisse</a:t>
            </a:r>
            <a:r>
              <a:rPr lang="en-US" dirty="0"/>
              <a:t> </a:t>
            </a:r>
            <a:r>
              <a:rPr lang="en-US" dirty="0" err="1"/>
              <a:t>ultrices</a:t>
            </a:r>
            <a:r>
              <a:rPr lang="en-US" dirty="0"/>
              <a:t> lacus id </a:t>
            </a:r>
            <a:r>
              <a:rPr lang="en-US" dirty="0" err="1"/>
              <a:t>est</a:t>
            </a:r>
            <a:r>
              <a:rPr lang="en-US" dirty="0"/>
              <a:t> </a:t>
            </a:r>
            <a:r>
              <a:rPr lang="en-US" dirty="0" err="1"/>
              <a:t>viverra</a:t>
            </a:r>
            <a:r>
              <a:rPr lang="en-US" dirty="0"/>
              <a:t>, at </a:t>
            </a:r>
            <a:r>
              <a:rPr lang="en-US" dirty="0" err="1"/>
              <a:t>porttitor</a:t>
            </a:r>
            <a:r>
              <a:rPr lang="en-US" dirty="0"/>
              <a:t> </a:t>
            </a:r>
            <a:r>
              <a:rPr lang="en-US" dirty="0" err="1"/>
              <a:t>metus</a:t>
            </a:r>
            <a:r>
              <a:rPr lang="en-US" dirty="0"/>
              <a:t> </a:t>
            </a:r>
            <a:r>
              <a:rPr lang="en-US" dirty="0" err="1"/>
              <a:t>facilisis</a:t>
            </a:r>
            <a:r>
              <a:rPr lang="en-US" dirty="0"/>
              <a:t>. </a:t>
            </a:r>
            <a:r>
              <a:rPr lang="en-US" dirty="0" err="1"/>
              <a:t>Nullam</a:t>
            </a:r>
            <a:r>
              <a:rPr lang="en-US" dirty="0"/>
              <a:t> dolor </a:t>
            </a:r>
            <a:r>
              <a:rPr lang="en-US" dirty="0" err="1"/>
              <a:t>sapien</a:t>
            </a:r>
            <a:r>
              <a:rPr lang="en-US" dirty="0"/>
              <a:t>, </a:t>
            </a:r>
            <a:r>
              <a:rPr lang="en-US" dirty="0" err="1"/>
              <a:t>hendrerit</a:t>
            </a:r>
            <a:r>
              <a:rPr lang="en-US" dirty="0"/>
              <a:t> sit </a:t>
            </a:r>
            <a:r>
              <a:rPr lang="en-US" dirty="0" err="1"/>
              <a:t>amet</a:t>
            </a:r>
            <a:r>
              <a:rPr lang="en-US" dirty="0"/>
              <a:t> </a:t>
            </a:r>
            <a:r>
              <a:rPr lang="en-US" dirty="0" err="1"/>
              <a:t>tellus</a:t>
            </a:r>
            <a:r>
              <a:rPr lang="en-US" dirty="0"/>
              <a:t> </a:t>
            </a:r>
            <a:r>
              <a:rPr lang="en-US" dirty="0" err="1"/>
              <a:t>tristique</a:t>
            </a:r>
            <a:r>
              <a:rPr lang="en-US" dirty="0"/>
              <a:t>, </a:t>
            </a:r>
            <a:r>
              <a:rPr lang="en-US" dirty="0" err="1"/>
              <a:t>tempor</a:t>
            </a:r>
            <a:r>
              <a:rPr lang="en-US" dirty="0"/>
              <a:t> </a:t>
            </a:r>
            <a:r>
              <a:rPr lang="en-US" dirty="0" err="1"/>
              <a:t>iaculis</a:t>
            </a:r>
            <a:r>
              <a:rPr lang="en-US" dirty="0"/>
              <a:t> </a:t>
            </a:r>
            <a:r>
              <a:rPr lang="en-US" dirty="0" err="1"/>
              <a:t>urna</a:t>
            </a:r>
            <a:r>
              <a:rPr lang="en-US" dirty="0"/>
              <a:t>. </a:t>
            </a:r>
            <a:r>
              <a:rPr lang="en-US" dirty="0" err="1"/>
              <a:t>Nulla</a:t>
            </a:r>
            <a:r>
              <a:rPr lang="en-US" dirty="0"/>
              <a:t> a </a:t>
            </a:r>
            <a:r>
              <a:rPr lang="en-US" dirty="0" err="1"/>
              <a:t>aliquam</a:t>
            </a:r>
            <a:r>
              <a:rPr lang="en-US" dirty="0"/>
              <a:t> magna. </a:t>
            </a:r>
            <a:r>
              <a:rPr lang="en-US" dirty="0" err="1"/>
              <a:t>Donec</a:t>
            </a:r>
            <a:r>
              <a:rPr lang="en-US" dirty="0"/>
              <a:t> </a:t>
            </a:r>
            <a:r>
              <a:rPr lang="en-US" dirty="0" err="1"/>
              <a:t>eget</a:t>
            </a:r>
            <a:r>
              <a:rPr lang="en-US" dirty="0"/>
              <a:t> </a:t>
            </a:r>
            <a:r>
              <a:rPr lang="en-US" dirty="0" err="1"/>
              <a:t>felis</a:t>
            </a:r>
            <a:r>
              <a:rPr lang="en-US" dirty="0"/>
              <a:t> in </a:t>
            </a:r>
            <a:r>
              <a:rPr lang="en-US" dirty="0" err="1"/>
              <a:t>felis</a:t>
            </a:r>
            <a:r>
              <a:rPr lang="en-US" dirty="0"/>
              <a:t> </a:t>
            </a:r>
            <a:r>
              <a:rPr lang="en-US" dirty="0" err="1"/>
              <a:t>lacinia</a:t>
            </a:r>
            <a:r>
              <a:rPr lang="en-US" dirty="0"/>
              <a:t> </a:t>
            </a:r>
            <a:r>
              <a:rPr lang="en-US" dirty="0" err="1"/>
              <a:t>porttitor</a:t>
            </a:r>
            <a:r>
              <a:rPr lang="en-US" dirty="0"/>
              <a:t>. </a:t>
            </a:r>
            <a:r>
              <a:rPr lang="en-US" dirty="0" err="1"/>
              <a:t>Proin</a:t>
            </a:r>
            <a:r>
              <a:rPr lang="en-US" dirty="0"/>
              <a:t> </a:t>
            </a:r>
            <a:r>
              <a:rPr lang="en-US" dirty="0" err="1"/>
              <a:t>sollicitudin</a:t>
            </a:r>
            <a:r>
              <a:rPr lang="en-US" dirty="0"/>
              <a:t> ante id </a:t>
            </a:r>
            <a:r>
              <a:rPr lang="en-US" dirty="0" err="1"/>
              <a:t>nisl</a:t>
            </a:r>
            <a:r>
              <a:rPr lang="en-US" dirty="0"/>
              <a:t> </a:t>
            </a:r>
            <a:r>
              <a:rPr lang="en-US" dirty="0" err="1"/>
              <a:t>imperdiet</a:t>
            </a:r>
            <a:r>
              <a:rPr lang="en-US" dirty="0"/>
              <a:t> </a:t>
            </a:r>
            <a:r>
              <a:rPr lang="en-US" dirty="0" err="1"/>
              <a:t>euismod</a:t>
            </a:r>
            <a:r>
              <a:rPr lang="en-US" dirty="0"/>
              <a:t>. </a:t>
            </a:r>
            <a:r>
              <a:rPr lang="en-US" dirty="0" err="1"/>
              <a:t>Aenean</a:t>
            </a:r>
            <a:r>
              <a:rPr lang="en-US" dirty="0"/>
              <a:t> </a:t>
            </a:r>
            <a:r>
              <a:rPr lang="en-US" dirty="0" err="1"/>
              <a:t>vestibulum</a:t>
            </a:r>
            <a:r>
              <a:rPr lang="en-US" dirty="0"/>
              <a:t> non </a:t>
            </a:r>
            <a:r>
              <a:rPr lang="en-US" dirty="0" err="1"/>
              <a:t>metus</a:t>
            </a:r>
            <a:r>
              <a:rPr lang="en-US" dirty="0"/>
              <a:t> vitae </a:t>
            </a:r>
            <a:r>
              <a:rPr lang="en-US" dirty="0" err="1"/>
              <a:t>rutrum</a:t>
            </a:r>
            <a:r>
              <a:rPr lang="en-US" dirty="0"/>
              <a:t>. </a:t>
            </a:r>
            <a:r>
              <a:rPr lang="en-US" dirty="0" err="1"/>
              <a:t>Cras</a:t>
            </a:r>
            <a:r>
              <a:rPr lang="en-US" dirty="0"/>
              <a:t> </a:t>
            </a:r>
            <a:r>
              <a:rPr lang="en-US" dirty="0" err="1"/>
              <a:t>varius</a:t>
            </a:r>
            <a:r>
              <a:rPr lang="en-US" dirty="0"/>
              <a:t> </a:t>
            </a:r>
            <a:r>
              <a:rPr lang="en-US" dirty="0" err="1"/>
              <a:t>condimentum</a:t>
            </a:r>
            <a:r>
              <a:rPr lang="en-US" dirty="0"/>
              <a:t> </a:t>
            </a:r>
            <a:r>
              <a:rPr lang="en-US" dirty="0" err="1"/>
              <a:t>diam</a:t>
            </a:r>
            <a:r>
              <a:rPr lang="en-US" dirty="0"/>
              <a:t>, </a:t>
            </a:r>
            <a:r>
              <a:rPr lang="en-US" dirty="0" err="1"/>
              <a:t>quis</a:t>
            </a:r>
            <a:r>
              <a:rPr lang="en-US" dirty="0"/>
              <a:t> </a:t>
            </a:r>
            <a:r>
              <a:rPr lang="en-US" dirty="0" err="1"/>
              <a:t>euismod</a:t>
            </a:r>
            <a:r>
              <a:rPr lang="en-US" dirty="0"/>
              <a:t> </a:t>
            </a:r>
            <a:r>
              <a:rPr lang="en-US" dirty="0" err="1"/>
              <a:t>erat</a:t>
            </a:r>
            <a:r>
              <a:rPr lang="en-US" dirty="0"/>
              <a:t> </a:t>
            </a:r>
            <a:r>
              <a:rPr lang="en-US" dirty="0" err="1"/>
              <a:t>pharetra</a:t>
            </a:r>
            <a:r>
              <a:rPr lang="en-US" dirty="0"/>
              <a:t> non. </a:t>
            </a:r>
            <a:r>
              <a:rPr lang="en-US" dirty="0" err="1"/>
              <a:t>Sed</a:t>
            </a:r>
            <a:r>
              <a:rPr lang="en-US" dirty="0"/>
              <a:t> </a:t>
            </a:r>
            <a:r>
              <a:rPr lang="en-US" dirty="0" err="1"/>
              <a:t>eget</a:t>
            </a:r>
            <a:r>
              <a:rPr lang="en-US" dirty="0"/>
              <a:t> </a:t>
            </a:r>
            <a:r>
              <a:rPr lang="en-US" dirty="0" err="1"/>
              <a:t>blandit</a:t>
            </a:r>
            <a:r>
              <a:rPr lang="en-US" dirty="0"/>
              <a:t> sem.</a:t>
            </a:r>
          </a:p>
        </p:txBody>
      </p:sp>
      <p:grpSp>
        <p:nvGrpSpPr>
          <p:cNvPr id="5" name="Group 4"/>
          <p:cNvGrpSpPr/>
          <p:nvPr userDrawn="1"/>
        </p:nvGrpSpPr>
        <p:grpSpPr>
          <a:xfrm>
            <a:off x="101309" y="385540"/>
            <a:ext cx="383999" cy="342172"/>
            <a:chOff x="5270500" y="1460500"/>
            <a:chExt cx="1701800" cy="2705100"/>
          </a:xfrm>
        </p:grpSpPr>
        <p:sp>
          <p:nvSpPr>
            <p:cNvPr id="9" name="Rounded Rectangle 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5568701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par>
                                <p:cTn id="24" presetID="10" presetClass="entr" presetSubtype="0" fill="hold" grpId="0" nodeType="withEffect">
                                  <p:stCondLst>
                                    <p:cond delay="80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10" presetClass="entr" presetSubtype="0" fill="hold" nodeType="withEffect">
                  <p:stCondLst>
                    <p:cond delay="8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5" name="Text Placeholder 2"/>
          <p:cNvSpPr>
            <a:spLocks noGrp="1"/>
          </p:cNvSpPr>
          <p:nvPr>
            <p:ph type="body" sz="quarter" idx="16" hasCustomPrompt="1"/>
          </p:nvPr>
        </p:nvSpPr>
        <p:spPr>
          <a:xfrm>
            <a:off x="603251" y="1368898"/>
            <a:ext cx="10972800" cy="4889664"/>
          </a:xfrm>
          <a:prstGeom prst="rect">
            <a:avLst/>
          </a:prstGeom>
        </p:spPr>
        <p:txBody>
          <a:bodyPr vert="horz" lIns="95057" tIns="47529" rIns="95057" bIns="47529" numCol="2" spcCol="280728"/>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r>
              <a:rPr lang="en-US" dirty="0" err="1"/>
              <a:t>Morbi</a:t>
            </a:r>
            <a:r>
              <a:rPr lang="en-US" dirty="0"/>
              <a:t> </a:t>
            </a:r>
            <a:r>
              <a:rPr lang="en-US" dirty="0" err="1"/>
              <a:t>sodales</a:t>
            </a:r>
            <a:r>
              <a:rPr lang="en-US" dirty="0"/>
              <a:t> </a:t>
            </a:r>
            <a:r>
              <a:rPr lang="en-US" dirty="0" err="1"/>
              <a:t>volutpat</a:t>
            </a:r>
            <a:r>
              <a:rPr lang="en-US" dirty="0"/>
              <a:t> </a:t>
            </a:r>
            <a:r>
              <a:rPr lang="en-US" dirty="0" err="1"/>
              <a:t>tellus</a:t>
            </a:r>
            <a:r>
              <a:rPr lang="en-US" dirty="0"/>
              <a:t>, </a:t>
            </a:r>
            <a:r>
              <a:rPr lang="en-US" dirty="0" err="1"/>
              <a:t>quis</a:t>
            </a:r>
            <a:r>
              <a:rPr lang="en-US" dirty="0"/>
              <a:t> </a:t>
            </a:r>
            <a:r>
              <a:rPr lang="en-US" dirty="0" err="1"/>
              <a:t>aliquam</a:t>
            </a:r>
            <a:r>
              <a:rPr lang="en-US" dirty="0"/>
              <a:t> </a:t>
            </a:r>
            <a:r>
              <a:rPr lang="en-US" dirty="0" err="1"/>
              <a:t>urna</a:t>
            </a:r>
            <a:r>
              <a:rPr lang="en-US" dirty="0"/>
              <a:t> </a:t>
            </a:r>
            <a:r>
              <a:rPr lang="en-US" dirty="0" err="1"/>
              <a:t>cursus</a:t>
            </a:r>
            <a:r>
              <a:rPr lang="en-US" dirty="0"/>
              <a:t> et. </a:t>
            </a:r>
            <a:r>
              <a:rPr lang="en-US" dirty="0" err="1"/>
              <a:t>Proin</a:t>
            </a:r>
            <a:r>
              <a:rPr lang="en-US" dirty="0"/>
              <a:t> </a:t>
            </a:r>
            <a:r>
              <a:rPr lang="en-US" dirty="0" err="1"/>
              <a:t>commodo</a:t>
            </a:r>
            <a:r>
              <a:rPr lang="en-US" dirty="0"/>
              <a:t> </a:t>
            </a:r>
            <a:r>
              <a:rPr lang="en-US" dirty="0" err="1"/>
              <a:t>arcu</a:t>
            </a:r>
            <a:r>
              <a:rPr lang="en-US" dirty="0"/>
              <a:t> </a:t>
            </a:r>
            <a:r>
              <a:rPr lang="en-US" dirty="0" err="1"/>
              <a:t>nec</a:t>
            </a:r>
            <a:r>
              <a:rPr lang="en-US" dirty="0"/>
              <a:t> nisi </a:t>
            </a:r>
            <a:r>
              <a:rPr lang="en-US" dirty="0" err="1"/>
              <a:t>rhoncus</a:t>
            </a:r>
            <a:r>
              <a:rPr lang="en-US" dirty="0"/>
              <a:t> </a:t>
            </a:r>
            <a:r>
              <a:rPr lang="en-US" dirty="0" err="1"/>
              <a:t>dapibus</a:t>
            </a:r>
            <a:r>
              <a:rPr lang="en-US" dirty="0"/>
              <a:t>. </a:t>
            </a:r>
            <a:r>
              <a:rPr lang="en-US" dirty="0" err="1"/>
              <a:t>Praesent</a:t>
            </a:r>
            <a:r>
              <a:rPr lang="en-US" dirty="0"/>
              <a:t> </a:t>
            </a:r>
            <a:r>
              <a:rPr lang="en-US" dirty="0" err="1"/>
              <a:t>nec</a:t>
            </a:r>
            <a:r>
              <a:rPr lang="en-US" dirty="0"/>
              <a:t> </a:t>
            </a:r>
            <a:r>
              <a:rPr lang="en-US" dirty="0" err="1"/>
              <a:t>elit</a:t>
            </a:r>
            <a:r>
              <a:rPr lang="en-US" dirty="0"/>
              <a:t> non </a:t>
            </a:r>
            <a:r>
              <a:rPr lang="en-US" dirty="0" err="1"/>
              <a:t>metus</a:t>
            </a:r>
            <a:r>
              <a:rPr lang="en-US" dirty="0"/>
              <a:t> </a:t>
            </a:r>
            <a:r>
              <a:rPr lang="en-US" dirty="0" err="1"/>
              <a:t>mollis</a:t>
            </a:r>
            <a:r>
              <a:rPr lang="en-US" dirty="0"/>
              <a:t> </a:t>
            </a:r>
            <a:r>
              <a:rPr lang="en-US" dirty="0" err="1"/>
              <a:t>placerat</a:t>
            </a:r>
            <a:r>
              <a:rPr lang="en-US" dirty="0"/>
              <a:t>. </a:t>
            </a:r>
            <a:r>
              <a:rPr lang="en-US" dirty="0" err="1"/>
              <a:t>Vivamus</a:t>
            </a:r>
            <a:r>
              <a:rPr lang="en-US" dirty="0"/>
              <a:t> </a:t>
            </a:r>
            <a:r>
              <a:rPr lang="en-US" dirty="0" err="1"/>
              <a:t>porta</a:t>
            </a:r>
            <a:r>
              <a:rPr lang="en-US" dirty="0"/>
              <a:t> </a:t>
            </a:r>
            <a:r>
              <a:rPr lang="en-US" dirty="0" err="1"/>
              <a:t>pulvinar</a:t>
            </a:r>
            <a:r>
              <a:rPr lang="en-US" dirty="0"/>
              <a:t> </a:t>
            </a:r>
            <a:r>
              <a:rPr lang="en-US" dirty="0" err="1"/>
              <a:t>iaculis</a:t>
            </a:r>
            <a:r>
              <a:rPr lang="en-US" dirty="0"/>
              <a:t>. </a:t>
            </a:r>
            <a:r>
              <a:rPr lang="en-US" dirty="0" err="1"/>
              <a:t>Donec</a:t>
            </a:r>
            <a:r>
              <a:rPr lang="en-US" dirty="0"/>
              <a:t> </a:t>
            </a:r>
            <a:r>
              <a:rPr lang="en-US" dirty="0" err="1"/>
              <a:t>augue</a:t>
            </a:r>
            <a:r>
              <a:rPr lang="en-US" dirty="0"/>
              <a:t> </a:t>
            </a:r>
            <a:r>
              <a:rPr lang="en-US" dirty="0" err="1"/>
              <a:t>arcu</a:t>
            </a:r>
            <a:r>
              <a:rPr lang="en-US" dirty="0"/>
              <a:t>, </a:t>
            </a:r>
            <a:r>
              <a:rPr lang="en-US" dirty="0" err="1"/>
              <a:t>volutpat</a:t>
            </a:r>
            <a:r>
              <a:rPr lang="en-US" dirty="0"/>
              <a:t> </a:t>
            </a:r>
            <a:r>
              <a:rPr lang="en-US" dirty="0" err="1"/>
              <a:t>nec</a:t>
            </a:r>
            <a:r>
              <a:rPr lang="en-US" dirty="0"/>
              <a:t> </a:t>
            </a:r>
            <a:r>
              <a:rPr lang="en-US" dirty="0" err="1"/>
              <a:t>risus</a:t>
            </a:r>
            <a:r>
              <a:rPr lang="en-US" dirty="0"/>
              <a:t> </a:t>
            </a:r>
            <a:r>
              <a:rPr lang="en-US" dirty="0" err="1"/>
              <a:t>eget</a:t>
            </a:r>
            <a:r>
              <a:rPr lang="en-US" dirty="0"/>
              <a:t>, </a:t>
            </a:r>
            <a:r>
              <a:rPr lang="en-US" dirty="0" err="1"/>
              <a:t>finibus</a:t>
            </a:r>
            <a:r>
              <a:rPr lang="en-US" dirty="0"/>
              <a:t> </a:t>
            </a:r>
            <a:r>
              <a:rPr lang="en-US" dirty="0" err="1"/>
              <a:t>lacinia</a:t>
            </a:r>
            <a:r>
              <a:rPr lang="en-US" dirty="0"/>
              <a:t> ligula. </a:t>
            </a:r>
            <a:r>
              <a:rPr lang="en-US" dirty="0" err="1"/>
              <a:t>Curabitur</a:t>
            </a:r>
            <a:r>
              <a:rPr lang="en-US" dirty="0"/>
              <a:t> </a:t>
            </a:r>
            <a:r>
              <a:rPr lang="en-US" dirty="0" err="1"/>
              <a:t>bibendum</a:t>
            </a:r>
            <a:r>
              <a:rPr lang="en-US" dirty="0"/>
              <a:t> </a:t>
            </a:r>
            <a:r>
              <a:rPr lang="en-US" dirty="0" err="1"/>
              <a:t>arcu</a:t>
            </a:r>
            <a:r>
              <a:rPr lang="en-US" dirty="0"/>
              <a:t> sit </a:t>
            </a:r>
            <a:r>
              <a:rPr lang="en-US" dirty="0" err="1"/>
              <a:t>amet</a:t>
            </a:r>
            <a:r>
              <a:rPr lang="en-US" dirty="0"/>
              <a:t> </a:t>
            </a:r>
            <a:r>
              <a:rPr lang="en-US" dirty="0" err="1"/>
              <a:t>faucibus</a:t>
            </a:r>
            <a:r>
              <a:rPr lang="en-US" dirty="0"/>
              <a:t> </a:t>
            </a:r>
            <a:r>
              <a:rPr lang="en-US" dirty="0" err="1"/>
              <a:t>posuere</a:t>
            </a:r>
            <a:r>
              <a:rPr lang="en-US" dirty="0"/>
              <a:t>. </a:t>
            </a:r>
            <a:r>
              <a:rPr lang="en-US" dirty="0" err="1"/>
              <a:t>Donec</a:t>
            </a:r>
            <a:r>
              <a:rPr lang="en-US" dirty="0"/>
              <a:t> a </a:t>
            </a:r>
            <a:r>
              <a:rPr lang="en-US" dirty="0" err="1"/>
              <a:t>est</a:t>
            </a:r>
            <a:r>
              <a:rPr lang="en-US" dirty="0"/>
              <a:t> at </a:t>
            </a:r>
            <a:r>
              <a:rPr lang="en-US" dirty="0" err="1"/>
              <a:t>arcu</a:t>
            </a:r>
            <a:r>
              <a:rPr lang="en-US" dirty="0"/>
              <a:t> </a:t>
            </a:r>
            <a:r>
              <a:rPr lang="en-US" dirty="0" err="1"/>
              <a:t>congue</a:t>
            </a:r>
            <a:r>
              <a:rPr lang="en-US" dirty="0"/>
              <a:t> </a:t>
            </a:r>
            <a:r>
              <a:rPr lang="en-US" dirty="0" err="1"/>
              <a:t>congue</a:t>
            </a:r>
            <a:r>
              <a:rPr lang="en-US" dirty="0"/>
              <a:t> </a:t>
            </a:r>
            <a:r>
              <a:rPr lang="en-US" dirty="0" err="1"/>
              <a:t>vel</a:t>
            </a:r>
            <a:r>
              <a:rPr lang="en-US" dirty="0"/>
              <a:t> </a:t>
            </a:r>
            <a:r>
              <a:rPr lang="en-US" dirty="0" err="1"/>
              <a:t>eget</a:t>
            </a:r>
            <a:r>
              <a:rPr lang="en-US" dirty="0"/>
              <a:t> ex. </a:t>
            </a:r>
            <a:r>
              <a:rPr lang="en-US" dirty="0" err="1"/>
              <a:t>Duis</a:t>
            </a:r>
            <a:r>
              <a:rPr lang="en-US" dirty="0"/>
              <a:t> </a:t>
            </a:r>
            <a:r>
              <a:rPr lang="en-US" dirty="0" err="1"/>
              <a:t>auctor</a:t>
            </a:r>
            <a:r>
              <a:rPr lang="en-US" dirty="0"/>
              <a:t> </a:t>
            </a:r>
            <a:r>
              <a:rPr lang="en-US" dirty="0" err="1"/>
              <a:t>lectus</a:t>
            </a:r>
            <a:r>
              <a:rPr lang="en-US" dirty="0"/>
              <a:t> </a:t>
            </a:r>
            <a:r>
              <a:rPr lang="en-US" dirty="0" err="1"/>
              <a:t>maximus</a:t>
            </a:r>
            <a:r>
              <a:rPr lang="en-US" dirty="0"/>
              <a:t> </a:t>
            </a:r>
            <a:r>
              <a:rPr lang="en-US" dirty="0" err="1"/>
              <a:t>sapien</a:t>
            </a:r>
            <a:r>
              <a:rPr lang="en-US" dirty="0"/>
              <a:t> </a:t>
            </a:r>
            <a:r>
              <a:rPr lang="en-US" dirty="0" err="1"/>
              <a:t>suscipit</a:t>
            </a:r>
            <a:r>
              <a:rPr lang="en-US" dirty="0"/>
              <a:t> </a:t>
            </a:r>
            <a:r>
              <a:rPr lang="en-US" dirty="0" err="1"/>
              <a:t>interdum</a:t>
            </a:r>
            <a:r>
              <a:rPr lang="en-US" dirty="0"/>
              <a:t>.</a:t>
            </a:r>
          </a:p>
          <a:p>
            <a:pPr lvl="0"/>
            <a:endParaRPr lang="en-US" dirty="0"/>
          </a:p>
          <a:p>
            <a:pPr lvl="0"/>
            <a:r>
              <a:rPr lang="en-US" dirty="0" err="1"/>
              <a:t>Curabitur</a:t>
            </a:r>
            <a:r>
              <a:rPr lang="en-US" dirty="0"/>
              <a:t> </a:t>
            </a:r>
            <a:r>
              <a:rPr lang="en-US" dirty="0" err="1"/>
              <a:t>rhoncus</a:t>
            </a:r>
            <a:r>
              <a:rPr lang="en-US" dirty="0"/>
              <a:t>, </a:t>
            </a:r>
            <a:r>
              <a:rPr lang="en-US" dirty="0" err="1"/>
              <a:t>diam</a:t>
            </a:r>
            <a:r>
              <a:rPr lang="en-US" dirty="0"/>
              <a:t> </a:t>
            </a:r>
            <a:r>
              <a:rPr lang="en-US" dirty="0" err="1"/>
              <a:t>vel</a:t>
            </a:r>
            <a:r>
              <a:rPr lang="en-US" dirty="0"/>
              <a:t> </a:t>
            </a:r>
            <a:r>
              <a:rPr lang="en-US" dirty="0" err="1"/>
              <a:t>congue</a:t>
            </a:r>
            <a:r>
              <a:rPr lang="en-US" dirty="0"/>
              <a:t> </a:t>
            </a:r>
            <a:r>
              <a:rPr lang="en-US" dirty="0" err="1"/>
              <a:t>pulvinar</a:t>
            </a:r>
            <a:r>
              <a:rPr lang="en-US" dirty="0"/>
              <a:t>, </a:t>
            </a:r>
            <a:r>
              <a:rPr lang="en-US" dirty="0" err="1"/>
              <a:t>erat</a:t>
            </a:r>
            <a:r>
              <a:rPr lang="en-US" dirty="0"/>
              <a:t> </a:t>
            </a:r>
            <a:r>
              <a:rPr lang="en-US" dirty="0" err="1"/>
              <a:t>massa</a:t>
            </a:r>
            <a:r>
              <a:rPr lang="en-US" dirty="0"/>
              <a:t> </a:t>
            </a:r>
            <a:r>
              <a:rPr lang="en-US" dirty="0" err="1"/>
              <a:t>lacinia</a:t>
            </a:r>
            <a:r>
              <a:rPr lang="en-US" dirty="0"/>
              <a:t> </a:t>
            </a:r>
            <a:r>
              <a:rPr lang="en-US" dirty="0" err="1"/>
              <a:t>purus</a:t>
            </a:r>
            <a:r>
              <a:rPr lang="en-US" dirty="0"/>
              <a:t>, in </a:t>
            </a:r>
            <a:r>
              <a:rPr lang="en-US" dirty="0" err="1"/>
              <a:t>laoreet</a:t>
            </a:r>
            <a:r>
              <a:rPr lang="en-US" dirty="0"/>
              <a:t> </a:t>
            </a:r>
            <a:r>
              <a:rPr lang="en-US" dirty="0" err="1"/>
              <a:t>purus</a:t>
            </a:r>
            <a:r>
              <a:rPr lang="en-US" dirty="0"/>
              <a:t> </a:t>
            </a:r>
            <a:r>
              <a:rPr lang="en-US" dirty="0" err="1"/>
              <a:t>massa</a:t>
            </a:r>
            <a:r>
              <a:rPr lang="en-US" dirty="0"/>
              <a:t> in </a:t>
            </a:r>
            <a:r>
              <a:rPr lang="en-US" dirty="0" err="1"/>
              <a:t>nunc</a:t>
            </a:r>
            <a:r>
              <a:rPr lang="en-US" dirty="0"/>
              <a:t>. </a:t>
            </a:r>
            <a:r>
              <a:rPr lang="en-US" dirty="0" err="1"/>
              <a:t>Phasellus</a:t>
            </a:r>
            <a:r>
              <a:rPr lang="en-US" dirty="0"/>
              <a:t> </a:t>
            </a:r>
            <a:r>
              <a:rPr lang="en-US" dirty="0" err="1"/>
              <a:t>finibus</a:t>
            </a:r>
            <a:r>
              <a:rPr lang="en-US" dirty="0"/>
              <a:t> </a:t>
            </a:r>
            <a:r>
              <a:rPr lang="en-US" dirty="0" err="1"/>
              <a:t>malesuada</a:t>
            </a:r>
            <a:r>
              <a:rPr lang="en-US" dirty="0"/>
              <a:t> </a:t>
            </a:r>
            <a:r>
              <a:rPr lang="en-US" dirty="0" err="1"/>
              <a:t>lobortis</a:t>
            </a:r>
            <a:r>
              <a:rPr lang="en-US" dirty="0"/>
              <a:t>. </a:t>
            </a:r>
            <a:r>
              <a:rPr lang="en-US" dirty="0" err="1"/>
              <a:t>Sed</a:t>
            </a:r>
            <a:r>
              <a:rPr lang="en-US" dirty="0"/>
              <a:t> </a:t>
            </a:r>
            <a:r>
              <a:rPr lang="en-US" dirty="0" err="1"/>
              <a:t>quis</a:t>
            </a:r>
            <a:r>
              <a:rPr lang="en-US" dirty="0"/>
              <a:t> </a:t>
            </a:r>
            <a:r>
              <a:rPr lang="en-US" dirty="0" err="1"/>
              <a:t>tellus</a:t>
            </a:r>
            <a:r>
              <a:rPr lang="en-US" dirty="0"/>
              <a:t> id </a:t>
            </a:r>
            <a:r>
              <a:rPr lang="en-US" dirty="0" err="1"/>
              <a:t>nulla</a:t>
            </a:r>
            <a:r>
              <a:rPr lang="en-US" dirty="0"/>
              <a:t> </a:t>
            </a:r>
            <a:r>
              <a:rPr lang="en-US" dirty="0" err="1"/>
              <a:t>mollis</a:t>
            </a:r>
            <a:r>
              <a:rPr lang="en-US" dirty="0"/>
              <a:t> </a:t>
            </a:r>
            <a:r>
              <a:rPr lang="en-US" dirty="0" err="1"/>
              <a:t>iaculis</a:t>
            </a:r>
            <a:r>
              <a:rPr lang="en-US" dirty="0"/>
              <a:t>. Nam </a:t>
            </a:r>
            <a:r>
              <a:rPr lang="en-US" dirty="0" err="1"/>
              <a:t>nec</a:t>
            </a:r>
            <a:r>
              <a:rPr lang="en-US" dirty="0"/>
              <a:t> </a:t>
            </a:r>
            <a:r>
              <a:rPr lang="en-US" dirty="0" err="1"/>
              <a:t>auctor</a:t>
            </a:r>
            <a:r>
              <a:rPr lang="en-US" dirty="0"/>
              <a:t> </a:t>
            </a:r>
            <a:r>
              <a:rPr lang="en-US" dirty="0" err="1"/>
              <a:t>arcu</a:t>
            </a:r>
            <a:r>
              <a:rPr lang="en-US" dirty="0"/>
              <a:t>. </a:t>
            </a:r>
            <a:r>
              <a:rPr lang="en-US" dirty="0" err="1"/>
              <a:t>Aenean</a:t>
            </a:r>
            <a:r>
              <a:rPr lang="en-US" dirty="0"/>
              <a:t> </a:t>
            </a:r>
            <a:r>
              <a:rPr lang="en-US" dirty="0" err="1"/>
              <a:t>molestie</a:t>
            </a:r>
            <a:r>
              <a:rPr lang="en-US" dirty="0"/>
              <a:t> lacus </a:t>
            </a:r>
            <a:r>
              <a:rPr lang="en-US" dirty="0" err="1"/>
              <a:t>ut</a:t>
            </a:r>
            <a:r>
              <a:rPr lang="en-US" dirty="0"/>
              <a:t> </a:t>
            </a:r>
            <a:r>
              <a:rPr lang="en-US" dirty="0" err="1"/>
              <a:t>urna</a:t>
            </a:r>
            <a:r>
              <a:rPr lang="en-US" dirty="0"/>
              <a:t> </a:t>
            </a:r>
            <a:r>
              <a:rPr lang="en-US" dirty="0" err="1"/>
              <a:t>accumsan</a:t>
            </a:r>
            <a:r>
              <a:rPr lang="en-US" dirty="0"/>
              <a:t>, a </a:t>
            </a:r>
            <a:r>
              <a:rPr lang="en-US" dirty="0" err="1"/>
              <a:t>rhoncus</a:t>
            </a:r>
            <a:r>
              <a:rPr lang="en-US" dirty="0"/>
              <a:t> </a:t>
            </a:r>
            <a:r>
              <a:rPr lang="en-US" dirty="0" err="1"/>
              <a:t>orci</a:t>
            </a:r>
            <a:r>
              <a:rPr lang="en-US" dirty="0"/>
              <a:t> </a:t>
            </a:r>
            <a:r>
              <a:rPr lang="en-US" dirty="0" err="1"/>
              <a:t>rhoncus</a:t>
            </a:r>
            <a:r>
              <a:rPr lang="en-US" dirty="0"/>
              <a:t>. </a:t>
            </a:r>
            <a:r>
              <a:rPr lang="en-US" dirty="0" err="1"/>
              <a:t>Fusce</a:t>
            </a:r>
            <a:r>
              <a:rPr lang="en-US" dirty="0"/>
              <a:t> </a:t>
            </a:r>
            <a:r>
              <a:rPr lang="en-US" dirty="0" err="1"/>
              <a:t>orci</a:t>
            </a:r>
            <a:r>
              <a:rPr lang="en-US" dirty="0"/>
              <a:t> </a:t>
            </a:r>
            <a:r>
              <a:rPr lang="en-US" dirty="0" err="1"/>
              <a:t>velit</a:t>
            </a:r>
            <a:r>
              <a:rPr lang="en-US" dirty="0"/>
              <a:t>, </a:t>
            </a:r>
            <a:r>
              <a:rPr lang="en-US" dirty="0" err="1"/>
              <a:t>euismod</a:t>
            </a:r>
            <a:r>
              <a:rPr lang="en-US" dirty="0"/>
              <a:t> </a:t>
            </a:r>
            <a:r>
              <a:rPr lang="en-US" dirty="0" err="1"/>
              <a:t>quis</a:t>
            </a:r>
            <a:r>
              <a:rPr lang="en-US" dirty="0"/>
              <a:t> </a:t>
            </a:r>
            <a:r>
              <a:rPr lang="en-US" dirty="0" err="1"/>
              <a:t>pulvinar</a:t>
            </a:r>
            <a:r>
              <a:rPr lang="en-US" dirty="0"/>
              <a:t> ac, </a:t>
            </a:r>
            <a:r>
              <a:rPr lang="en-US" dirty="0" err="1"/>
              <a:t>ultrices</a:t>
            </a:r>
            <a:r>
              <a:rPr lang="en-US" dirty="0"/>
              <a:t> </a:t>
            </a:r>
            <a:r>
              <a:rPr lang="en-US" dirty="0" err="1"/>
              <a:t>vel</a:t>
            </a:r>
            <a:r>
              <a:rPr lang="en-US" dirty="0"/>
              <a:t> dui. </a:t>
            </a:r>
            <a:r>
              <a:rPr lang="en-US" dirty="0" err="1"/>
              <a:t>Praesent</a:t>
            </a:r>
            <a:r>
              <a:rPr lang="en-US" dirty="0"/>
              <a:t> </a:t>
            </a:r>
            <a:r>
              <a:rPr lang="en-US" dirty="0" err="1"/>
              <a:t>commodo</a:t>
            </a:r>
            <a:r>
              <a:rPr lang="en-US" dirty="0"/>
              <a:t>, </a:t>
            </a:r>
            <a:r>
              <a:rPr lang="en-US" dirty="0" err="1"/>
              <a:t>odio</a:t>
            </a:r>
            <a:r>
              <a:rPr lang="en-US" dirty="0"/>
              <a:t> </a:t>
            </a:r>
            <a:r>
              <a:rPr lang="en-US" dirty="0" err="1"/>
              <a:t>eu</a:t>
            </a:r>
            <a:r>
              <a:rPr lang="en-US" dirty="0"/>
              <a:t> </a:t>
            </a:r>
            <a:r>
              <a:rPr lang="en-US" dirty="0" err="1"/>
              <a:t>ullamcorper</a:t>
            </a:r>
            <a:r>
              <a:rPr lang="en-US" dirty="0"/>
              <a:t> </a:t>
            </a:r>
            <a:r>
              <a:rPr lang="en-US" dirty="0" err="1"/>
              <a:t>eleifend</a:t>
            </a:r>
            <a:r>
              <a:rPr lang="en-US" dirty="0"/>
              <a:t>, magna </a:t>
            </a:r>
            <a:r>
              <a:rPr lang="en-US" dirty="0" err="1"/>
              <a:t>metus</a:t>
            </a:r>
            <a:r>
              <a:rPr lang="en-US" dirty="0"/>
              <a:t> </a:t>
            </a:r>
            <a:r>
              <a:rPr lang="en-US" dirty="0" err="1"/>
              <a:t>euismod</a:t>
            </a:r>
            <a:r>
              <a:rPr lang="en-US" dirty="0"/>
              <a:t> </a:t>
            </a:r>
            <a:r>
              <a:rPr lang="en-US" dirty="0" err="1"/>
              <a:t>elit</a:t>
            </a:r>
            <a:r>
              <a:rPr lang="en-US" dirty="0"/>
              <a:t>, in </a:t>
            </a:r>
            <a:r>
              <a:rPr lang="en-US" dirty="0" err="1"/>
              <a:t>porttitor</a:t>
            </a:r>
            <a:r>
              <a:rPr lang="en-US" dirty="0"/>
              <a:t> </a:t>
            </a:r>
            <a:r>
              <a:rPr lang="en-US" dirty="0" err="1"/>
              <a:t>urna</a:t>
            </a:r>
            <a:r>
              <a:rPr lang="en-US" dirty="0"/>
              <a:t> </a:t>
            </a:r>
            <a:r>
              <a:rPr lang="en-US" dirty="0" err="1"/>
              <a:t>nisl</a:t>
            </a:r>
            <a:r>
              <a:rPr lang="en-US" dirty="0"/>
              <a:t> </a:t>
            </a:r>
            <a:r>
              <a:rPr lang="en-US" dirty="0" err="1"/>
              <a:t>ut</a:t>
            </a:r>
            <a:r>
              <a:rPr lang="en-US" dirty="0"/>
              <a:t> </a:t>
            </a:r>
            <a:r>
              <a:rPr lang="en-US" dirty="0" err="1"/>
              <a:t>nulla</a:t>
            </a:r>
            <a:r>
              <a:rPr lang="en-US" dirty="0"/>
              <a:t>. </a:t>
            </a:r>
            <a:r>
              <a:rPr lang="en-US" dirty="0" err="1"/>
              <a:t>Donec</a:t>
            </a:r>
            <a:r>
              <a:rPr lang="en-US" dirty="0"/>
              <a:t> </a:t>
            </a:r>
            <a:r>
              <a:rPr lang="en-US" dirty="0" err="1"/>
              <a:t>accumsan</a:t>
            </a:r>
            <a:r>
              <a:rPr lang="en-US" dirty="0"/>
              <a:t> </a:t>
            </a:r>
            <a:r>
              <a:rPr lang="en-US" dirty="0" err="1"/>
              <a:t>egestas</a:t>
            </a:r>
            <a:r>
              <a:rPr lang="en-US" dirty="0"/>
              <a:t> </a:t>
            </a:r>
            <a:r>
              <a:rPr lang="en-US" dirty="0" err="1"/>
              <a:t>nulla</a:t>
            </a:r>
            <a:r>
              <a:rPr lang="en-US" dirty="0"/>
              <a:t>, </a:t>
            </a:r>
            <a:r>
              <a:rPr lang="en-US" dirty="0" err="1"/>
              <a:t>ut</a:t>
            </a:r>
            <a:r>
              <a:rPr lang="en-US" dirty="0"/>
              <a:t> </a:t>
            </a:r>
            <a:r>
              <a:rPr lang="en-US" dirty="0" err="1"/>
              <a:t>sollicitudin</a:t>
            </a:r>
            <a:r>
              <a:rPr lang="en-US" dirty="0"/>
              <a:t> </a:t>
            </a:r>
            <a:r>
              <a:rPr lang="en-US" dirty="0" err="1"/>
              <a:t>nulla</a:t>
            </a:r>
            <a:r>
              <a:rPr lang="en-US" dirty="0"/>
              <a:t> </a:t>
            </a:r>
            <a:r>
              <a:rPr lang="en-US" dirty="0" err="1"/>
              <a:t>lacinia</a:t>
            </a:r>
            <a:r>
              <a:rPr lang="en-US" dirty="0"/>
              <a:t> ac. </a:t>
            </a:r>
            <a:r>
              <a:rPr lang="en-US" dirty="0" err="1"/>
              <a:t>Pellentesque</a:t>
            </a:r>
            <a:r>
              <a:rPr lang="en-US" dirty="0"/>
              <a:t> </a:t>
            </a:r>
            <a:r>
              <a:rPr lang="en-US" dirty="0" err="1"/>
              <a:t>felis</a:t>
            </a:r>
            <a:r>
              <a:rPr lang="en-US" dirty="0"/>
              <a:t> </a:t>
            </a:r>
            <a:r>
              <a:rPr lang="en-US" dirty="0" err="1"/>
              <a:t>est</a:t>
            </a:r>
            <a:r>
              <a:rPr lang="en-US" dirty="0"/>
              <a:t>, </a:t>
            </a:r>
            <a:r>
              <a:rPr lang="en-US" dirty="0" err="1"/>
              <a:t>tincidunt</a:t>
            </a:r>
            <a:r>
              <a:rPr lang="en-US" dirty="0"/>
              <a:t> et </a:t>
            </a:r>
            <a:r>
              <a:rPr lang="en-US" dirty="0" err="1"/>
              <a:t>suscipit</a:t>
            </a:r>
            <a:r>
              <a:rPr lang="en-US" dirty="0"/>
              <a:t> id, </a:t>
            </a:r>
            <a:r>
              <a:rPr lang="en-US" dirty="0" err="1"/>
              <a:t>rutrum</a:t>
            </a:r>
            <a:r>
              <a:rPr lang="en-US" dirty="0"/>
              <a:t> at </a:t>
            </a:r>
            <a:r>
              <a:rPr lang="en-US" dirty="0" err="1"/>
              <a:t>odio</a:t>
            </a:r>
            <a:r>
              <a:rPr lang="en-US" dirty="0"/>
              <a:t>. </a:t>
            </a:r>
            <a:r>
              <a:rPr lang="en-US" dirty="0" err="1"/>
              <a:t>Sed</a:t>
            </a:r>
            <a:r>
              <a:rPr lang="en-US" dirty="0"/>
              <a:t> </a:t>
            </a:r>
            <a:r>
              <a:rPr lang="en-US" dirty="0" err="1"/>
              <a:t>fringilla</a:t>
            </a:r>
            <a:r>
              <a:rPr lang="en-US" dirty="0"/>
              <a:t> </a:t>
            </a:r>
            <a:r>
              <a:rPr lang="en-US" dirty="0" err="1"/>
              <a:t>porttitor</a:t>
            </a:r>
            <a:r>
              <a:rPr lang="en-US" dirty="0"/>
              <a:t> </a:t>
            </a:r>
            <a:r>
              <a:rPr lang="en-US" dirty="0" err="1"/>
              <a:t>ipsum</a:t>
            </a:r>
            <a:r>
              <a:rPr lang="en-US" dirty="0"/>
              <a:t>. </a:t>
            </a:r>
            <a:r>
              <a:rPr lang="en-US" dirty="0" err="1"/>
              <a:t>Morbi</a:t>
            </a:r>
            <a:r>
              <a:rPr lang="en-US" dirty="0"/>
              <a:t> </a:t>
            </a:r>
            <a:r>
              <a:rPr lang="en-US" dirty="0" err="1"/>
              <a:t>cursus</a:t>
            </a:r>
            <a:r>
              <a:rPr lang="en-US" dirty="0"/>
              <a:t> </a:t>
            </a:r>
            <a:r>
              <a:rPr lang="en-US" dirty="0" err="1"/>
              <a:t>massa</a:t>
            </a:r>
            <a:r>
              <a:rPr lang="en-US" dirty="0"/>
              <a:t> </a:t>
            </a:r>
            <a:r>
              <a:rPr lang="en-US" dirty="0" err="1"/>
              <a:t>eget</a:t>
            </a:r>
            <a:r>
              <a:rPr lang="en-US" dirty="0"/>
              <a:t> </a:t>
            </a:r>
            <a:r>
              <a:rPr lang="en-US" dirty="0" err="1"/>
              <a:t>arcu</a:t>
            </a:r>
            <a:r>
              <a:rPr lang="en-US" dirty="0"/>
              <a:t> </a:t>
            </a:r>
            <a:r>
              <a:rPr lang="en-US" dirty="0" err="1"/>
              <a:t>hendrerit</a:t>
            </a:r>
            <a:r>
              <a:rPr lang="en-US" dirty="0"/>
              <a:t> </a:t>
            </a:r>
            <a:r>
              <a:rPr lang="en-US" dirty="0" err="1"/>
              <a:t>eleifend</a:t>
            </a:r>
            <a:r>
              <a:rPr lang="en-US" dirty="0"/>
              <a:t>. </a:t>
            </a:r>
            <a:r>
              <a:rPr lang="en-US" dirty="0" err="1"/>
              <a:t>Morbi</a:t>
            </a:r>
            <a:r>
              <a:rPr lang="en-US" dirty="0"/>
              <a:t> sit </a:t>
            </a:r>
            <a:r>
              <a:rPr lang="en-US" dirty="0" err="1"/>
              <a:t>amet</a:t>
            </a:r>
            <a:r>
              <a:rPr lang="en-US" dirty="0"/>
              <a:t> </a:t>
            </a:r>
            <a:r>
              <a:rPr lang="en-US" dirty="0" err="1"/>
              <a:t>accumsan</a:t>
            </a:r>
            <a:r>
              <a:rPr lang="en-US" dirty="0"/>
              <a:t> dui, </a:t>
            </a:r>
            <a:r>
              <a:rPr lang="en-US" dirty="0" err="1"/>
              <a:t>vel</a:t>
            </a:r>
            <a:r>
              <a:rPr lang="en-US" dirty="0"/>
              <a:t> tempus </a:t>
            </a:r>
            <a:r>
              <a:rPr lang="en-US" dirty="0" err="1"/>
              <a:t>urna</a:t>
            </a:r>
            <a:r>
              <a:rPr lang="en-US" dirty="0"/>
              <a:t>. </a:t>
            </a:r>
            <a:r>
              <a:rPr lang="en-US" dirty="0" err="1"/>
              <a:t>Cras</a:t>
            </a:r>
            <a:r>
              <a:rPr lang="en-US" dirty="0"/>
              <a:t> in </a:t>
            </a:r>
            <a:r>
              <a:rPr lang="en-US" dirty="0" err="1"/>
              <a:t>sapien</a:t>
            </a:r>
            <a:r>
              <a:rPr lang="en-US" dirty="0"/>
              <a:t> at </a:t>
            </a:r>
            <a:r>
              <a:rPr lang="en-US" dirty="0" err="1"/>
              <a:t>justo</a:t>
            </a:r>
            <a:r>
              <a:rPr lang="en-US" dirty="0"/>
              <a:t> </a:t>
            </a:r>
            <a:r>
              <a:rPr lang="en-US" dirty="0" err="1"/>
              <a:t>convallis</a:t>
            </a:r>
            <a:r>
              <a:rPr lang="en-US" dirty="0"/>
              <a:t> </a:t>
            </a:r>
            <a:r>
              <a:rPr lang="en-US" dirty="0" err="1"/>
              <a:t>lacinia</a:t>
            </a:r>
            <a:r>
              <a:rPr lang="en-US" dirty="0"/>
              <a:t> et in </a:t>
            </a:r>
            <a:r>
              <a:rPr lang="en-US" dirty="0" err="1"/>
              <a:t>felis</a:t>
            </a:r>
            <a:r>
              <a:rPr lang="en-US" dirty="0"/>
              <a:t>. </a:t>
            </a:r>
            <a:r>
              <a:rPr lang="en-US" dirty="0" err="1"/>
              <a:t>Vestibulum</a:t>
            </a:r>
            <a:r>
              <a:rPr lang="en-US" dirty="0"/>
              <a:t> </a:t>
            </a:r>
            <a:r>
              <a:rPr lang="en-US" dirty="0" err="1"/>
              <a:t>luctus</a:t>
            </a:r>
            <a:r>
              <a:rPr lang="en-US" dirty="0"/>
              <a:t>, </a:t>
            </a:r>
            <a:r>
              <a:rPr lang="en-US" dirty="0" err="1"/>
              <a:t>odio</a:t>
            </a:r>
            <a:r>
              <a:rPr lang="en-US" dirty="0"/>
              <a:t> non </a:t>
            </a:r>
            <a:r>
              <a:rPr lang="en-US" dirty="0" err="1"/>
              <a:t>accumsan</a:t>
            </a:r>
            <a:r>
              <a:rPr lang="en-US" dirty="0"/>
              <a:t> </a:t>
            </a:r>
            <a:r>
              <a:rPr lang="en-US" dirty="0" err="1"/>
              <a:t>eleifend</a:t>
            </a:r>
            <a:r>
              <a:rPr lang="en-US" dirty="0"/>
              <a:t>, </a:t>
            </a:r>
            <a:r>
              <a:rPr lang="en-US" dirty="0" err="1"/>
              <a:t>lectus</a:t>
            </a:r>
            <a:r>
              <a:rPr lang="en-US" dirty="0"/>
              <a:t> </a:t>
            </a:r>
            <a:r>
              <a:rPr lang="en-US" dirty="0" err="1"/>
              <a:t>metus</a:t>
            </a:r>
            <a:r>
              <a:rPr lang="en-US" dirty="0"/>
              <a:t> </a:t>
            </a:r>
            <a:r>
              <a:rPr lang="en-US" dirty="0" err="1"/>
              <a:t>rutrum</a:t>
            </a:r>
            <a:r>
              <a:rPr lang="en-US" dirty="0"/>
              <a:t> </a:t>
            </a:r>
            <a:r>
              <a:rPr lang="en-US" dirty="0" err="1"/>
              <a:t>orci</a:t>
            </a:r>
            <a:r>
              <a:rPr lang="en-US" dirty="0"/>
              <a:t>, </a:t>
            </a:r>
            <a:r>
              <a:rPr lang="en-US" dirty="0" err="1"/>
              <a:t>quis</a:t>
            </a:r>
            <a:r>
              <a:rPr lang="en-US" dirty="0"/>
              <a:t> </a:t>
            </a:r>
            <a:r>
              <a:rPr lang="en-US" dirty="0" err="1"/>
              <a:t>molestie</a:t>
            </a:r>
            <a:r>
              <a:rPr lang="en-US" dirty="0"/>
              <a:t> </a:t>
            </a:r>
            <a:r>
              <a:rPr lang="en-US" dirty="0" err="1"/>
              <a:t>enim</a:t>
            </a:r>
            <a:r>
              <a:rPr lang="en-US" dirty="0"/>
              <a:t> </a:t>
            </a:r>
            <a:r>
              <a:rPr lang="en-US" dirty="0" err="1"/>
              <a:t>augue</a:t>
            </a:r>
            <a:r>
              <a:rPr lang="en-US" dirty="0"/>
              <a:t> in </a:t>
            </a:r>
            <a:r>
              <a:rPr lang="en-US" dirty="0" err="1"/>
              <a:t>lorem</a:t>
            </a:r>
            <a:r>
              <a:rPr lang="en-US" dirty="0"/>
              <a:t>. </a:t>
            </a:r>
            <a:r>
              <a:rPr lang="en-US" dirty="0" err="1"/>
              <a:t>Vestibulum</a:t>
            </a:r>
            <a:r>
              <a:rPr lang="en-US" dirty="0"/>
              <a:t> </a:t>
            </a:r>
            <a:r>
              <a:rPr lang="en-US" dirty="0" err="1"/>
              <a:t>volutpat</a:t>
            </a:r>
            <a:r>
              <a:rPr lang="en-US" dirty="0"/>
              <a:t> </a:t>
            </a:r>
            <a:r>
              <a:rPr lang="en-US" dirty="0" err="1"/>
              <a:t>sagittis</a:t>
            </a:r>
            <a:r>
              <a:rPr lang="en-US" dirty="0"/>
              <a:t> quam </a:t>
            </a:r>
            <a:r>
              <a:rPr lang="en-US" dirty="0" err="1"/>
              <a:t>varius</a:t>
            </a:r>
            <a:r>
              <a:rPr lang="en-US" dirty="0"/>
              <a:t> </a:t>
            </a:r>
            <a:r>
              <a:rPr lang="en-US" dirty="0" err="1"/>
              <a:t>facilisis</a:t>
            </a:r>
            <a:r>
              <a:rPr lang="en-US" dirty="0"/>
              <a:t>.</a:t>
            </a:r>
          </a:p>
          <a:p>
            <a:pPr lvl="0"/>
            <a:endParaRPr lang="en-US" dirty="0"/>
          </a:p>
          <a:p>
            <a:pPr lvl="0"/>
            <a:r>
              <a:rPr lang="en-US" dirty="0" err="1"/>
              <a:t>Donec</a:t>
            </a:r>
            <a:r>
              <a:rPr lang="en-US" dirty="0"/>
              <a:t> ligula </a:t>
            </a:r>
            <a:r>
              <a:rPr lang="en-US" dirty="0" err="1"/>
              <a:t>diam</a:t>
            </a:r>
            <a:r>
              <a:rPr lang="en-US" dirty="0"/>
              <a:t>, </a:t>
            </a:r>
            <a:r>
              <a:rPr lang="en-US" dirty="0" err="1"/>
              <a:t>tincidunt</a:t>
            </a:r>
            <a:r>
              <a:rPr lang="en-US" dirty="0"/>
              <a:t> id </a:t>
            </a:r>
            <a:r>
              <a:rPr lang="en-US" dirty="0" err="1"/>
              <a:t>nisl</a:t>
            </a:r>
            <a:r>
              <a:rPr lang="en-US" dirty="0"/>
              <a:t> </a:t>
            </a:r>
            <a:r>
              <a:rPr lang="en-US" dirty="0" err="1"/>
              <a:t>vel</a:t>
            </a:r>
            <a:r>
              <a:rPr lang="en-US" dirty="0"/>
              <a:t>, </a:t>
            </a:r>
            <a:r>
              <a:rPr lang="en-US" dirty="0" err="1"/>
              <a:t>accumsan</a:t>
            </a:r>
            <a:r>
              <a:rPr lang="en-US" dirty="0"/>
              <a:t> </a:t>
            </a:r>
            <a:r>
              <a:rPr lang="en-US" dirty="0" err="1"/>
              <a:t>placerat</a:t>
            </a:r>
            <a:r>
              <a:rPr lang="en-US" dirty="0"/>
              <a:t> </a:t>
            </a:r>
            <a:r>
              <a:rPr lang="en-US" dirty="0" err="1"/>
              <a:t>velit</a:t>
            </a:r>
            <a:r>
              <a:rPr lang="en-US" dirty="0"/>
              <a:t>. </a:t>
            </a:r>
            <a:r>
              <a:rPr lang="en-US" dirty="0" err="1"/>
              <a:t>Nullam</a:t>
            </a:r>
            <a:r>
              <a:rPr lang="en-US" dirty="0"/>
              <a:t> </a:t>
            </a:r>
            <a:r>
              <a:rPr lang="en-US" dirty="0" err="1"/>
              <a:t>sagittis</a:t>
            </a:r>
            <a:r>
              <a:rPr lang="en-US" dirty="0"/>
              <a:t> </a:t>
            </a:r>
            <a:r>
              <a:rPr lang="en-US" dirty="0" err="1"/>
              <a:t>feugiat</a:t>
            </a:r>
            <a:r>
              <a:rPr lang="en-US" dirty="0"/>
              <a:t> </a:t>
            </a:r>
            <a:r>
              <a:rPr lang="en-US" dirty="0" err="1"/>
              <a:t>erat</a:t>
            </a:r>
            <a:r>
              <a:rPr lang="en-US" dirty="0"/>
              <a:t>, </a:t>
            </a:r>
            <a:r>
              <a:rPr lang="en-US" dirty="0" err="1"/>
              <a:t>vel</a:t>
            </a:r>
            <a:r>
              <a:rPr lang="en-US" dirty="0"/>
              <a:t> </a:t>
            </a:r>
            <a:r>
              <a:rPr lang="en-US" dirty="0" err="1"/>
              <a:t>vestibulum</a:t>
            </a:r>
            <a:r>
              <a:rPr lang="en-US" dirty="0"/>
              <a:t> </a:t>
            </a:r>
            <a:r>
              <a:rPr lang="en-US" dirty="0" err="1"/>
              <a:t>lorem</a:t>
            </a:r>
            <a:r>
              <a:rPr lang="en-US" dirty="0"/>
              <a:t> </a:t>
            </a:r>
            <a:r>
              <a:rPr lang="en-US" dirty="0" err="1"/>
              <a:t>facilisis</a:t>
            </a:r>
            <a:r>
              <a:rPr lang="en-US" dirty="0"/>
              <a:t> vitae. </a:t>
            </a:r>
            <a:r>
              <a:rPr lang="en-US" dirty="0" err="1"/>
              <a:t>Duis</a:t>
            </a:r>
            <a:r>
              <a:rPr lang="en-US" dirty="0"/>
              <a:t> </a:t>
            </a:r>
            <a:r>
              <a:rPr lang="en-US" dirty="0" err="1"/>
              <a:t>molestie</a:t>
            </a:r>
            <a:r>
              <a:rPr lang="en-US" dirty="0"/>
              <a:t> </a:t>
            </a:r>
            <a:r>
              <a:rPr lang="en-US" dirty="0" err="1"/>
              <a:t>urna</a:t>
            </a:r>
            <a:r>
              <a:rPr lang="en-US" dirty="0"/>
              <a:t> </a:t>
            </a:r>
            <a:r>
              <a:rPr lang="en-US" dirty="0" err="1"/>
              <a:t>enim</a:t>
            </a:r>
            <a:r>
              <a:rPr lang="en-US" dirty="0"/>
              <a:t>, </a:t>
            </a:r>
            <a:r>
              <a:rPr lang="en-US" dirty="0" err="1"/>
              <a:t>vel</a:t>
            </a:r>
            <a:r>
              <a:rPr lang="en-US" dirty="0"/>
              <a:t> </a:t>
            </a:r>
            <a:r>
              <a:rPr lang="en-US" dirty="0" err="1"/>
              <a:t>scelerisque</a:t>
            </a:r>
            <a:r>
              <a:rPr lang="en-US" dirty="0"/>
              <a:t> </a:t>
            </a:r>
            <a:r>
              <a:rPr lang="en-US" dirty="0" err="1"/>
              <a:t>arcu</a:t>
            </a:r>
            <a:r>
              <a:rPr lang="en-US" dirty="0"/>
              <a:t> </a:t>
            </a:r>
            <a:r>
              <a:rPr lang="en-US" dirty="0" err="1"/>
              <a:t>feugiat</a:t>
            </a:r>
            <a:r>
              <a:rPr lang="en-US" dirty="0"/>
              <a:t> </a:t>
            </a:r>
            <a:r>
              <a:rPr lang="en-US" dirty="0" err="1"/>
              <a:t>eget</a:t>
            </a:r>
            <a:r>
              <a:rPr lang="en-US" dirty="0"/>
              <a:t>. </a:t>
            </a:r>
            <a:r>
              <a:rPr lang="en-US" dirty="0" err="1"/>
              <a:t>Curabitur</a:t>
            </a:r>
            <a:r>
              <a:rPr lang="en-US" dirty="0"/>
              <a:t> </a:t>
            </a:r>
            <a:r>
              <a:rPr lang="en-US" dirty="0" err="1"/>
              <a:t>lobortis</a:t>
            </a:r>
            <a:r>
              <a:rPr lang="en-US" dirty="0"/>
              <a:t>, </a:t>
            </a:r>
            <a:r>
              <a:rPr lang="en-US" dirty="0" err="1"/>
              <a:t>nulla</a:t>
            </a:r>
            <a:r>
              <a:rPr lang="en-US" dirty="0"/>
              <a:t> </a:t>
            </a:r>
            <a:r>
              <a:rPr lang="en-US" dirty="0" err="1"/>
              <a:t>vel</a:t>
            </a:r>
            <a:r>
              <a:rPr lang="en-US" dirty="0"/>
              <a:t> </a:t>
            </a:r>
            <a:r>
              <a:rPr lang="en-US" dirty="0" err="1"/>
              <a:t>dignissim</a:t>
            </a:r>
            <a:r>
              <a:rPr lang="en-US" dirty="0"/>
              <a:t> </a:t>
            </a:r>
            <a:r>
              <a:rPr lang="en-US" dirty="0" err="1"/>
              <a:t>consequat</a:t>
            </a:r>
            <a:r>
              <a:rPr lang="en-US" dirty="0"/>
              <a:t>, </a:t>
            </a:r>
            <a:r>
              <a:rPr lang="en-US" dirty="0" err="1"/>
              <a:t>odio</a:t>
            </a:r>
            <a:r>
              <a:rPr lang="en-US" dirty="0"/>
              <a:t> </a:t>
            </a:r>
            <a:r>
              <a:rPr lang="en-US" dirty="0" err="1"/>
              <a:t>libero</a:t>
            </a:r>
            <a:r>
              <a:rPr lang="en-US" dirty="0"/>
              <a:t> </a:t>
            </a:r>
            <a:r>
              <a:rPr lang="en-US" dirty="0" err="1"/>
              <a:t>pellentesque</a:t>
            </a:r>
            <a:r>
              <a:rPr lang="en-US" dirty="0"/>
              <a:t> </a:t>
            </a:r>
            <a:r>
              <a:rPr lang="en-US" dirty="0" err="1"/>
              <a:t>nunc</a:t>
            </a:r>
            <a:r>
              <a:rPr lang="en-US" dirty="0"/>
              <a:t>, sit </a:t>
            </a:r>
            <a:r>
              <a:rPr lang="en-US" dirty="0" err="1"/>
              <a:t>amet</a:t>
            </a:r>
            <a:r>
              <a:rPr lang="en-US" dirty="0"/>
              <a:t> </a:t>
            </a:r>
            <a:r>
              <a:rPr lang="en-US" dirty="0" err="1"/>
              <a:t>feugiat</a:t>
            </a:r>
            <a:r>
              <a:rPr lang="en-US" dirty="0"/>
              <a:t> </a:t>
            </a:r>
            <a:r>
              <a:rPr lang="en-US" dirty="0" err="1"/>
              <a:t>justo</a:t>
            </a:r>
            <a:r>
              <a:rPr lang="en-US" dirty="0"/>
              <a:t> </a:t>
            </a:r>
            <a:r>
              <a:rPr lang="en-US" dirty="0" err="1"/>
              <a:t>metus</a:t>
            </a:r>
            <a:r>
              <a:rPr lang="en-US" dirty="0"/>
              <a:t> </a:t>
            </a:r>
            <a:r>
              <a:rPr lang="en-US" dirty="0" err="1"/>
              <a:t>nec</a:t>
            </a:r>
            <a:r>
              <a:rPr lang="en-US" dirty="0"/>
              <a:t> </a:t>
            </a:r>
            <a:r>
              <a:rPr lang="en-US" dirty="0" err="1"/>
              <a:t>neque</a:t>
            </a:r>
            <a:r>
              <a:rPr lang="en-US" dirty="0"/>
              <a:t>. </a:t>
            </a:r>
            <a:r>
              <a:rPr lang="en-US" dirty="0" err="1"/>
              <a:t>Donec</a:t>
            </a:r>
            <a:r>
              <a:rPr lang="en-US" dirty="0"/>
              <a:t> non ante ac </a:t>
            </a:r>
            <a:r>
              <a:rPr lang="en-US" dirty="0" err="1"/>
              <a:t>orci</a:t>
            </a:r>
            <a:r>
              <a:rPr lang="en-US" dirty="0"/>
              <a:t> </a:t>
            </a:r>
            <a:r>
              <a:rPr lang="en-US" dirty="0" err="1"/>
              <a:t>elementum</a:t>
            </a:r>
            <a:r>
              <a:rPr lang="en-US" dirty="0"/>
              <a:t> </a:t>
            </a:r>
            <a:r>
              <a:rPr lang="en-US" dirty="0" err="1"/>
              <a:t>iaculis</a:t>
            </a:r>
            <a:r>
              <a:rPr lang="en-US" dirty="0"/>
              <a:t> </a:t>
            </a:r>
            <a:r>
              <a:rPr lang="en-US" dirty="0" err="1"/>
              <a:t>consequat</a:t>
            </a:r>
            <a:r>
              <a:rPr lang="en-US" dirty="0"/>
              <a:t> in </a:t>
            </a:r>
            <a:r>
              <a:rPr lang="en-US" dirty="0" err="1"/>
              <a:t>metus</a:t>
            </a:r>
            <a:r>
              <a:rPr lang="en-US" dirty="0"/>
              <a:t>. </a:t>
            </a:r>
            <a:r>
              <a:rPr lang="en-US" dirty="0" err="1"/>
              <a:t>Interdum</a:t>
            </a:r>
            <a:r>
              <a:rPr lang="en-US" dirty="0"/>
              <a:t> et </a:t>
            </a:r>
            <a:r>
              <a:rPr lang="en-US" dirty="0" err="1"/>
              <a:t>malesuada</a:t>
            </a:r>
            <a:r>
              <a:rPr lang="en-US" dirty="0"/>
              <a:t> fames ac ante </a:t>
            </a:r>
            <a:r>
              <a:rPr lang="en-US" dirty="0" err="1"/>
              <a:t>ipsum</a:t>
            </a:r>
            <a:r>
              <a:rPr lang="en-US" dirty="0"/>
              <a:t> </a:t>
            </a:r>
            <a:r>
              <a:rPr lang="en-US" dirty="0" err="1"/>
              <a:t>primis</a:t>
            </a:r>
            <a:r>
              <a:rPr lang="en-US" dirty="0"/>
              <a:t> in </a:t>
            </a:r>
            <a:r>
              <a:rPr lang="en-US" dirty="0" err="1"/>
              <a:t>faucibus</a:t>
            </a:r>
            <a:r>
              <a:rPr lang="en-US" dirty="0"/>
              <a:t>. </a:t>
            </a:r>
            <a:r>
              <a:rPr lang="en-US" dirty="0" err="1"/>
              <a:t>Mauris</a:t>
            </a:r>
            <a:r>
              <a:rPr lang="en-US" dirty="0"/>
              <a:t> </a:t>
            </a:r>
            <a:r>
              <a:rPr lang="en-US" dirty="0" err="1"/>
              <a:t>volutpat</a:t>
            </a:r>
            <a:r>
              <a:rPr lang="en-US" dirty="0"/>
              <a:t> </a:t>
            </a:r>
            <a:r>
              <a:rPr lang="en-US" dirty="0" err="1"/>
              <a:t>aliquet</a:t>
            </a:r>
            <a:r>
              <a:rPr lang="en-US" dirty="0"/>
              <a:t> </a:t>
            </a:r>
            <a:r>
              <a:rPr lang="en-US" dirty="0" err="1"/>
              <a:t>imperdiet</a:t>
            </a:r>
            <a:r>
              <a:rPr lang="en-US" dirty="0"/>
              <a:t>. </a:t>
            </a:r>
            <a:r>
              <a:rPr lang="en-US" dirty="0" err="1"/>
              <a:t>Suspendisse</a:t>
            </a:r>
            <a:r>
              <a:rPr lang="en-US" dirty="0"/>
              <a:t> </a:t>
            </a:r>
            <a:r>
              <a:rPr lang="en-US" dirty="0" err="1"/>
              <a:t>ultrices</a:t>
            </a:r>
            <a:r>
              <a:rPr lang="en-US" dirty="0"/>
              <a:t> lacus id </a:t>
            </a:r>
            <a:r>
              <a:rPr lang="en-US" dirty="0" err="1"/>
              <a:t>est</a:t>
            </a:r>
            <a:r>
              <a:rPr lang="en-US" dirty="0"/>
              <a:t> </a:t>
            </a:r>
            <a:r>
              <a:rPr lang="en-US" dirty="0" err="1"/>
              <a:t>viverra</a:t>
            </a:r>
            <a:r>
              <a:rPr lang="en-US" dirty="0"/>
              <a:t>, at </a:t>
            </a:r>
            <a:r>
              <a:rPr lang="en-US" dirty="0" err="1"/>
              <a:t>porttitor</a:t>
            </a:r>
            <a:r>
              <a:rPr lang="en-US" dirty="0"/>
              <a:t> </a:t>
            </a:r>
            <a:r>
              <a:rPr lang="en-US" dirty="0" err="1"/>
              <a:t>metus</a:t>
            </a:r>
            <a:r>
              <a:rPr lang="en-US" dirty="0"/>
              <a:t> </a:t>
            </a:r>
            <a:r>
              <a:rPr lang="en-US" dirty="0" err="1"/>
              <a:t>facilisis</a:t>
            </a:r>
            <a:r>
              <a:rPr lang="en-US" dirty="0"/>
              <a:t>. </a:t>
            </a:r>
            <a:r>
              <a:rPr lang="en-US" dirty="0" err="1"/>
              <a:t>Nullam</a:t>
            </a:r>
            <a:r>
              <a:rPr lang="en-US" dirty="0"/>
              <a:t> dolor </a:t>
            </a:r>
            <a:r>
              <a:rPr lang="en-US" dirty="0" err="1"/>
              <a:t>sapien</a:t>
            </a:r>
            <a:r>
              <a:rPr lang="en-US" dirty="0"/>
              <a:t>, </a:t>
            </a:r>
            <a:r>
              <a:rPr lang="en-US" dirty="0" err="1"/>
              <a:t>hendrerit</a:t>
            </a:r>
            <a:r>
              <a:rPr lang="en-US" dirty="0"/>
              <a:t> sit </a:t>
            </a:r>
            <a:r>
              <a:rPr lang="en-US" dirty="0" err="1"/>
              <a:t>amet</a:t>
            </a:r>
            <a:r>
              <a:rPr lang="en-US" dirty="0"/>
              <a:t> </a:t>
            </a:r>
            <a:r>
              <a:rPr lang="en-US" dirty="0" err="1"/>
              <a:t>tellus</a:t>
            </a:r>
            <a:r>
              <a:rPr lang="en-US" dirty="0"/>
              <a:t> </a:t>
            </a:r>
            <a:r>
              <a:rPr lang="en-US" dirty="0" err="1"/>
              <a:t>tristique</a:t>
            </a:r>
            <a:r>
              <a:rPr lang="en-US" dirty="0"/>
              <a:t>, </a:t>
            </a:r>
            <a:r>
              <a:rPr lang="en-US" dirty="0" err="1"/>
              <a:t>tempor</a:t>
            </a:r>
            <a:r>
              <a:rPr lang="en-US" dirty="0"/>
              <a:t> </a:t>
            </a:r>
            <a:r>
              <a:rPr lang="en-US" dirty="0" err="1"/>
              <a:t>iaculis</a:t>
            </a:r>
            <a:r>
              <a:rPr lang="en-US" dirty="0"/>
              <a:t> </a:t>
            </a:r>
            <a:r>
              <a:rPr lang="en-US" dirty="0" err="1"/>
              <a:t>urna</a:t>
            </a:r>
            <a:r>
              <a:rPr lang="en-US" dirty="0"/>
              <a:t>. </a:t>
            </a:r>
            <a:r>
              <a:rPr lang="en-US" dirty="0" err="1"/>
              <a:t>Nulla</a:t>
            </a:r>
            <a:r>
              <a:rPr lang="en-US" dirty="0"/>
              <a:t> a </a:t>
            </a:r>
            <a:r>
              <a:rPr lang="en-US" dirty="0" err="1"/>
              <a:t>aliquam</a:t>
            </a:r>
            <a:r>
              <a:rPr lang="en-US" dirty="0"/>
              <a:t> magna. </a:t>
            </a:r>
            <a:r>
              <a:rPr lang="en-US" dirty="0" err="1"/>
              <a:t>Donec</a:t>
            </a:r>
            <a:r>
              <a:rPr lang="en-US" dirty="0"/>
              <a:t> </a:t>
            </a:r>
            <a:r>
              <a:rPr lang="en-US" dirty="0" err="1"/>
              <a:t>eget</a:t>
            </a:r>
            <a:r>
              <a:rPr lang="en-US" dirty="0"/>
              <a:t> </a:t>
            </a:r>
            <a:r>
              <a:rPr lang="en-US" dirty="0" err="1"/>
              <a:t>felis</a:t>
            </a:r>
            <a:r>
              <a:rPr lang="en-US" dirty="0"/>
              <a:t> in </a:t>
            </a:r>
            <a:r>
              <a:rPr lang="en-US" dirty="0" err="1"/>
              <a:t>felis</a:t>
            </a:r>
            <a:r>
              <a:rPr lang="en-US" dirty="0"/>
              <a:t> </a:t>
            </a:r>
            <a:r>
              <a:rPr lang="en-US" dirty="0" err="1"/>
              <a:t>lacinia</a:t>
            </a:r>
            <a:r>
              <a:rPr lang="en-US" dirty="0"/>
              <a:t> </a:t>
            </a:r>
            <a:r>
              <a:rPr lang="en-US" dirty="0" err="1"/>
              <a:t>porttitor</a:t>
            </a:r>
            <a:r>
              <a:rPr lang="en-US" dirty="0"/>
              <a:t>. </a:t>
            </a:r>
            <a:r>
              <a:rPr lang="en-US" dirty="0" err="1"/>
              <a:t>Proin</a:t>
            </a:r>
            <a:r>
              <a:rPr lang="en-US" dirty="0"/>
              <a:t> </a:t>
            </a:r>
            <a:r>
              <a:rPr lang="en-US" dirty="0" err="1"/>
              <a:t>sollicitudin</a:t>
            </a:r>
            <a:r>
              <a:rPr lang="en-US" dirty="0"/>
              <a:t> ante id </a:t>
            </a:r>
            <a:r>
              <a:rPr lang="en-US" dirty="0" err="1"/>
              <a:t>nisl</a:t>
            </a:r>
            <a:r>
              <a:rPr lang="en-US" dirty="0"/>
              <a:t> </a:t>
            </a:r>
            <a:r>
              <a:rPr lang="en-US" dirty="0" err="1"/>
              <a:t>imperdiet</a:t>
            </a:r>
            <a:r>
              <a:rPr lang="en-US" dirty="0"/>
              <a:t> </a:t>
            </a:r>
            <a:r>
              <a:rPr lang="en-US" dirty="0" err="1"/>
              <a:t>euismod</a:t>
            </a:r>
            <a:r>
              <a:rPr lang="en-US" dirty="0"/>
              <a:t>. </a:t>
            </a:r>
            <a:r>
              <a:rPr lang="en-US" dirty="0" err="1"/>
              <a:t>Aenean</a:t>
            </a:r>
            <a:r>
              <a:rPr lang="en-US" dirty="0"/>
              <a:t> </a:t>
            </a:r>
            <a:r>
              <a:rPr lang="en-US" dirty="0" err="1"/>
              <a:t>vestibulum</a:t>
            </a:r>
            <a:r>
              <a:rPr lang="en-US" dirty="0"/>
              <a:t> non </a:t>
            </a:r>
            <a:r>
              <a:rPr lang="en-US" dirty="0" err="1"/>
              <a:t>metus</a:t>
            </a:r>
            <a:r>
              <a:rPr lang="en-US" dirty="0"/>
              <a:t> vitae </a:t>
            </a:r>
            <a:r>
              <a:rPr lang="en-US" dirty="0" err="1"/>
              <a:t>rutrum</a:t>
            </a:r>
            <a:r>
              <a:rPr lang="en-US" dirty="0"/>
              <a:t>. </a:t>
            </a:r>
            <a:r>
              <a:rPr lang="en-US" dirty="0" err="1"/>
              <a:t>Cras</a:t>
            </a:r>
            <a:r>
              <a:rPr lang="en-US" dirty="0"/>
              <a:t> </a:t>
            </a:r>
            <a:r>
              <a:rPr lang="en-US" dirty="0" err="1"/>
              <a:t>varius</a:t>
            </a:r>
            <a:r>
              <a:rPr lang="en-US" dirty="0"/>
              <a:t> </a:t>
            </a:r>
            <a:r>
              <a:rPr lang="en-US" dirty="0" err="1"/>
              <a:t>condimentum</a:t>
            </a:r>
            <a:r>
              <a:rPr lang="en-US" dirty="0"/>
              <a:t> </a:t>
            </a:r>
            <a:r>
              <a:rPr lang="en-US" dirty="0" err="1"/>
              <a:t>diam</a:t>
            </a:r>
            <a:r>
              <a:rPr lang="en-US" dirty="0"/>
              <a:t>, </a:t>
            </a:r>
            <a:r>
              <a:rPr lang="en-US" dirty="0" err="1"/>
              <a:t>quis</a:t>
            </a:r>
            <a:r>
              <a:rPr lang="en-US" dirty="0"/>
              <a:t> </a:t>
            </a:r>
            <a:r>
              <a:rPr lang="en-US" dirty="0" err="1"/>
              <a:t>euismod</a:t>
            </a:r>
            <a:r>
              <a:rPr lang="en-US" dirty="0"/>
              <a:t> </a:t>
            </a:r>
            <a:r>
              <a:rPr lang="en-US" dirty="0" err="1"/>
              <a:t>erat</a:t>
            </a:r>
            <a:r>
              <a:rPr lang="en-US" dirty="0"/>
              <a:t> </a:t>
            </a:r>
            <a:r>
              <a:rPr lang="en-US" dirty="0" err="1"/>
              <a:t>pharetra</a:t>
            </a:r>
            <a:r>
              <a:rPr lang="en-US" dirty="0"/>
              <a:t> non. </a:t>
            </a:r>
            <a:r>
              <a:rPr lang="en-US" dirty="0" err="1"/>
              <a:t>Sed</a:t>
            </a:r>
            <a:r>
              <a:rPr lang="en-US" dirty="0"/>
              <a:t> </a:t>
            </a:r>
            <a:r>
              <a:rPr lang="en-US" dirty="0" err="1"/>
              <a:t>eget</a:t>
            </a:r>
            <a:r>
              <a:rPr lang="en-US" dirty="0"/>
              <a:t> </a:t>
            </a:r>
            <a:r>
              <a:rPr lang="en-US" dirty="0" err="1"/>
              <a:t>blandit</a:t>
            </a:r>
            <a:r>
              <a:rPr lang="en-US" dirty="0"/>
              <a:t> sem.</a:t>
            </a:r>
          </a:p>
        </p:txBody>
      </p:sp>
      <p:sp>
        <p:nvSpPr>
          <p:cNvPr id="6"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8"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7" name="Group 6"/>
          <p:cNvGrpSpPr/>
          <p:nvPr userDrawn="1"/>
        </p:nvGrpSpPr>
        <p:grpSpPr>
          <a:xfrm>
            <a:off x="101309" y="385540"/>
            <a:ext cx="383999" cy="342172"/>
            <a:chOff x="5270500" y="1460500"/>
            <a:chExt cx="1701800" cy="2705100"/>
          </a:xfrm>
        </p:grpSpPr>
        <p:sp>
          <p:nvSpPr>
            <p:cNvPr id="9" name="Rounded Rectangle 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61844144"/>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par>
                                <p:cTn id="17" presetID="42" presetClass="entr" presetSubtype="0" fill="hold" grpId="0" nodeType="withEffect">
                                  <p:stCondLst>
                                    <p:cond delay="20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400"/>
                                        <p:tgtEl>
                                          <p:spTgt spid="6">
                                            <p:txEl>
                                              <p:pRg st="0" end="0"/>
                                            </p:txEl>
                                          </p:spTgt>
                                        </p:tgtEl>
                                      </p:cBhvr>
                                    </p:animEffect>
                                    <p:anim calcmode="lin" valueType="num">
                                      <p:cBhvr>
                                        <p:cTn id="20"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400" fill="hold"/>
                                        <p:tgtEl>
                                          <p:spTgt spid="6">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0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anim calcmode="lin" valueType="num">
                                      <p:cBhvr>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0" presetClass="entr" presetSubtype="0" fill="hold" nodeType="withEffect" nodePh="1">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anim calcmode="lin" valueType="num">
                      <p:cBhvr>
                        <p:cTn dur="500" fill="hold"/>
                        <p:tgtEl>
                          <p:spTgt spid="8"/>
                        </p:tgtEl>
                        <p:attrNameLst>
                          <p:attrName>ppt_x</p:attrName>
                        </p:attrNameLst>
                      </p:cBhvr>
                      <p:tavLst>
                        <p:tav tm="0">
                          <p:val>
                            <p:strVal val="#ppt_x"/>
                          </p:val>
                        </p:tav>
                        <p:tav tm="100000">
                          <p:val>
                            <p:strVal val="#ppt_x"/>
                          </p:val>
                        </p:tav>
                      </p:tavLst>
                    </p:anim>
                    <p:anim calcmode="lin" valueType="num">
                      <p:cBhvr>
                        <p:cTn dur="500" fill="hold"/>
                        <p:tgtEl>
                          <p:spTgt spid="8"/>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Columns Text">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8"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9" name="Text Placeholder 2"/>
          <p:cNvSpPr>
            <a:spLocks noGrp="1"/>
          </p:cNvSpPr>
          <p:nvPr>
            <p:ph type="body" sz="quarter" idx="16" hasCustomPrompt="1"/>
          </p:nvPr>
        </p:nvSpPr>
        <p:spPr>
          <a:xfrm>
            <a:off x="603251" y="1406998"/>
            <a:ext cx="10972800" cy="4912524"/>
          </a:xfrm>
          <a:prstGeom prst="rect">
            <a:avLst/>
          </a:prstGeom>
        </p:spPr>
        <p:txBody>
          <a:bodyPr vert="horz" lIns="95057" tIns="47529" rIns="95057" bIns="47529" numCol="3" spcCol="280728"/>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r>
              <a:rPr lang="en-US" dirty="0" err="1"/>
              <a:t>Morbi</a:t>
            </a:r>
            <a:r>
              <a:rPr lang="en-US" dirty="0"/>
              <a:t> </a:t>
            </a:r>
            <a:r>
              <a:rPr lang="en-US" dirty="0" err="1"/>
              <a:t>sodales</a:t>
            </a:r>
            <a:r>
              <a:rPr lang="en-US" dirty="0"/>
              <a:t> </a:t>
            </a:r>
            <a:r>
              <a:rPr lang="en-US" dirty="0" err="1"/>
              <a:t>volutpat</a:t>
            </a:r>
            <a:r>
              <a:rPr lang="en-US" dirty="0"/>
              <a:t> </a:t>
            </a:r>
            <a:r>
              <a:rPr lang="en-US" dirty="0" err="1"/>
              <a:t>tellus</a:t>
            </a:r>
            <a:r>
              <a:rPr lang="en-US" dirty="0"/>
              <a:t>, </a:t>
            </a:r>
            <a:r>
              <a:rPr lang="en-US" dirty="0" err="1"/>
              <a:t>quis</a:t>
            </a:r>
            <a:r>
              <a:rPr lang="en-US" dirty="0"/>
              <a:t> </a:t>
            </a:r>
            <a:r>
              <a:rPr lang="en-US" dirty="0" err="1"/>
              <a:t>aliquam</a:t>
            </a:r>
            <a:r>
              <a:rPr lang="en-US" dirty="0"/>
              <a:t> </a:t>
            </a:r>
            <a:r>
              <a:rPr lang="en-US" dirty="0" err="1"/>
              <a:t>urna</a:t>
            </a:r>
            <a:r>
              <a:rPr lang="en-US" dirty="0"/>
              <a:t> </a:t>
            </a:r>
            <a:r>
              <a:rPr lang="en-US" dirty="0" err="1"/>
              <a:t>cursus</a:t>
            </a:r>
            <a:r>
              <a:rPr lang="en-US" dirty="0"/>
              <a:t> et. </a:t>
            </a:r>
            <a:r>
              <a:rPr lang="en-US" dirty="0" err="1"/>
              <a:t>Proin</a:t>
            </a:r>
            <a:r>
              <a:rPr lang="en-US" dirty="0"/>
              <a:t> </a:t>
            </a:r>
            <a:r>
              <a:rPr lang="en-US" dirty="0" err="1"/>
              <a:t>commodo</a:t>
            </a:r>
            <a:r>
              <a:rPr lang="en-US" dirty="0"/>
              <a:t> </a:t>
            </a:r>
            <a:r>
              <a:rPr lang="en-US" dirty="0" err="1"/>
              <a:t>arcu</a:t>
            </a:r>
            <a:r>
              <a:rPr lang="en-US" dirty="0"/>
              <a:t> </a:t>
            </a:r>
            <a:r>
              <a:rPr lang="en-US" dirty="0" err="1"/>
              <a:t>nec</a:t>
            </a:r>
            <a:r>
              <a:rPr lang="en-US" dirty="0"/>
              <a:t> nisi </a:t>
            </a:r>
            <a:r>
              <a:rPr lang="en-US" dirty="0" err="1"/>
              <a:t>rhoncus</a:t>
            </a:r>
            <a:r>
              <a:rPr lang="en-US" dirty="0"/>
              <a:t> </a:t>
            </a:r>
            <a:r>
              <a:rPr lang="en-US" dirty="0" err="1"/>
              <a:t>dapibus</a:t>
            </a:r>
            <a:r>
              <a:rPr lang="en-US" dirty="0"/>
              <a:t>. </a:t>
            </a:r>
          </a:p>
          <a:p>
            <a:pPr lvl="0"/>
            <a:endParaRPr lang="en-US" dirty="0"/>
          </a:p>
          <a:p>
            <a:pPr lvl="0"/>
            <a:r>
              <a:rPr lang="en-US" dirty="0" err="1"/>
              <a:t>Praesent</a:t>
            </a:r>
            <a:r>
              <a:rPr lang="en-US" dirty="0"/>
              <a:t> </a:t>
            </a:r>
            <a:r>
              <a:rPr lang="en-US" dirty="0" err="1"/>
              <a:t>nec</a:t>
            </a:r>
            <a:r>
              <a:rPr lang="en-US" dirty="0"/>
              <a:t> </a:t>
            </a:r>
            <a:r>
              <a:rPr lang="en-US" dirty="0" err="1"/>
              <a:t>elit</a:t>
            </a:r>
            <a:r>
              <a:rPr lang="en-US" dirty="0"/>
              <a:t> non </a:t>
            </a:r>
            <a:r>
              <a:rPr lang="en-US" dirty="0" err="1"/>
              <a:t>metus</a:t>
            </a:r>
            <a:r>
              <a:rPr lang="en-US" dirty="0"/>
              <a:t> </a:t>
            </a:r>
            <a:r>
              <a:rPr lang="en-US" dirty="0" err="1"/>
              <a:t>mollis</a:t>
            </a:r>
            <a:r>
              <a:rPr lang="en-US" dirty="0"/>
              <a:t> </a:t>
            </a:r>
            <a:r>
              <a:rPr lang="en-US" dirty="0" err="1"/>
              <a:t>placerat</a:t>
            </a:r>
            <a:r>
              <a:rPr lang="en-US" dirty="0"/>
              <a:t>. </a:t>
            </a:r>
            <a:r>
              <a:rPr lang="en-US" dirty="0" err="1"/>
              <a:t>Vivamus</a:t>
            </a:r>
            <a:r>
              <a:rPr lang="en-US" dirty="0"/>
              <a:t> </a:t>
            </a:r>
            <a:r>
              <a:rPr lang="en-US" dirty="0" err="1"/>
              <a:t>porta</a:t>
            </a:r>
            <a:r>
              <a:rPr lang="en-US" dirty="0"/>
              <a:t> </a:t>
            </a:r>
            <a:r>
              <a:rPr lang="en-US" dirty="0" err="1"/>
              <a:t>pulvinar</a:t>
            </a:r>
            <a:r>
              <a:rPr lang="en-US" dirty="0"/>
              <a:t> </a:t>
            </a:r>
            <a:r>
              <a:rPr lang="en-US" dirty="0" err="1"/>
              <a:t>iaculis</a:t>
            </a:r>
            <a:r>
              <a:rPr lang="en-US" dirty="0"/>
              <a:t>. </a:t>
            </a:r>
            <a:r>
              <a:rPr lang="en-US" dirty="0" err="1"/>
              <a:t>Donec</a:t>
            </a:r>
            <a:r>
              <a:rPr lang="en-US" dirty="0"/>
              <a:t> </a:t>
            </a:r>
            <a:r>
              <a:rPr lang="en-US" dirty="0" err="1"/>
              <a:t>augue</a:t>
            </a:r>
            <a:r>
              <a:rPr lang="en-US" dirty="0"/>
              <a:t> </a:t>
            </a:r>
            <a:r>
              <a:rPr lang="en-US" dirty="0" err="1"/>
              <a:t>arcu</a:t>
            </a:r>
            <a:r>
              <a:rPr lang="en-US" dirty="0"/>
              <a:t>, </a:t>
            </a:r>
            <a:r>
              <a:rPr lang="en-US" dirty="0" err="1"/>
              <a:t>volutpat</a:t>
            </a:r>
            <a:r>
              <a:rPr lang="en-US" dirty="0"/>
              <a:t> </a:t>
            </a:r>
            <a:r>
              <a:rPr lang="en-US" dirty="0" err="1"/>
              <a:t>nec</a:t>
            </a:r>
            <a:r>
              <a:rPr lang="en-US" dirty="0"/>
              <a:t> </a:t>
            </a:r>
            <a:r>
              <a:rPr lang="en-US" dirty="0" err="1"/>
              <a:t>risus</a:t>
            </a:r>
            <a:r>
              <a:rPr lang="en-US" dirty="0"/>
              <a:t> </a:t>
            </a:r>
            <a:r>
              <a:rPr lang="en-US" dirty="0" err="1"/>
              <a:t>eget</a:t>
            </a:r>
            <a:r>
              <a:rPr lang="en-US" dirty="0"/>
              <a:t>, </a:t>
            </a:r>
            <a:r>
              <a:rPr lang="en-US" dirty="0" err="1"/>
              <a:t>finibus</a:t>
            </a:r>
            <a:r>
              <a:rPr lang="en-US" dirty="0"/>
              <a:t> </a:t>
            </a:r>
            <a:r>
              <a:rPr lang="en-US" dirty="0" err="1"/>
              <a:t>lacinia</a:t>
            </a:r>
            <a:r>
              <a:rPr lang="en-US" dirty="0"/>
              <a:t> ligula. </a:t>
            </a:r>
            <a:r>
              <a:rPr lang="en-US" dirty="0" err="1"/>
              <a:t>Curabitur</a:t>
            </a:r>
            <a:r>
              <a:rPr lang="en-US" dirty="0"/>
              <a:t> </a:t>
            </a:r>
            <a:r>
              <a:rPr lang="en-US" dirty="0" err="1"/>
              <a:t>bibendum</a:t>
            </a:r>
            <a:r>
              <a:rPr lang="en-US" dirty="0"/>
              <a:t> </a:t>
            </a:r>
            <a:r>
              <a:rPr lang="en-US" dirty="0" err="1"/>
              <a:t>arcu</a:t>
            </a:r>
            <a:r>
              <a:rPr lang="en-US" dirty="0"/>
              <a:t> sit </a:t>
            </a:r>
            <a:r>
              <a:rPr lang="en-US" dirty="0" err="1"/>
              <a:t>amet</a:t>
            </a:r>
            <a:r>
              <a:rPr lang="en-US" dirty="0"/>
              <a:t> </a:t>
            </a:r>
            <a:r>
              <a:rPr lang="en-US" dirty="0" err="1"/>
              <a:t>faucibus</a:t>
            </a:r>
            <a:r>
              <a:rPr lang="en-US" dirty="0"/>
              <a:t> </a:t>
            </a:r>
            <a:r>
              <a:rPr lang="en-US" dirty="0" err="1"/>
              <a:t>posuere</a:t>
            </a:r>
            <a:r>
              <a:rPr lang="en-US" dirty="0"/>
              <a:t>. </a:t>
            </a:r>
            <a:r>
              <a:rPr lang="en-US" dirty="0" err="1"/>
              <a:t>Donec</a:t>
            </a:r>
            <a:r>
              <a:rPr lang="en-US" dirty="0"/>
              <a:t> a </a:t>
            </a:r>
            <a:r>
              <a:rPr lang="en-US" dirty="0" err="1"/>
              <a:t>est</a:t>
            </a:r>
            <a:r>
              <a:rPr lang="en-US" dirty="0"/>
              <a:t> at </a:t>
            </a:r>
            <a:r>
              <a:rPr lang="en-US" dirty="0" err="1"/>
              <a:t>arcu</a:t>
            </a:r>
            <a:r>
              <a:rPr lang="en-US" dirty="0"/>
              <a:t> </a:t>
            </a:r>
            <a:r>
              <a:rPr lang="en-US" dirty="0" err="1"/>
              <a:t>congue</a:t>
            </a:r>
            <a:r>
              <a:rPr lang="en-US" dirty="0"/>
              <a:t> </a:t>
            </a:r>
            <a:r>
              <a:rPr lang="en-US" dirty="0" err="1"/>
              <a:t>congue</a:t>
            </a:r>
            <a:r>
              <a:rPr lang="en-US" dirty="0"/>
              <a:t> </a:t>
            </a:r>
            <a:r>
              <a:rPr lang="en-US" dirty="0" err="1"/>
              <a:t>vel</a:t>
            </a:r>
            <a:r>
              <a:rPr lang="en-US" dirty="0"/>
              <a:t> </a:t>
            </a:r>
            <a:r>
              <a:rPr lang="en-US" dirty="0" err="1"/>
              <a:t>eget</a:t>
            </a:r>
            <a:r>
              <a:rPr lang="en-US" dirty="0"/>
              <a:t> ex. </a:t>
            </a:r>
            <a:r>
              <a:rPr lang="en-US" dirty="0" err="1"/>
              <a:t>Duis</a:t>
            </a:r>
            <a:r>
              <a:rPr lang="en-US" dirty="0"/>
              <a:t> </a:t>
            </a:r>
            <a:r>
              <a:rPr lang="en-US" dirty="0" err="1"/>
              <a:t>auctor</a:t>
            </a:r>
            <a:r>
              <a:rPr lang="en-US" dirty="0"/>
              <a:t> </a:t>
            </a:r>
            <a:r>
              <a:rPr lang="en-US" dirty="0" err="1"/>
              <a:t>lectus</a:t>
            </a:r>
            <a:r>
              <a:rPr lang="en-US" dirty="0"/>
              <a:t> </a:t>
            </a:r>
            <a:r>
              <a:rPr lang="en-US" dirty="0" err="1"/>
              <a:t>maximus</a:t>
            </a:r>
            <a:r>
              <a:rPr lang="en-US" dirty="0"/>
              <a:t> </a:t>
            </a:r>
            <a:r>
              <a:rPr lang="en-US" dirty="0" err="1"/>
              <a:t>sapien</a:t>
            </a:r>
            <a:r>
              <a:rPr lang="en-US" dirty="0"/>
              <a:t> </a:t>
            </a:r>
            <a:r>
              <a:rPr lang="en-US" dirty="0" err="1"/>
              <a:t>suscipit</a:t>
            </a:r>
            <a:r>
              <a:rPr lang="en-US" dirty="0"/>
              <a:t> </a:t>
            </a:r>
            <a:r>
              <a:rPr lang="en-US" dirty="0" err="1"/>
              <a:t>interdum</a:t>
            </a:r>
            <a:r>
              <a:rPr lang="en-US" dirty="0"/>
              <a:t>.</a:t>
            </a:r>
          </a:p>
          <a:p>
            <a:pPr lvl="0"/>
            <a:endParaRPr lang="en-US" dirty="0"/>
          </a:p>
          <a:p>
            <a:pPr lvl="0"/>
            <a:r>
              <a:rPr lang="en-US" dirty="0" err="1"/>
              <a:t>Curabitur</a:t>
            </a:r>
            <a:r>
              <a:rPr lang="en-US" dirty="0"/>
              <a:t> </a:t>
            </a:r>
            <a:r>
              <a:rPr lang="en-US" dirty="0" err="1"/>
              <a:t>rhoncus</a:t>
            </a:r>
            <a:r>
              <a:rPr lang="en-US" dirty="0"/>
              <a:t>, </a:t>
            </a:r>
            <a:r>
              <a:rPr lang="en-US" dirty="0" err="1"/>
              <a:t>diam</a:t>
            </a:r>
            <a:r>
              <a:rPr lang="en-US" dirty="0"/>
              <a:t> </a:t>
            </a:r>
            <a:r>
              <a:rPr lang="en-US" dirty="0" err="1"/>
              <a:t>vel</a:t>
            </a:r>
            <a:r>
              <a:rPr lang="en-US" dirty="0"/>
              <a:t> </a:t>
            </a:r>
            <a:r>
              <a:rPr lang="en-US" dirty="0" err="1"/>
              <a:t>congue</a:t>
            </a:r>
            <a:r>
              <a:rPr lang="en-US" dirty="0"/>
              <a:t> </a:t>
            </a:r>
            <a:r>
              <a:rPr lang="en-US" dirty="0" err="1"/>
              <a:t>pulvinar</a:t>
            </a:r>
            <a:r>
              <a:rPr lang="en-US" dirty="0"/>
              <a:t>, </a:t>
            </a:r>
            <a:r>
              <a:rPr lang="en-US" dirty="0" err="1"/>
              <a:t>erat</a:t>
            </a:r>
            <a:r>
              <a:rPr lang="en-US" dirty="0"/>
              <a:t> </a:t>
            </a:r>
            <a:r>
              <a:rPr lang="en-US" dirty="0" err="1"/>
              <a:t>massa</a:t>
            </a:r>
            <a:r>
              <a:rPr lang="en-US" dirty="0"/>
              <a:t> </a:t>
            </a:r>
            <a:r>
              <a:rPr lang="en-US" dirty="0" err="1"/>
              <a:t>lacinia</a:t>
            </a:r>
            <a:r>
              <a:rPr lang="en-US" dirty="0"/>
              <a:t> </a:t>
            </a:r>
            <a:r>
              <a:rPr lang="en-US" dirty="0" err="1"/>
              <a:t>purus</a:t>
            </a:r>
            <a:r>
              <a:rPr lang="en-US" dirty="0"/>
              <a:t>, in </a:t>
            </a:r>
            <a:r>
              <a:rPr lang="en-US" dirty="0" err="1"/>
              <a:t>laoreet</a:t>
            </a:r>
            <a:r>
              <a:rPr lang="en-US" dirty="0"/>
              <a:t> </a:t>
            </a:r>
            <a:r>
              <a:rPr lang="en-US" dirty="0" err="1"/>
              <a:t>purus</a:t>
            </a:r>
            <a:r>
              <a:rPr lang="en-US" dirty="0"/>
              <a:t> </a:t>
            </a:r>
            <a:r>
              <a:rPr lang="en-US" dirty="0" err="1"/>
              <a:t>massa</a:t>
            </a:r>
            <a:r>
              <a:rPr lang="en-US" dirty="0"/>
              <a:t> in </a:t>
            </a:r>
            <a:r>
              <a:rPr lang="en-US" dirty="0" err="1"/>
              <a:t>nunc</a:t>
            </a:r>
            <a:r>
              <a:rPr lang="en-US" dirty="0"/>
              <a:t>. </a:t>
            </a:r>
            <a:r>
              <a:rPr lang="en-US" dirty="0" err="1"/>
              <a:t>Phasellus</a:t>
            </a:r>
            <a:r>
              <a:rPr lang="en-US" dirty="0"/>
              <a:t> </a:t>
            </a:r>
            <a:r>
              <a:rPr lang="en-US" dirty="0" err="1"/>
              <a:t>finibus</a:t>
            </a:r>
            <a:r>
              <a:rPr lang="en-US" dirty="0"/>
              <a:t> </a:t>
            </a:r>
            <a:r>
              <a:rPr lang="en-US" dirty="0" err="1"/>
              <a:t>malesuada</a:t>
            </a:r>
            <a:r>
              <a:rPr lang="en-US" dirty="0"/>
              <a:t> </a:t>
            </a:r>
            <a:r>
              <a:rPr lang="en-US" dirty="0" err="1"/>
              <a:t>lobortis</a:t>
            </a:r>
            <a:r>
              <a:rPr lang="en-US" dirty="0"/>
              <a:t>. </a:t>
            </a:r>
            <a:r>
              <a:rPr lang="en-US" dirty="0" err="1"/>
              <a:t>Sed</a:t>
            </a:r>
            <a:r>
              <a:rPr lang="en-US" dirty="0"/>
              <a:t> </a:t>
            </a:r>
            <a:r>
              <a:rPr lang="en-US" dirty="0" err="1"/>
              <a:t>quis</a:t>
            </a:r>
            <a:r>
              <a:rPr lang="en-US" dirty="0"/>
              <a:t> </a:t>
            </a:r>
            <a:r>
              <a:rPr lang="en-US" dirty="0" err="1"/>
              <a:t>tellus</a:t>
            </a:r>
            <a:r>
              <a:rPr lang="en-US" dirty="0"/>
              <a:t> id </a:t>
            </a:r>
            <a:r>
              <a:rPr lang="en-US" dirty="0" err="1"/>
              <a:t>nulla</a:t>
            </a:r>
            <a:r>
              <a:rPr lang="en-US" dirty="0"/>
              <a:t> </a:t>
            </a:r>
            <a:r>
              <a:rPr lang="en-US" dirty="0" err="1"/>
              <a:t>mollis</a:t>
            </a:r>
            <a:r>
              <a:rPr lang="en-US" dirty="0"/>
              <a:t> </a:t>
            </a:r>
            <a:r>
              <a:rPr lang="en-US" dirty="0" err="1"/>
              <a:t>iaculis</a:t>
            </a:r>
            <a:r>
              <a:rPr lang="en-US" dirty="0"/>
              <a:t>. Nam </a:t>
            </a:r>
            <a:r>
              <a:rPr lang="en-US" dirty="0" err="1"/>
              <a:t>nec</a:t>
            </a:r>
            <a:r>
              <a:rPr lang="en-US" dirty="0"/>
              <a:t> </a:t>
            </a:r>
            <a:r>
              <a:rPr lang="en-US" dirty="0" err="1"/>
              <a:t>auctor</a:t>
            </a:r>
            <a:r>
              <a:rPr lang="en-US" dirty="0"/>
              <a:t> </a:t>
            </a:r>
            <a:r>
              <a:rPr lang="en-US" dirty="0" err="1"/>
              <a:t>arcu</a:t>
            </a:r>
            <a:r>
              <a:rPr lang="en-US" dirty="0"/>
              <a:t>. </a:t>
            </a:r>
            <a:r>
              <a:rPr lang="en-US" dirty="0" err="1"/>
              <a:t>Aenean</a:t>
            </a:r>
            <a:r>
              <a:rPr lang="en-US" dirty="0"/>
              <a:t> </a:t>
            </a:r>
            <a:r>
              <a:rPr lang="en-US" dirty="0" err="1"/>
              <a:t>molestie</a:t>
            </a:r>
            <a:r>
              <a:rPr lang="en-US" dirty="0"/>
              <a:t> lacus </a:t>
            </a:r>
            <a:r>
              <a:rPr lang="en-US" dirty="0" err="1"/>
              <a:t>ut</a:t>
            </a:r>
            <a:r>
              <a:rPr lang="en-US" dirty="0"/>
              <a:t> </a:t>
            </a:r>
            <a:r>
              <a:rPr lang="en-US" dirty="0" err="1"/>
              <a:t>urna</a:t>
            </a:r>
            <a:r>
              <a:rPr lang="en-US" dirty="0"/>
              <a:t> </a:t>
            </a:r>
            <a:r>
              <a:rPr lang="en-US" dirty="0" err="1"/>
              <a:t>accumsan</a:t>
            </a:r>
            <a:r>
              <a:rPr lang="en-US" dirty="0"/>
              <a:t>, a </a:t>
            </a:r>
            <a:r>
              <a:rPr lang="en-US" dirty="0" err="1"/>
              <a:t>rhoncus</a:t>
            </a:r>
            <a:r>
              <a:rPr lang="en-US" dirty="0"/>
              <a:t> </a:t>
            </a:r>
            <a:r>
              <a:rPr lang="en-US" dirty="0" err="1"/>
              <a:t>orci</a:t>
            </a:r>
            <a:r>
              <a:rPr lang="en-US" dirty="0"/>
              <a:t> </a:t>
            </a:r>
            <a:r>
              <a:rPr lang="en-US" dirty="0" err="1"/>
              <a:t>rhoncus</a:t>
            </a:r>
            <a:r>
              <a:rPr lang="en-US" dirty="0"/>
              <a:t>. </a:t>
            </a:r>
            <a:r>
              <a:rPr lang="en-US" dirty="0" err="1"/>
              <a:t>Fusce</a:t>
            </a:r>
            <a:r>
              <a:rPr lang="en-US" dirty="0"/>
              <a:t> </a:t>
            </a:r>
            <a:r>
              <a:rPr lang="en-US" dirty="0" err="1"/>
              <a:t>orci</a:t>
            </a:r>
            <a:r>
              <a:rPr lang="en-US" dirty="0"/>
              <a:t> </a:t>
            </a:r>
            <a:r>
              <a:rPr lang="en-US" dirty="0" err="1"/>
              <a:t>velit</a:t>
            </a:r>
            <a:r>
              <a:rPr lang="en-US" dirty="0"/>
              <a:t>, </a:t>
            </a:r>
            <a:r>
              <a:rPr lang="en-US" dirty="0" err="1"/>
              <a:t>euismod</a:t>
            </a:r>
            <a:r>
              <a:rPr lang="en-US" dirty="0"/>
              <a:t> </a:t>
            </a:r>
            <a:r>
              <a:rPr lang="en-US" dirty="0" err="1"/>
              <a:t>quis</a:t>
            </a:r>
            <a:r>
              <a:rPr lang="en-US" dirty="0"/>
              <a:t> </a:t>
            </a:r>
            <a:r>
              <a:rPr lang="en-US" dirty="0" err="1"/>
              <a:t>pulvinar</a:t>
            </a:r>
            <a:r>
              <a:rPr lang="en-US" dirty="0"/>
              <a:t> ac, </a:t>
            </a:r>
            <a:r>
              <a:rPr lang="en-US" dirty="0" err="1"/>
              <a:t>ultrices</a:t>
            </a:r>
            <a:r>
              <a:rPr lang="en-US" dirty="0"/>
              <a:t> </a:t>
            </a:r>
            <a:r>
              <a:rPr lang="en-US" dirty="0" err="1"/>
              <a:t>vel</a:t>
            </a:r>
            <a:r>
              <a:rPr lang="en-US" dirty="0"/>
              <a:t> dui. </a:t>
            </a:r>
            <a:r>
              <a:rPr lang="en-US" dirty="0" err="1"/>
              <a:t>Praesent</a:t>
            </a:r>
            <a:r>
              <a:rPr lang="en-US" dirty="0"/>
              <a:t> </a:t>
            </a:r>
            <a:r>
              <a:rPr lang="en-US" dirty="0" err="1"/>
              <a:t>commodo</a:t>
            </a:r>
            <a:r>
              <a:rPr lang="en-US" dirty="0"/>
              <a:t>, </a:t>
            </a:r>
            <a:r>
              <a:rPr lang="en-US" dirty="0" err="1"/>
              <a:t>odio</a:t>
            </a:r>
            <a:r>
              <a:rPr lang="en-US" dirty="0"/>
              <a:t> </a:t>
            </a:r>
            <a:r>
              <a:rPr lang="en-US" dirty="0" err="1"/>
              <a:t>eu</a:t>
            </a:r>
            <a:r>
              <a:rPr lang="en-US" dirty="0"/>
              <a:t> </a:t>
            </a:r>
            <a:r>
              <a:rPr lang="en-US" dirty="0" err="1"/>
              <a:t>ullamcorper</a:t>
            </a:r>
            <a:r>
              <a:rPr lang="en-US" dirty="0"/>
              <a:t> </a:t>
            </a:r>
            <a:r>
              <a:rPr lang="en-US" dirty="0" err="1"/>
              <a:t>eleifend</a:t>
            </a:r>
            <a:r>
              <a:rPr lang="en-US" dirty="0"/>
              <a:t>, magna </a:t>
            </a:r>
            <a:r>
              <a:rPr lang="en-US" dirty="0" err="1"/>
              <a:t>metus</a:t>
            </a:r>
            <a:r>
              <a:rPr lang="en-US" dirty="0"/>
              <a:t> </a:t>
            </a:r>
            <a:r>
              <a:rPr lang="en-US" dirty="0" err="1"/>
              <a:t>euismod</a:t>
            </a:r>
            <a:r>
              <a:rPr lang="en-US" dirty="0"/>
              <a:t> </a:t>
            </a:r>
            <a:r>
              <a:rPr lang="en-US" dirty="0" err="1"/>
              <a:t>elit</a:t>
            </a:r>
            <a:r>
              <a:rPr lang="en-US" dirty="0"/>
              <a:t>, in </a:t>
            </a:r>
            <a:r>
              <a:rPr lang="en-US" dirty="0" err="1"/>
              <a:t>porttitor</a:t>
            </a:r>
            <a:r>
              <a:rPr lang="en-US" dirty="0"/>
              <a:t> </a:t>
            </a:r>
            <a:r>
              <a:rPr lang="en-US" dirty="0" err="1"/>
              <a:t>urna</a:t>
            </a:r>
            <a:r>
              <a:rPr lang="en-US" dirty="0"/>
              <a:t> </a:t>
            </a:r>
            <a:r>
              <a:rPr lang="en-US" dirty="0" err="1"/>
              <a:t>nisl</a:t>
            </a:r>
            <a:r>
              <a:rPr lang="en-US" dirty="0"/>
              <a:t> </a:t>
            </a:r>
            <a:r>
              <a:rPr lang="en-US" dirty="0" err="1"/>
              <a:t>ut</a:t>
            </a:r>
            <a:r>
              <a:rPr lang="en-US" dirty="0"/>
              <a:t> </a:t>
            </a:r>
            <a:r>
              <a:rPr lang="en-US" dirty="0" err="1"/>
              <a:t>nulla</a:t>
            </a:r>
            <a:r>
              <a:rPr lang="en-US" dirty="0"/>
              <a:t>. </a:t>
            </a:r>
            <a:r>
              <a:rPr lang="en-US" dirty="0" err="1"/>
              <a:t>Donec</a:t>
            </a:r>
            <a:r>
              <a:rPr lang="en-US" dirty="0"/>
              <a:t> </a:t>
            </a:r>
            <a:r>
              <a:rPr lang="en-US" dirty="0" err="1"/>
              <a:t>accumsan</a:t>
            </a:r>
            <a:r>
              <a:rPr lang="en-US" dirty="0"/>
              <a:t> </a:t>
            </a:r>
            <a:r>
              <a:rPr lang="en-US" dirty="0" err="1"/>
              <a:t>egestas</a:t>
            </a:r>
            <a:r>
              <a:rPr lang="en-US" dirty="0"/>
              <a:t> </a:t>
            </a:r>
            <a:r>
              <a:rPr lang="en-US" dirty="0" err="1"/>
              <a:t>nulla</a:t>
            </a:r>
            <a:r>
              <a:rPr lang="en-US" dirty="0"/>
              <a:t>, </a:t>
            </a:r>
            <a:r>
              <a:rPr lang="en-US" dirty="0" err="1"/>
              <a:t>ut</a:t>
            </a:r>
            <a:r>
              <a:rPr lang="en-US" dirty="0"/>
              <a:t> </a:t>
            </a:r>
            <a:r>
              <a:rPr lang="en-US" dirty="0" err="1"/>
              <a:t>sollicitudin</a:t>
            </a:r>
            <a:r>
              <a:rPr lang="en-US" dirty="0"/>
              <a:t> </a:t>
            </a:r>
            <a:r>
              <a:rPr lang="en-US" dirty="0" err="1"/>
              <a:t>nulla</a:t>
            </a:r>
            <a:r>
              <a:rPr lang="en-US" dirty="0"/>
              <a:t> </a:t>
            </a:r>
            <a:r>
              <a:rPr lang="en-US" dirty="0" err="1"/>
              <a:t>lacinia</a:t>
            </a:r>
            <a:r>
              <a:rPr lang="en-US" dirty="0"/>
              <a:t> ac. </a:t>
            </a:r>
            <a:r>
              <a:rPr lang="en-US" dirty="0" err="1"/>
              <a:t>Pellentesque</a:t>
            </a:r>
            <a:r>
              <a:rPr lang="en-US" dirty="0"/>
              <a:t> </a:t>
            </a:r>
            <a:r>
              <a:rPr lang="en-US" dirty="0" err="1"/>
              <a:t>felis</a:t>
            </a:r>
            <a:r>
              <a:rPr lang="en-US" dirty="0"/>
              <a:t> </a:t>
            </a:r>
            <a:r>
              <a:rPr lang="en-US" dirty="0" err="1"/>
              <a:t>est</a:t>
            </a:r>
            <a:r>
              <a:rPr lang="en-US" dirty="0"/>
              <a:t>, </a:t>
            </a:r>
            <a:r>
              <a:rPr lang="en-US" dirty="0" err="1"/>
              <a:t>tincidunt</a:t>
            </a:r>
            <a:r>
              <a:rPr lang="en-US" dirty="0"/>
              <a:t> et </a:t>
            </a:r>
            <a:r>
              <a:rPr lang="en-US" dirty="0" err="1"/>
              <a:t>suscipit</a:t>
            </a:r>
            <a:r>
              <a:rPr lang="en-US" dirty="0"/>
              <a:t> id, </a:t>
            </a:r>
            <a:r>
              <a:rPr lang="en-US" dirty="0" err="1"/>
              <a:t>rutrum</a:t>
            </a:r>
            <a:r>
              <a:rPr lang="en-US" dirty="0"/>
              <a:t> at </a:t>
            </a:r>
            <a:r>
              <a:rPr lang="en-US" dirty="0" err="1"/>
              <a:t>odio</a:t>
            </a:r>
            <a:r>
              <a:rPr lang="en-US" dirty="0"/>
              <a:t>. </a:t>
            </a:r>
            <a:r>
              <a:rPr lang="en-US" dirty="0" err="1"/>
              <a:t>Sed</a:t>
            </a:r>
            <a:r>
              <a:rPr lang="en-US" dirty="0"/>
              <a:t> </a:t>
            </a:r>
            <a:r>
              <a:rPr lang="en-US" dirty="0" err="1"/>
              <a:t>fringilla</a:t>
            </a:r>
            <a:r>
              <a:rPr lang="en-US" dirty="0"/>
              <a:t> </a:t>
            </a:r>
            <a:r>
              <a:rPr lang="en-US" dirty="0" err="1"/>
              <a:t>porttitor</a:t>
            </a:r>
            <a:r>
              <a:rPr lang="en-US" dirty="0"/>
              <a:t> </a:t>
            </a:r>
            <a:r>
              <a:rPr lang="en-US" dirty="0" err="1"/>
              <a:t>ipsum</a:t>
            </a:r>
            <a:r>
              <a:rPr lang="en-US" dirty="0"/>
              <a:t>. </a:t>
            </a:r>
          </a:p>
          <a:p>
            <a:pPr lvl="0"/>
            <a:endParaRPr lang="en-US" dirty="0"/>
          </a:p>
          <a:p>
            <a:pPr lvl="0"/>
            <a:r>
              <a:rPr lang="en-US" dirty="0" err="1"/>
              <a:t>Morbi</a:t>
            </a:r>
            <a:r>
              <a:rPr lang="en-US" dirty="0"/>
              <a:t> </a:t>
            </a:r>
            <a:r>
              <a:rPr lang="en-US" dirty="0" err="1"/>
              <a:t>cursus</a:t>
            </a:r>
            <a:r>
              <a:rPr lang="en-US" dirty="0"/>
              <a:t> </a:t>
            </a:r>
            <a:r>
              <a:rPr lang="en-US" dirty="0" err="1"/>
              <a:t>massa</a:t>
            </a:r>
            <a:r>
              <a:rPr lang="en-US" dirty="0"/>
              <a:t> </a:t>
            </a:r>
            <a:r>
              <a:rPr lang="en-US" dirty="0" err="1"/>
              <a:t>eget</a:t>
            </a:r>
            <a:r>
              <a:rPr lang="en-US" dirty="0"/>
              <a:t> </a:t>
            </a:r>
            <a:r>
              <a:rPr lang="en-US" dirty="0" err="1"/>
              <a:t>arcu</a:t>
            </a:r>
            <a:r>
              <a:rPr lang="en-US" dirty="0"/>
              <a:t> </a:t>
            </a:r>
            <a:r>
              <a:rPr lang="en-US" dirty="0" err="1"/>
              <a:t>hendrerit</a:t>
            </a:r>
            <a:r>
              <a:rPr lang="en-US" dirty="0"/>
              <a:t> </a:t>
            </a:r>
            <a:r>
              <a:rPr lang="en-US" dirty="0" err="1"/>
              <a:t>eleifend</a:t>
            </a:r>
            <a:r>
              <a:rPr lang="en-US" dirty="0"/>
              <a:t>. </a:t>
            </a:r>
            <a:r>
              <a:rPr lang="en-US" dirty="0" err="1"/>
              <a:t>Morbi</a:t>
            </a:r>
            <a:r>
              <a:rPr lang="en-US" dirty="0"/>
              <a:t> sit </a:t>
            </a:r>
            <a:r>
              <a:rPr lang="en-US" dirty="0" err="1"/>
              <a:t>amet</a:t>
            </a:r>
            <a:r>
              <a:rPr lang="en-US" dirty="0"/>
              <a:t> </a:t>
            </a:r>
            <a:r>
              <a:rPr lang="en-US" dirty="0" err="1"/>
              <a:t>accumsan</a:t>
            </a:r>
            <a:r>
              <a:rPr lang="en-US" dirty="0"/>
              <a:t> dui, </a:t>
            </a:r>
            <a:r>
              <a:rPr lang="en-US" dirty="0" err="1"/>
              <a:t>vel</a:t>
            </a:r>
            <a:r>
              <a:rPr lang="en-US" dirty="0"/>
              <a:t> tempus </a:t>
            </a:r>
            <a:r>
              <a:rPr lang="en-US" dirty="0" err="1"/>
              <a:t>urna</a:t>
            </a:r>
            <a:r>
              <a:rPr lang="en-US" dirty="0"/>
              <a:t>. </a:t>
            </a:r>
            <a:r>
              <a:rPr lang="en-US" dirty="0" err="1"/>
              <a:t>Cras</a:t>
            </a:r>
            <a:r>
              <a:rPr lang="en-US" dirty="0"/>
              <a:t> in </a:t>
            </a:r>
            <a:r>
              <a:rPr lang="en-US" dirty="0" err="1"/>
              <a:t>sapien</a:t>
            </a:r>
            <a:r>
              <a:rPr lang="en-US" dirty="0"/>
              <a:t> at </a:t>
            </a:r>
            <a:r>
              <a:rPr lang="en-US" dirty="0" err="1"/>
              <a:t>justo</a:t>
            </a:r>
            <a:r>
              <a:rPr lang="en-US" dirty="0"/>
              <a:t> </a:t>
            </a:r>
            <a:r>
              <a:rPr lang="en-US" dirty="0" err="1"/>
              <a:t>convallis</a:t>
            </a:r>
            <a:r>
              <a:rPr lang="en-US" dirty="0"/>
              <a:t> </a:t>
            </a:r>
            <a:r>
              <a:rPr lang="en-US" dirty="0" err="1"/>
              <a:t>lacinia</a:t>
            </a:r>
            <a:r>
              <a:rPr lang="en-US" dirty="0"/>
              <a:t> et in </a:t>
            </a:r>
            <a:r>
              <a:rPr lang="en-US" dirty="0" err="1"/>
              <a:t>felis</a:t>
            </a:r>
            <a:r>
              <a:rPr lang="en-US" dirty="0"/>
              <a:t>. </a:t>
            </a:r>
            <a:r>
              <a:rPr lang="en-US" dirty="0" err="1"/>
              <a:t>Vestibulum</a:t>
            </a:r>
            <a:r>
              <a:rPr lang="en-US" dirty="0"/>
              <a:t> </a:t>
            </a:r>
            <a:r>
              <a:rPr lang="en-US" dirty="0" err="1"/>
              <a:t>luctus</a:t>
            </a:r>
            <a:r>
              <a:rPr lang="en-US" dirty="0"/>
              <a:t>, </a:t>
            </a:r>
            <a:r>
              <a:rPr lang="en-US" dirty="0" err="1"/>
              <a:t>odio</a:t>
            </a:r>
            <a:r>
              <a:rPr lang="en-US" dirty="0"/>
              <a:t> non </a:t>
            </a:r>
            <a:r>
              <a:rPr lang="en-US" dirty="0" err="1"/>
              <a:t>accumsan</a:t>
            </a:r>
            <a:r>
              <a:rPr lang="en-US" dirty="0"/>
              <a:t> </a:t>
            </a:r>
            <a:r>
              <a:rPr lang="en-US" dirty="0" err="1"/>
              <a:t>eleifend</a:t>
            </a:r>
            <a:r>
              <a:rPr lang="en-US" dirty="0"/>
              <a:t>, </a:t>
            </a:r>
            <a:r>
              <a:rPr lang="en-US" dirty="0" err="1"/>
              <a:t>lectus</a:t>
            </a:r>
            <a:r>
              <a:rPr lang="en-US" dirty="0"/>
              <a:t> </a:t>
            </a:r>
            <a:r>
              <a:rPr lang="en-US" dirty="0" err="1"/>
              <a:t>metus</a:t>
            </a:r>
            <a:r>
              <a:rPr lang="en-US" dirty="0"/>
              <a:t> </a:t>
            </a:r>
            <a:r>
              <a:rPr lang="en-US" dirty="0" err="1"/>
              <a:t>rutrum</a:t>
            </a:r>
            <a:r>
              <a:rPr lang="en-US" dirty="0"/>
              <a:t> </a:t>
            </a:r>
            <a:r>
              <a:rPr lang="en-US" dirty="0" err="1"/>
              <a:t>orci</a:t>
            </a:r>
            <a:r>
              <a:rPr lang="en-US" dirty="0"/>
              <a:t>, </a:t>
            </a:r>
            <a:r>
              <a:rPr lang="en-US" dirty="0" err="1"/>
              <a:t>quis</a:t>
            </a:r>
            <a:r>
              <a:rPr lang="en-US" dirty="0"/>
              <a:t> </a:t>
            </a:r>
            <a:r>
              <a:rPr lang="en-US" dirty="0" err="1"/>
              <a:t>molestie</a:t>
            </a:r>
            <a:r>
              <a:rPr lang="en-US" dirty="0"/>
              <a:t> </a:t>
            </a:r>
            <a:r>
              <a:rPr lang="en-US" dirty="0" err="1"/>
              <a:t>enim</a:t>
            </a:r>
            <a:r>
              <a:rPr lang="en-US" dirty="0"/>
              <a:t> </a:t>
            </a:r>
            <a:r>
              <a:rPr lang="en-US" dirty="0" err="1"/>
              <a:t>augue</a:t>
            </a:r>
            <a:r>
              <a:rPr lang="en-US" dirty="0"/>
              <a:t> in </a:t>
            </a:r>
            <a:r>
              <a:rPr lang="en-US" dirty="0" err="1"/>
              <a:t>lorem</a:t>
            </a:r>
            <a:r>
              <a:rPr lang="en-US" dirty="0"/>
              <a:t>. </a:t>
            </a:r>
            <a:r>
              <a:rPr lang="en-US" dirty="0" err="1"/>
              <a:t>Vestibulum</a:t>
            </a:r>
            <a:r>
              <a:rPr lang="en-US" dirty="0"/>
              <a:t> </a:t>
            </a:r>
            <a:r>
              <a:rPr lang="en-US" dirty="0" err="1"/>
              <a:t>volutpat</a:t>
            </a:r>
            <a:r>
              <a:rPr lang="en-US" dirty="0"/>
              <a:t> </a:t>
            </a:r>
            <a:r>
              <a:rPr lang="en-US" dirty="0" err="1"/>
              <a:t>sagittis</a:t>
            </a:r>
            <a:r>
              <a:rPr lang="en-US" dirty="0"/>
              <a:t> quam </a:t>
            </a:r>
            <a:r>
              <a:rPr lang="en-US" dirty="0" err="1"/>
              <a:t>varius</a:t>
            </a:r>
            <a:r>
              <a:rPr lang="en-US" dirty="0"/>
              <a:t> </a:t>
            </a:r>
            <a:r>
              <a:rPr lang="en-US" dirty="0" err="1"/>
              <a:t>facilisis</a:t>
            </a:r>
            <a:r>
              <a:rPr lang="en-US" dirty="0"/>
              <a:t>.</a:t>
            </a:r>
          </a:p>
          <a:p>
            <a:pPr lvl="0"/>
            <a:r>
              <a:rPr lang="en-US" dirty="0" err="1"/>
              <a:t>Donec</a:t>
            </a:r>
            <a:r>
              <a:rPr lang="en-US" dirty="0"/>
              <a:t> ligula </a:t>
            </a:r>
            <a:r>
              <a:rPr lang="en-US" dirty="0" err="1"/>
              <a:t>diam</a:t>
            </a:r>
            <a:r>
              <a:rPr lang="en-US" dirty="0"/>
              <a:t>, </a:t>
            </a:r>
            <a:r>
              <a:rPr lang="en-US" dirty="0" err="1"/>
              <a:t>tincidunt</a:t>
            </a:r>
            <a:r>
              <a:rPr lang="en-US" dirty="0"/>
              <a:t> id </a:t>
            </a:r>
            <a:r>
              <a:rPr lang="en-US" dirty="0" err="1"/>
              <a:t>nisl</a:t>
            </a:r>
            <a:r>
              <a:rPr lang="en-US" dirty="0"/>
              <a:t> </a:t>
            </a:r>
            <a:r>
              <a:rPr lang="en-US" dirty="0" err="1"/>
              <a:t>vel</a:t>
            </a:r>
            <a:r>
              <a:rPr lang="en-US" dirty="0"/>
              <a:t>, </a:t>
            </a:r>
            <a:r>
              <a:rPr lang="en-US" dirty="0" err="1"/>
              <a:t>accumsan</a:t>
            </a:r>
            <a:r>
              <a:rPr lang="en-US" dirty="0"/>
              <a:t> </a:t>
            </a:r>
            <a:r>
              <a:rPr lang="en-US" dirty="0" err="1"/>
              <a:t>placerat</a:t>
            </a:r>
            <a:r>
              <a:rPr lang="en-US" dirty="0"/>
              <a:t> </a:t>
            </a:r>
            <a:r>
              <a:rPr lang="en-US" dirty="0" err="1"/>
              <a:t>velit</a:t>
            </a:r>
            <a:r>
              <a:rPr lang="en-US" dirty="0"/>
              <a:t>. </a:t>
            </a:r>
            <a:r>
              <a:rPr lang="en-US" dirty="0" err="1"/>
              <a:t>Nullam</a:t>
            </a:r>
            <a:r>
              <a:rPr lang="en-US" dirty="0"/>
              <a:t> </a:t>
            </a:r>
            <a:r>
              <a:rPr lang="en-US" dirty="0" err="1"/>
              <a:t>sagittis</a:t>
            </a:r>
            <a:r>
              <a:rPr lang="en-US" dirty="0"/>
              <a:t> </a:t>
            </a:r>
            <a:r>
              <a:rPr lang="en-US" dirty="0" err="1"/>
              <a:t>feugiat</a:t>
            </a:r>
            <a:r>
              <a:rPr lang="en-US" dirty="0"/>
              <a:t> </a:t>
            </a:r>
            <a:r>
              <a:rPr lang="en-US" dirty="0" err="1"/>
              <a:t>erat</a:t>
            </a:r>
            <a:r>
              <a:rPr lang="en-US" dirty="0"/>
              <a:t>, </a:t>
            </a:r>
            <a:r>
              <a:rPr lang="en-US" dirty="0" err="1"/>
              <a:t>vel</a:t>
            </a:r>
            <a:r>
              <a:rPr lang="en-US" dirty="0"/>
              <a:t> </a:t>
            </a:r>
            <a:r>
              <a:rPr lang="en-US" dirty="0" err="1"/>
              <a:t>vestibulum</a:t>
            </a:r>
            <a:r>
              <a:rPr lang="en-US" dirty="0"/>
              <a:t> </a:t>
            </a:r>
            <a:r>
              <a:rPr lang="en-US" dirty="0" err="1"/>
              <a:t>lorem</a:t>
            </a:r>
            <a:r>
              <a:rPr lang="en-US" dirty="0"/>
              <a:t> </a:t>
            </a:r>
            <a:r>
              <a:rPr lang="en-US" dirty="0" err="1"/>
              <a:t>facilisis</a:t>
            </a:r>
            <a:r>
              <a:rPr lang="en-US" dirty="0"/>
              <a:t> vitae. </a:t>
            </a:r>
            <a:r>
              <a:rPr lang="en-US" dirty="0" err="1"/>
              <a:t>Duis</a:t>
            </a:r>
            <a:r>
              <a:rPr lang="en-US" dirty="0"/>
              <a:t> </a:t>
            </a:r>
            <a:r>
              <a:rPr lang="en-US" dirty="0" err="1"/>
              <a:t>molestie</a:t>
            </a:r>
            <a:r>
              <a:rPr lang="en-US" dirty="0"/>
              <a:t> </a:t>
            </a:r>
            <a:r>
              <a:rPr lang="en-US" dirty="0" err="1"/>
              <a:t>urna</a:t>
            </a:r>
            <a:r>
              <a:rPr lang="en-US" dirty="0"/>
              <a:t> </a:t>
            </a:r>
            <a:r>
              <a:rPr lang="en-US" dirty="0" err="1"/>
              <a:t>enim</a:t>
            </a:r>
            <a:r>
              <a:rPr lang="en-US" dirty="0"/>
              <a:t>, </a:t>
            </a:r>
            <a:r>
              <a:rPr lang="en-US" dirty="0" err="1"/>
              <a:t>vel</a:t>
            </a:r>
            <a:r>
              <a:rPr lang="en-US" dirty="0"/>
              <a:t> </a:t>
            </a:r>
            <a:r>
              <a:rPr lang="en-US" dirty="0" err="1"/>
              <a:t>scelerisque</a:t>
            </a:r>
            <a:r>
              <a:rPr lang="en-US" dirty="0"/>
              <a:t> </a:t>
            </a:r>
            <a:r>
              <a:rPr lang="en-US" dirty="0" err="1"/>
              <a:t>arcu</a:t>
            </a:r>
            <a:r>
              <a:rPr lang="en-US" dirty="0"/>
              <a:t> </a:t>
            </a:r>
            <a:r>
              <a:rPr lang="en-US" dirty="0" err="1"/>
              <a:t>feugiat</a:t>
            </a:r>
            <a:r>
              <a:rPr lang="en-US" dirty="0"/>
              <a:t> </a:t>
            </a:r>
            <a:r>
              <a:rPr lang="en-US" dirty="0" err="1"/>
              <a:t>eget</a:t>
            </a:r>
            <a:r>
              <a:rPr lang="en-US" dirty="0"/>
              <a:t>. </a:t>
            </a:r>
            <a:r>
              <a:rPr lang="en-US" dirty="0" err="1"/>
              <a:t>Curabitur</a:t>
            </a:r>
            <a:r>
              <a:rPr lang="en-US" dirty="0"/>
              <a:t> </a:t>
            </a:r>
            <a:r>
              <a:rPr lang="en-US" dirty="0" err="1"/>
              <a:t>lobortis</a:t>
            </a:r>
            <a:r>
              <a:rPr lang="en-US" dirty="0"/>
              <a:t>, </a:t>
            </a:r>
            <a:r>
              <a:rPr lang="en-US" dirty="0" err="1"/>
              <a:t>nulla</a:t>
            </a:r>
            <a:r>
              <a:rPr lang="en-US" dirty="0"/>
              <a:t> </a:t>
            </a:r>
            <a:r>
              <a:rPr lang="en-US" dirty="0" err="1"/>
              <a:t>vel</a:t>
            </a:r>
            <a:r>
              <a:rPr lang="en-US" dirty="0"/>
              <a:t> </a:t>
            </a:r>
            <a:r>
              <a:rPr lang="en-US" dirty="0" err="1"/>
              <a:t>dignissim</a:t>
            </a:r>
            <a:r>
              <a:rPr lang="en-US" dirty="0"/>
              <a:t> </a:t>
            </a:r>
            <a:r>
              <a:rPr lang="en-US" dirty="0" err="1"/>
              <a:t>consequat</a:t>
            </a:r>
            <a:r>
              <a:rPr lang="en-US" dirty="0"/>
              <a:t>, </a:t>
            </a:r>
            <a:r>
              <a:rPr lang="en-US" dirty="0" err="1"/>
              <a:t>odio</a:t>
            </a:r>
            <a:r>
              <a:rPr lang="en-US" dirty="0"/>
              <a:t> </a:t>
            </a:r>
            <a:r>
              <a:rPr lang="en-US" dirty="0" err="1"/>
              <a:t>libero</a:t>
            </a:r>
            <a:r>
              <a:rPr lang="en-US" dirty="0"/>
              <a:t> </a:t>
            </a:r>
            <a:r>
              <a:rPr lang="en-US" dirty="0" err="1"/>
              <a:t>pellentesque</a:t>
            </a:r>
            <a:r>
              <a:rPr lang="en-US" dirty="0"/>
              <a:t> </a:t>
            </a:r>
            <a:r>
              <a:rPr lang="en-US" dirty="0" err="1"/>
              <a:t>nunc</a:t>
            </a:r>
            <a:r>
              <a:rPr lang="en-US" dirty="0"/>
              <a:t>, sit </a:t>
            </a:r>
            <a:r>
              <a:rPr lang="en-US" dirty="0" err="1"/>
              <a:t>amet</a:t>
            </a:r>
            <a:r>
              <a:rPr lang="en-US" dirty="0"/>
              <a:t> </a:t>
            </a:r>
            <a:r>
              <a:rPr lang="en-US" dirty="0" err="1"/>
              <a:t>feugiat</a:t>
            </a:r>
            <a:r>
              <a:rPr lang="en-US" dirty="0"/>
              <a:t> </a:t>
            </a:r>
            <a:r>
              <a:rPr lang="en-US" dirty="0" err="1"/>
              <a:t>justo</a:t>
            </a:r>
            <a:r>
              <a:rPr lang="en-US" dirty="0"/>
              <a:t> </a:t>
            </a:r>
            <a:r>
              <a:rPr lang="en-US" dirty="0" err="1"/>
              <a:t>metus</a:t>
            </a:r>
            <a:r>
              <a:rPr lang="en-US" dirty="0"/>
              <a:t> </a:t>
            </a:r>
            <a:r>
              <a:rPr lang="en-US" dirty="0" err="1"/>
              <a:t>nec</a:t>
            </a:r>
            <a:r>
              <a:rPr lang="en-US" dirty="0"/>
              <a:t> </a:t>
            </a:r>
            <a:r>
              <a:rPr lang="en-US" dirty="0" err="1"/>
              <a:t>neque</a:t>
            </a:r>
            <a:r>
              <a:rPr lang="en-US" dirty="0"/>
              <a:t>. </a:t>
            </a:r>
            <a:r>
              <a:rPr lang="en-US" dirty="0" err="1"/>
              <a:t>Donec</a:t>
            </a:r>
            <a:r>
              <a:rPr lang="en-US" dirty="0"/>
              <a:t> non ante ac </a:t>
            </a:r>
            <a:r>
              <a:rPr lang="en-US" dirty="0" err="1"/>
              <a:t>orci</a:t>
            </a:r>
            <a:r>
              <a:rPr lang="en-US" dirty="0"/>
              <a:t> </a:t>
            </a:r>
            <a:r>
              <a:rPr lang="en-US" dirty="0" err="1"/>
              <a:t>elementum</a:t>
            </a:r>
            <a:r>
              <a:rPr lang="en-US" dirty="0"/>
              <a:t> </a:t>
            </a:r>
            <a:r>
              <a:rPr lang="en-US" dirty="0" err="1"/>
              <a:t>iaculis</a:t>
            </a:r>
            <a:r>
              <a:rPr lang="en-US" dirty="0"/>
              <a:t> </a:t>
            </a:r>
            <a:r>
              <a:rPr lang="en-US" dirty="0" err="1"/>
              <a:t>consequat</a:t>
            </a:r>
            <a:r>
              <a:rPr lang="en-US" dirty="0"/>
              <a:t> in </a:t>
            </a:r>
            <a:r>
              <a:rPr lang="en-US" dirty="0" err="1"/>
              <a:t>metus</a:t>
            </a:r>
            <a:r>
              <a:rPr lang="en-US" dirty="0"/>
              <a:t>. </a:t>
            </a:r>
            <a:r>
              <a:rPr lang="en-US" dirty="0" err="1"/>
              <a:t>Interdum</a:t>
            </a:r>
            <a:r>
              <a:rPr lang="en-US" dirty="0"/>
              <a:t> et </a:t>
            </a:r>
            <a:r>
              <a:rPr lang="en-US" dirty="0" err="1"/>
              <a:t>malesuada</a:t>
            </a:r>
            <a:r>
              <a:rPr lang="en-US" dirty="0"/>
              <a:t> fames ac ante </a:t>
            </a:r>
            <a:r>
              <a:rPr lang="en-US" dirty="0" err="1"/>
              <a:t>ipsum</a:t>
            </a:r>
            <a:r>
              <a:rPr lang="en-US" dirty="0"/>
              <a:t> </a:t>
            </a:r>
            <a:r>
              <a:rPr lang="en-US" dirty="0" err="1"/>
              <a:t>primis</a:t>
            </a:r>
            <a:r>
              <a:rPr lang="en-US" dirty="0"/>
              <a:t> in </a:t>
            </a:r>
            <a:r>
              <a:rPr lang="en-US" dirty="0" err="1"/>
              <a:t>faucibus</a:t>
            </a:r>
            <a:r>
              <a:rPr lang="en-US" dirty="0"/>
              <a:t>. </a:t>
            </a:r>
            <a:r>
              <a:rPr lang="en-US" dirty="0" err="1"/>
              <a:t>Mauris</a:t>
            </a:r>
            <a:r>
              <a:rPr lang="en-US" dirty="0"/>
              <a:t> </a:t>
            </a:r>
            <a:r>
              <a:rPr lang="en-US" dirty="0" err="1"/>
              <a:t>volutpat</a:t>
            </a:r>
            <a:r>
              <a:rPr lang="en-US" dirty="0"/>
              <a:t> </a:t>
            </a:r>
            <a:r>
              <a:rPr lang="en-US" dirty="0" err="1"/>
              <a:t>aliquet</a:t>
            </a:r>
            <a:r>
              <a:rPr lang="en-US" dirty="0"/>
              <a:t> </a:t>
            </a:r>
            <a:r>
              <a:rPr lang="en-US" dirty="0" err="1"/>
              <a:t>imperdiet</a:t>
            </a:r>
            <a:r>
              <a:rPr lang="en-US" dirty="0"/>
              <a:t>. </a:t>
            </a:r>
            <a:r>
              <a:rPr lang="en-US" dirty="0" err="1"/>
              <a:t>Suspendisse</a:t>
            </a:r>
            <a:r>
              <a:rPr lang="en-US" dirty="0"/>
              <a:t> </a:t>
            </a:r>
            <a:r>
              <a:rPr lang="en-US" dirty="0" err="1"/>
              <a:t>ultrices</a:t>
            </a:r>
            <a:r>
              <a:rPr lang="en-US" dirty="0"/>
              <a:t> lacus id </a:t>
            </a:r>
            <a:r>
              <a:rPr lang="en-US" dirty="0" err="1"/>
              <a:t>est</a:t>
            </a:r>
            <a:r>
              <a:rPr lang="en-US" dirty="0"/>
              <a:t> </a:t>
            </a:r>
            <a:r>
              <a:rPr lang="en-US" dirty="0" err="1"/>
              <a:t>viverra</a:t>
            </a:r>
            <a:r>
              <a:rPr lang="en-US" dirty="0"/>
              <a:t>, at </a:t>
            </a:r>
            <a:r>
              <a:rPr lang="en-US" dirty="0" err="1"/>
              <a:t>porttitor</a:t>
            </a:r>
            <a:r>
              <a:rPr lang="en-US" dirty="0"/>
              <a:t> </a:t>
            </a:r>
            <a:r>
              <a:rPr lang="en-US" dirty="0" err="1"/>
              <a:t>metus</a:t>
            </a:r>
            <a:r>
              <a:rPr lang="en-US" dirty="0"/>
              <a:t> </a:t>
            </a:r>
            <a:r>
              <a:rPr lang="en-US" dirty="0" err="1"/>
              <a:t>facilisis</a:t>
            </a:r>
            <a:r>
              <a:rPr lang="en-US" dirty="0"/>
              <a:t>. </a:t>
            </a:r>
            <a:r>
              <a:rPr lang="en-US" dirty="0" err="1"/>
              <a:t>Nullam</a:t>
            </a:r>
            <a:r>
              <a:rPr lang="en-US" dirty="0"/>
              <a:t> dolor </a:t>
            </a:r>
            <a:r>
              <a:rPr lang="en-US" dirty="0" err="1"/>
              <a:t>sapien</a:t>
            </a:r>
            <a:r>
              <a:rPr lang="en-US" dirty="0"/>
              <a:t>, </a:t>
            </a:r>
            <a:r>
              <a:rPr lang="en-US" dirty="0" err="1"/>
              <a:t>hendrerit</a:t>
            </a:r>
            <a:r>
              <a:rPr lang="en-US" dirty="0"/>
              <a:t> sit </a:t>
            </a:r>
            <a:r>
              <a:rPr lang="en-US" dirty="0" err="1"/>
              <a:t>amet</a:t>
            </a:r>
            <a:r>
              <a:rPr lang="en-US" dirty="0"/>
              <a:t> </a:t>
            </a:r>
            <a:r>
              <a:rPr lang="en-US" dirty="0" err="1"/>
              <a:t>tellus</a:t>
            </a:r>
            <a:r>
              <a:rPr lang="en-US" dirty="0"/>
              <a:t> </a:t>
            </a:r>
            <a:r>
              <a:rPr lang="en-US" dirty="0" err="1"/>
              <a:t>tristique</a:t>
            </a:r>
            <a:r>
              <a:rPr lang="en-US" dirty="0"/>
              <a:t>, </a:t>
            </a:r>
            <a:r>
              <a:rPr lang="en-US" dirty="0" err="1"/>
              <a:t>tempor</a:t>
            </a:r>
            <a:r>
              <a:rPr lang="en-US" dirty="0"/>
              <a:t> </a:t>
            </a:r>
            <a:r>
              <a:rPr lang="en-US" dirty="0" err="1"/>
              <a:t>iaculis</a:t>
            </a:r>
            <a:r>
              <a:rPr lang="en-US" dirty="0"/>
              <a:t> </a:t>
            </a:r>
            <a:r>
              <a:rPr lang="en-US" dirty="0" err="1"/>
              <a:t>urna</a:t>
            </a:r>
            <a:r>
              <a:rPr lang="en-US" dirty="0"/>
              <a:t>. </a:t>
            </a:r>
            <a:r>
              <a:rPr lang="en-US" dirty="0" err="1"/>
              <a:t>Nulla</a:t>
            </a:r>
            <a:r>
              <a:rPr lang="en-US" dirty="0"/>
              <a:t> a </a:t>
            </a:r>
            <a:r>
              <a:rPr lang="en-US" dirty="0" err="1"/>
              <a:t>aliquam</a:t>
            </a:r>
            <a:r>
              <a:rPr lang="en-US" dirty="0"/>
              <a:t> magna. </a:t>
            </a:r>
            <a:r>
              <a:rPr lang="en-US" dirty="0" err="1"/>
              <a:t>Donec</a:t>
            </a:r>
            <a:r>
              <a:rPr lang="en-US" dirty="0"/>
              <a:t> </a:t>
            </a:r>
            <a:r>
              <a:rPr lang="en-US" dirty="0" err="1"/>
              <a:t>eget</a:t>
            </a:r>
            <a:r>
              <a:rPr lang="en-US" dirty="0"/>
              <a:t> </a:t>
            </a:r>
            <a:r>
              <a:rPr lang="en-US" dirty="0" err="1"/>
              <a:t>felis</a:t>
            </a:r>
            <a:r>
              <a:rPr lang="en-US" dirty="0"/>
              <a:t> in </a:t>
            </a:r>
            <a:r>
              <a:rPr lang="en-US" dirty="0" err="1"/>
              <a:t>felis</a:t>
            </a:r>
            <a:r>
              <a:rPr lang="en-US" dirty="0"/>
              <a:t> </a:t>
            </a:r>
            <a:r>
              <a:rPr lang="en-US" dirty="0" err="1"/>
              <a:t>lacinia</a:t>
            </a:r>
            <a:r>
              <a:rPr lang="en-US" dirty="0"/>
              <a:t> </a:t>
            </a:r>
            <a:r>
              <a:rPr lang="en-US" dirty="0" err="1"/>
              <a:t>porttitor</a:t>
            </a:r>
            <a:r>
              <a:rPr lang="en-US" dirty="0"/>
              <a:t>. </a:t>
            </a:r>
            <a:r>
              <a:rPr lang="en-US" dirty="0" err="1"/>
              <a:t>Proin</a:t>
            </a:r>
            <a:r>
              <a:rPr lang="en-US" dirty="0"/>
              <a:t> </a:t>
            </a:r>
            <a:r>
              <a:rPr lang="en-US" dirty="0" err="1"/>
              <a:t>sollicitudin</a:t>
            </a:r>
            <a:r>
              <a:rPr lang="en-US" dirty="0"/>
              <a:t> ante id </a:t>
            </a:r>
            <a:r>
              <a:rPr lang="en-US" dirty="0" err="1"/>
              <a:t>nisl</a:t>
            </a:r>
            <a:r>
              <a:rPr lang="en-US" dirty="0"/>
              <a:t> </a:t>
            </a:r>
            <a:r>
              <a:rPr lang="en-US" dirty="0" err="1"/>
              <a:t>imperdiet</a:t>
            </a:r>
            <a:r>
              <a:rPr lang="en-US" dirty="0"/>
              <a:t> </a:t>
            </a:r>
            <a:r>
              <a:rPr lang="en-US" dirty="0" err="1"/>
              <a:t>euismod</a:t>
            </a:r>
            <a:r>
              <a:rPr lang="en-US" dirty="0"/>
              <a:t>. </a:t>
            </a:r>
            <a:r>
              <a:rPr lang="en-US" dirty="0" err="1"/>
              <a:t>Aenean</a:t>
            </a:r>
            <a:r>
              <a:rPr lang="en-US" dirty="0"/>
              <a:t> </a:t>
            </a:r>
            <a:r>
              <a:rPr lang="en-US" dirty="0" err="1"/>
              <a:t>vestibulum</a:t>
            </a:r>
            <a:r>
              <a:rPr lang="en-US" dirty="0"/>
              <a:t> non </a:t>
            </a:r>
            <a:r>
              <a:rPr lang="en-US" dirty="0" err="1"/>
              <a:t>metus</a:t>
            </a:r>
            <a:r>
              <a:rPr lang="en-US" dirty="0"/>
              <a:t> vitae </a:t>
            </a:r>
            <a:r>
              <a:rPr lang="en-US" dirty="0" err="1"/>
              <a:t>rutrum</a:t>
            </a:r>
            <a:r>
              <a:rPr lang="en-US" dirty="0"/>
              <a:t>. </a:t>
            </a:r>
            <a:r>
              <a:rPr lang="en-US" dirty="0" err="1"/>
              <a:t>Cras</a:t>
            </a:r>
            <a:r>
              <a:rPr lang="en-US" dirty="0"/>
              <a:t> </a:t>
            </a:r>
            <a:r>
              <a:rPr lang="en-US" dirty="0" err="1"/>
              <a:t>varius</a:t>
            </a:r>
            <a:r>
              <a:rPr lang="en-US" dirty="0"/>
              <a:t> </a:t>
            </a:r>
            <a:r>
              <a:rPr lang="en-US" dirty="0" err="1"/>
              <a:t>condimentum</a:t>
            </a:r>
            <a:r>
              <a:rPr lang="en-US" dirty="0"/>
              <a:t> </a:t>
            </a:r>
            <a:r>
              <a:rPr lang="en-US" dirty="0" err="1"/>
              <a:t>diam</a:t>
            </a:r>
            <a:r>
              <a:rPr lang="en-US" dirty="0"/>
              <a:t>, </a:t>
            </a:r>
            <a:r>
              <a:rPr lang="en-US" dirty="0" err="1"/>
              <a:t>quis</a:t>
            </a:r>
            <a:r>
              <a:rPr lang="en-US" dirty="0"/>
              <a:t> </a:t>
            </a:r>
            <a:r>
              <a:rPr lang="en-US" dirty="0" err="1"/>
              <a:t>euismod</a:t>
            </a:r>
            <a:r>
              <a:rPr lang="en-US" dirty="0"/>
              <a:t> </a:t>
            </a:r>
            <a:r>
              <a:rPr lang="en-US" dirty="0" err="1"/>
              <a:t>erat</a:t>
            </a:r>
            <a:r>
              <a:rPr lang="en-US" dirty="0"/>
              <a:t> </a:t>
            </a:r>
            <a:r>
              <a:rPr lang="en-US" dirty="0" err="1"/>
              <a:t>pharetra</a:t>
            </a:r>
            <a:r>
              <a:rPr lang="en-US" dirty="0"/>
              <a:t> non. </a:t>
            </a:r>
            <a:r>
              <a:rPr lang="en-US" dirty="0" err="1"/>
              <a:t>Sed</a:t>
            </a:r>
            <a:r>
              <a:rPr lang="en-US" dirty="0"/>
              <a:t> </a:t>
            </a:r>
            <a:r>
              <a:rPr lang="en-US" dirty="0" err="1"/>
              <a:t>eget</a:t>
            </a:r>
            <a:r>
              <a:rPr lang="en-US" dirty="0"/>
              <a:t> </a:t>
            </a:r>
            <a:r>
              <a:rPr lang="en-US" dirty="0" err="1"/>
              <a:t>blandit</a:t>
            </a:r>
            <a:r>
              <a:rPr lang="en-US" dirty="0"/>
              <a:t> sem.</a:t>
            </a:r>
          </a:p>
        </p:txBody>
      </p:sp>
      <p:grpSp>
        <p:nvGrpSpPr>
          <p:cNvPr id="5" name="Group 4"/>
          <p:cNvGrpSpPr/>
          <p:nvPr userDrawn="1"/>
        </p:nvGrpSpPr>
        <p:grpSpPr>
          <a:xfrm>
            <a:off x="101309" y="385540"/>
            <a:ext cx="383999" cy="342172"/>
            <a:chOff x="5270500" y="1460500"/>
            <a:chExt cx="1701800" cy="2705100"/>
          </a:xfrm>
        </p:grpSpPr>
        <p:sp>
          <p:nvSpPr>
            <p:cNvPr id="7" name="Rounded Rectangle 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99851346"/>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anim calcmode="lin" valueType="num">
                                      <p:cBhvr>
                                        <p:cTn id="11"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6">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anim calcmode="lin" valueType="num">
                                      <p:cBhvr>
                                        <p:cTn id="1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8">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500"/>
                                        <p:tgtEl>
                                          <p:spTgt spid="9">
                                            <p:txEl>
                                              <p:pRg st="0" end="0"/>
                                            </p:txEl>
                                          </p:spTgt>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par>
                                <p:cTn id="24" presetID="10" presetClass="entr" presetSubtype="0" fill="hold" grpId="0" nodeType="withEffect">
                                  <p:stCondLst>
                                    <p:cond delay="80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par>
                                <p:cTn id="27" presetID="10" presetClass="entr" presetSubtype="0" fill="hold" grpId="0" nodeType="withEffect">
                                  <p:stCondLst>
                                    <p:cond delay="80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par>
                                <p:cTn id="30" presetID="10" presetClass="entr" presetSubtype="0" fill="hold" grpId="0" nodeType="withEffect">
                                  <p:stCondLst>
                                    <p:cond delay="80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anim calcmode="lin" valueType="num">
                      <p:cBhvr>
                        <p:cTn dur="500" fill="hold"/>
                        <p:tgtEl>
                          <p:spTgt spid="8"/>
                        </p:tgtEl>
                        <p:attrNameLst>
                          <p:attrName>ppt_x</p:attrName>
                        </p:attrNameLst>
                      </p:cBhvr>
                      <p:tavLst>
                        <p:tav tm="0">
                          <p:val>
                            <p:strVal val="#ppt_x"/>
                          </p:val>
                        </p:tav>
                        <p:tav tm="100000">
                          <p:val>
                            <p:strVal val="#ppt_x"/>
                          </p:val>
                        </p:tav>
                      </p:tavLst>
                    </p:anim>
                    <p:anim calcmode="lin" valueType="num">
                      <p:cBhvr>
                        <p:cTn dur="5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2259733474"/>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hree Columns Text">
    <p:spTree>
      <p:nvGrpSpPr>
        <p:cNvPr id="1" name=""/>
        <p:cNvGrpSpPr/>
        <p:nvPr/>
      </p:nvGrpSpPr>
      <p:grpSpPr>
        <a:xfrm>
          <a:off x="0" y="0"/>
          <a:ext cx="0" cy="0"/>
          <a:chOff x="0" y="0"/>
          <a:chExt cx="0" cy="0"/>
        </a:xfrm>
      </p:grpSpPr>
      <p:sp>
        <p:nvSpPr>
          <p:cNvPr id="18" name="Picture Placeholder 2"/>
          <p:cNvSpPr>
            <a:spLocks noGrp="1"/>
          </p:cNvSpPr>
          <p:nvPr>
            <p:ph type="pic" sz="quarter" idx="48"/>
          </p:nvPr>
        </p:nvSpPr>
        <p:spPr>
          <a:xfrm>
            <a:off x="4601613" y="-1231872"/>
            <a:ext cx="10634887" cy="7035124"/>
          </a:xfrm>
          <a:custGeom>
            <a:avLst/>
            <a:gdLst/>
            <a:ahLst/>
            <a:cxnLst/>
            <a:rect l="l" t="t" r="r" b="b"/>
            <a:pathLst>
              <a:path w="7976165" h="5862603">
                <a:moveTo>
                  <a:pt x="7653935" y="2067213"/>
                </a:moveTo>
                <a:cubicBezTo>
                  <a:pt x="7770559" y="2067213"/>
                  <a:pt x="7887183" y="2111704"/>
                  <a:pt x="7976165" y="2200685"/>
                </a:cubicBezTo>
                <a:cubicBezTo>
                  <a:pt x="8154128" y="2378648"/>
                  <a:pt x="8154128" y="2667183"/>
                  <a:pt x="7976165" y="2845147"/>
                </a:cubicBezTo>
                <a:lnTo>
                  <a:pt x="5069879" y="5751433"/>
                </a:lnTo>
                <a:cubicBezTo>
                  <a:pt x="4891915" y="5929396"/>
                  <a:pt x="4603380" y="5929396"/>
                  <a:pt x="4425417" y="5751433"/>
                </a:cubicBezTo>
                <a:cubicBezTo>
                  <a:pt x="4247454" y="5573470"/>
                  <a:pt x="4247454" y="5284935"/>
                  <a:pt x="4425417" y="5106972"/>
                </a:cubicBezTo>
                <a:lnTo>
                  <a:pt x="7331703" y="2200685"/>
                </a:lnTo>
                <a:cubicBezTo>
                  <a:pt x="7420685" y="2111704"/>
                  <a:pt x="7537310" y="2067213"/>
                  <a:pt x="7653935" y="2067213"/>
                </a:cubicBezTo>
                <a:close/>
                <a:moveTo>
                  <a:pt x="6544741" y="1630098"/>
                </a:moveTo>
                <a:cubicBezTo>
                  <a:pt x="6661367" y="1630098"/>
                  <a:pt x="6777990" y="1674589"/>
                  <a:pt x="6866973" y="1763570"/>
                </a:cubicBezTo>
                <a:cubicBezTo>
                  <a:pt x="7044936" y="1941533"/>
                  <a:pt x="7044936" y="2230068"/>
                  <a:pt x="6866973" y="2408032"/>
                </a:cubicBezTo>
                <a:lnTo>
                  <a:pt x="3495076" y="5779929"/>
                </a:lnTo>
                <a:cubicBezTo>
                  <a:pt x="3317112" y="5957892"/>
                  <a:pt x="3028578" y="5957892"/>
                  <a:pt x="2850614" y="5779929"/>
                </a:cubicBezTo>
                <a:cubicBezTo>
                  <a:pt x="2672651" y="5601966"/>
                  <a:pt x="2672651" y="5313431"/>
                  <a:pt x="2850614" y="5135467"/>
                </a:cubicBezTo>
                <a:lnTo>
                  <a:pt x="6222511" y="1763571"/>
                </a:lnTo>
                <a:cubicBezTo>
                  <a:pt x="6311493" y="1674589"/>
                  <a:pt x="6428118" y="1630098"/>
                  <a:pt x="6544741" y="1630098"/>
                </a:cubicBezTo>
                <a:close/>
                <a:moveTo>
                  <a:pt x="6609833" y="11903"/>
                </a:moveTo>
                <a:cubicBezTo>
                  <a:pt x="6726458" y="11903"/>
                  <a:pt x="6843082" y="56394"/>
                  <a:pt x="6932064" y="145375"/>
                </a:cubicBezTo>
                <a:cubicBezTo>
                  <a:pt x="7110027" y="323338"/>
                  <a:pt x="7110027" y="611873"/>
                  <a:pt x="6932064" y="789837"/>
                </a:cubicBezTo>
                <a:lnTo>
                  <a:pt x="1992770" y="5729131"/>
                </a:lnTo>
                <a:cubicBezTo>
                  <a:pt x="1814807" y="5907094"/>
                  <a:pt x="1526272" y="5907094"/>
                  <a:pt x="1348308" y="5729130"/>
                </a:cubicBezTo>
                <a:cubicBezTo>
                  <a:pt x="1170346" y="5551168"/>
                  <a:pt x="1170346" y="5262633"/>
                  <a:pt x="1348309" y="5084670"/>
                </a:cubicBezTo>
                <a:lnTo>
                  <a:pt x="6287603" y="145375"/>
                </a:lnTo>
                <a:cubicBezTo>
                  <a:pt x="6376584" y="56394"/>
                  <a:pt x="6493209" y="11903"/>
                  <a:pt x="6609833" y="11903"/>
                </a:cubicBezTo>
                <a:close/>
                <a:moveTo>
                  <a:pt x="5515050" y="0"/>
                </a:moveTo>
                <a:cubicBezTo>
                  <a:pt x="5581109" y="1"/>
                  <a:pt x="5647168" y="25201"/>
                  <a:pt x="5697568" y="75602"/>
                </a:cubicBezTo>
                <a:cubicBezTo>
                  <a:pt x="5798370" y="176403"/>
                  <a:pt x="5798370" y="339835"/>
                  <a:pt x="5697568" y="440637"/>
                </a:cubicBezTo>
                <a:lnTo>
                  <a:pt x="365035" y="5773170"/>
                </a:lnTo>
                <a:cubicBezTo>
                  <a:pt x="264233" y="5873972"/>
                  <a:pt x="100801" y="5873972"/>
                  <a:pt x="0" y="5773170"/>
                </a:cubicBezTo>
                <a:cubicBezTo>
                  <a:pt x="-100802" y="5672369"/>
                  <a:pt x="-100802" y="5508937"/>
                  <a:pt x="0" y="5408135"/>
                </a:cubicBezTo>
                <a:lnTo>
                  <a:pt x="5332533" y="75602"/>
                </a:lnTo>
                <a:cubicBezTo>
                  <a:pt x="5382934" y="25200"/>
                  <a:pt x="5448992" y="0"/>
                  <a:pt x="55150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9" name="Rounded Rectangle 18"/>
          <p:cNvSpPr/>
          <p:nvPr userDrawn="1"/>
        </p:nvSpPr>
        <p:spPr>
          <a:xfrm rot="18900000">
            <a:off x="5793654" y="296271"/>
            <a:ext cx="6294300" cy="65382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 Placeholder 7"/>
          <p:cNvSpPr>
            <a:spLocks noGrp="1"/>
          </p:cNvSpPr>
          <p:nvPr>
            <p:ph type="body" sz="quarter" idx="10" hasCustomPrompt="1"/>
          </p:nvPr>
        </p:nvSpPr>
        <p:spPr>
          <a:xfrm>
            <a:off x="838973" y="1958629"/>
            <a:ext cx="4511964" cy="431780"/>
          </a:xfrm>
          <a:prstGeom prst="rect">
            <a:avLst/>
          </a:prstGeom>
        </p:spPr>
        <p:txBody>
          <a:bodyPr vert="horz" lIns="0" tIns="40504" rIns="0" bIns="40504" anchor="ctr"/>
          <a:lstStyle>
            <a:lvl1pPr marL="0" indent="0" algn="l">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21" name="Text Placeholder 7"/>
          <p:cNvSpPr>
            <a:spLocks noGrp="1"/>
          </p:cNvSpPr>
          <p:nvPr>
            <p:ph type="body" sz="quarter" idx="11" hasCustomPrompt="1"/>
          </p:nvPr>
        </p:nvSpPr>
        <p:spPr>
          <a:xfrm>
            <a:off x="838973" y="2542427"/>
            <a:ext cx="4511964" cy="228451"/>
          </a:xfrm>
          <a:prstGeom prst="rect">
            <a:avLst/>
          </a:prstGeom>
        </p:spPr>
        <p:txBody>
          <a:bodyPr vert="horz" lIns="0" tIns="40504" rIns="0" bIns="40504" anchor="ctr"/>
          <a:lstStyle>
            <a:lvl1pPr marL="0" indent="0" algn="l">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a:t>Break </a:t>
            </a:r>
            <a:r>
              <a:rPr lang="es-ES_tradnl" dirty="0" err="1"/>
              <a:t>Section</a:t>
            </a:r>
            <a:r>
              <a:rPr lang="es-ES_tradnl" dirty="0"/>
              <a:t> </a:t>
            </a:r>
            <a:r>
              <a:rPr lang="es-ES_tradnl" dirty="0" err="1"/>
              <a:t>Subtitle</a:t>
            </a:r>
            <a:endParaRPr lang="es-ES_tradnl" dirty="0"/>
          </a:p>
        </p:txBody>
      </p:sp>
      <p:sp>
        <p:nvSpPr>
          <p:cNvPr id="22" name="Text Placeholder 2"/>
          <p:cNvSpPr>
            <a:spLocks noGrp="1"/>
          </p:cNvSpPr>
          <p:nvPr>
            <p:ph type="body" sz="quarter" idx="16" hasCustomPrompt="1"/>
          </p:nvPr>
        </p:nvSpPr>
        <p:spPr>
          <a:xfrm>
            <a:off x="859434" y="2975003"/>
            <a:ext cx="4488039" cy="1536868"/>
          </a:xfrm>
          <a:prstGeom prst="rect">
            <a:avLst/>
          </a:prstGeom>
        </p:spPr>
        <p:txBody>
          <a:bodyPr vert="horz" lIns="0" tIns="0" rIns="0" bIns="0"/>
          <a:lstStyle>
            <a:lvl1pPr marL="0" indent="0" algn="l">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612015063"/>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80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1300"/>
                            </p:stCondLst>
                            <p:childTnLst>
                              <p:par>
                                <p:cTn id="9" presetID="22" presetClass="entr" presetSubtype="2"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right)">
                                      <p:cBhvr>
                                        <p:cTn id="11" dur="500"/>
                                        <p:tgtEl>
                                          <p:spTgt spid="19"/>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400"/>
                                        <p:tgtEl>
                                          <p:spTgt spid="20">
                                            <p:txEl>
                                              <p:pRg st="0" end="0"/>
                                            </p:txEl>
                                          </p:spTgt>
                                        </p:tgtEl>
                                      </p:cBhvr>
                                    </p:animEffect>
                                    <p:anim calcmode="lin" valueType="num">
                                      <p:cBhvr>
                                        <p:cTn id="15"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6"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20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anim calcmode="lin" valueType="num">
                                      <p:cBhvr>
                                        <p:cTn id="20"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21">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800"/>
                                  </p:stCondLst>
                                  <p:childTnLst>
                                    <p:set>
                                      <p:cBhvr>
                                        <p:cTn id="23" dur="1" fill="hold">
                                          <p:stCondLst>
                                            <p:cond delay="0"/>
                                          </p:stCondLst>
                                        </p:cTn>
                                        <p:tgtEl>
                                          <p:spTgt spid="22">
                                            <p:txEl>
                                              <p:pRg st="0" end="0"/>
                                            </p:txEl>
                                          </p:spTgt>
                                        </p:tgtEl>
                                        <p:attrNameLst>
                                          <p:attrName>style.visibility</p:attrName>
                                        </p:attrNameLst>
                                      </p:cBhvr>
                                      <p:to>
                                        <p:strVal val="visible"/>
                                      </p:to>
                                    </p:set>
                                    <p:animEffect transition="in" filter="fade">
                                      <p:cBhvr>
                                        <p:cTn id="24"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10" presetClass="entr" presetSubtype="0" fill="hold" nodeType="withEffect">
                  <p:stCondLst>
                    <p:cond delay="8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hree Columns Text">
    <p:spTree>
      <p:nvGrpSpPr>
        <p:cNvPr id="1" name=""/>
        <p:cNvGrpSpPr/>
        <p:nvPr/>
      </p:nvGrpSpPr>
      <p:grpSpPr>
        <a:xfrm>
          <a:off x="0" y="0"/>
          <a:ext cx="0" cy="0"/>
          <a:chOff x="0" y="0"/>
          <a:chExt cx="0" cy="0"/>
        </a:xfrm>
      </p:grpSpPr>
      <p:sp>
        <p:nvSpPr>
          <p:cNvPr id="7" name="Picture Placeholder 2"/>
          <p:cNvSpPr>
            <a:spLocks noGrp="1"/>
          </p:cNvSpPr>
          <p:nvPr>
            <p:ph type="pic" sz="quarter" idx="48"/>
          </p:nvPr>
        </p:nvSpPr>
        <p:spPr>
          <a:xfrm>
            <a:off x="-3304233" y="563719"/>
            <a:ext cx="9242753" cy="7509636"/>
          </a:xfrm>
          <a:custGeom>
            <a:avLst/>
            <a:gdLst/>
            <a:ahLst/>
            <a:cxnLst/>
            <a:rect l="l" t="t" r="r" b="b"/>
            <a:pathLst>
              <a:path w="6932065" h="6258030">
                <a:moveTo>
                  <a:pt x="6544742" y="2108199"/>
                </a:moveTo>
                <a:cubicBezTo>
                  <a:pt x="6661367" y="2108199"/>
                  <a:pt x="6777992" y="2152691"/>
                  <a:pt x="6866974" y="2241671"/>
                </a:cubicBezTo>
                <a:cubicBezTo>
                  <a:pt x="7044937" y="2419635"/>
                  <a:pt x="7044937" y="2708170"/>
                  <a:pt x="6866974" y="2886133"/>
                </a:cubicBezTo>
                <a:lnTo>
                  <a:pt x="3495076" y="6258030"/>
                </a:lnTo>
                <a:cubicBezTo>
                  <a:pt x="3317113" y="6435994"/>
                  <a:pt x="3028578" y="6435994"/>
                  <a:pt x="2850615" y="6258030"/>
                </a:cubicBezTo>
                <a:cubicBezTo>
                  <a:pt x="2672652" y="6080067"/>
                  <a:pt x="2672652" y="5791532"/>
                  <a:pt x="2850615" y="5613569"/>
                </a:cubicBezTo>
                <a:lnTo>
                  <a:pt x="6222513" y="2241671"/>
                </a:lnTo>
                <a:cubicBezTo>
                  <a:pt x="6311494" y="2152690"/>
                  <a:pt x="6428118" y="2108199"/>
                  <a:pt x="6544742" y="2108199"/>
                </a:cubicBezTo>
                <a:close/>
                <a:moveTo>
                  <a:pt x="6609834" y="490004"/>
                </a:moveTo>
                <a:cubicBezTo>
                  <a:pt x="6726459" y="490004"/>
                  <a:pt x="6843084" y="534495"/>
                  <a:pt x="6932065" y="623477"/>
                </a:cubicBezTo>
                <a:cubicBezTo>
                  <a:pt x="7110028" y="801440"/>
                  <a:pt x="7110028" y="1089975"/>
                  <a:pt x="6932065" y="1267938"/>
                </a:cubicBezTo>
                <a:lnTo>
                  <a:pt x="1992770" y="6207232"/>
                </a:lnTo>
                <a:cubicBezTo>
                  <a:pt x="1814808" y="6385196"/>
                  <a:pt x="1526273" y="6385196"/>
                  <a:pt x="1348309" y="6207232"/>
                </a:cubicBezTo>
                <a:cubicBezTo>
                  <a:pt x="1170346" y="6029269"/>
                  <a:pt x="1170346" y="5740734"/>
                  <a:pt x="1348309" y="5562771"/>
                </a:cubicBezTo>
                <a:lnTo>
                  <a:pt x="6287604" y="623477"/>
                </a:lnTo>
                <a:cubicBezTo>
                  <a:pt x="6376585" y="534495"/>
                  <a:pt x="6493210" y="490004"/>
                  <a:pt x="6609834" y="490004"/>
                </a:cubicBezTo>
                <a:close/>
                <a:moveTo>
                  <a:pt x="5515052" y="478102"/>
                </a:moveTo>
                <a:cubicBezTo>
                  <a:pt x="5581110" y="478102"/>
                  <a:pt x="5647169" y="503302"/>
                  <a:pt x="5697569" y="553703"/>
                </a:cubicBezTo>
                <a:cubicBezTo>
                  <a:pt x="5798371" y="654505"/>
                  <a:pt x="5798371" y="817936"/>
                  <a:pt x="5697569" y="918738"/>
                </a:cubicBezTo>
                <a:lnTo>
                  <a:pt x="365036" y="6251272"/>
                </a:lnTo>
                <a:cubicBezTo>
                  <a:pt x="264234" y="6352073"/>
                  <a:pt x="100802" y="6352073"/>
                  <a:pt x="0" y="6251272"/>
                </a:cubicBezTo>
                <a:cubicBezTo>
                  <a:pt x="-100801" y="6150469"/>
                  <a:pt x="-100801" y="5987038"/>
                  <a:pt x="0" y="5886236"/>
                </a:cubicBezTo>
                <a:lnTo>
                  <a:pt x="5332534" y="553702"/>
                </a:lnTo>
                <a:cubicBezTo>
                  <a:pt x="5382935" y="503302"/>
                  <a:pt x="5448993" y="478101"/>
                  <a:pt x="5515052" y="478102"/>
                </a:cubicBezTo>
                <a:close/>
                <a:moveTo>
                  <a:pt x="4500043" y="0"/>
                </a:moveTo>
                <a:cubicBezTo>
                  <a:pt x="4616667" y="0"/>
                  <a:pt x="4733292" y="44491"/>
                  <a:pt x="4822273" y="133473"/>
                </a:cubicBezTo>
                <a:cubicBezTo>
                  <a:pt x="5000237" y="311436"/>
                  <a:pt x="5000237" y="599971"/>
                  <a:pt x="4822273" y="777934"/>
                </a:cubicBezTo>
                <a:lnTo>
                  <a:pt x="1450376" y="4149832"/>
                </a:lnTo>
                <a:cubicBezTo>
                  <a:pt x="1272413" y="4327795"/>
                  <a:pt x="983878" y="4327795"/>
                  <a:pt x="805915" y="4149832"/>
                </a:cubicBezTo>
                <a:cubicBezTo>
                  <a:pt x="627951" y="3971869"/>
                  <a:pt x="627951" y="3683333"/>
                  <a:pt x="805915" y="3505370"/>
                </a:cubicBezTo>
                <a:lnTo>
                  <a:pt x="4177812" y="133473"/>
                </a:lnTo>
                <a:cubicBezTo>
                  <a:pt x="4266794" y="44491"/>
                  <a:pt x="4383418" y="0"/>
                  <a:pt x="450004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Rounded Rectangle 7"/>
          <p:cNvSpPr/>
          <p:nvPr userDrawn="1"/>
        </p:nvSpPr>
        <p:spPr>
          <a:xfrm rot="18900000">
            <a:off x="137919" y="6788509"/>
            <a:ext cx="6294300" cy="65382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Text Placeholder 7"/>
          <p:cNvSpPr>
            <a:spLocks noGrp="1"/>
          </p:cNvSpPr>
          <p:nvPr>
            <p:ph type="body" sz="quarter" idx="10" hasCustomPrompt="1"/>
          </p:nvPr>
        </p:nvSpPr>
        <p:spPr>
          <a:xfrm>
            <a:off x="6782573" y="2543223"/>
            <a:ext cx="4511964" cy="431780"/>
          </a:xfrm>
          <a:prstGeom prst="rect">
            <a:avLst/>
          </a:prstGeom>
        </p:spPr>
        <p:txBody>
          <a:bodyPr vert="horz" lIns="0" tIns="40504" rIns="0" bIns="40504" anchor="ctr"/>
          <a:lstStyle>
            <a:lvl1pPr marL="0" indent="0" algn="l">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11" name="Text Placeholder 7"/>
          <p:cNvSpPr>
            <a:spLocks noGrp="1"/>
          </p:cNvSpPr>
          <p:nvPr>
            <p:ph type="body" sz="quarter" idx="11" hasCustomPrompt="1"/>
          </p:nvPr>
        </p:nvSpPr>
        <p:spPr>
          <a:xfrm>
            <a:off x="6782573" y="3127020"/>
            <a:ext cx="4511964" cy="228451"/>
          </a:xfrm>
          <a:prstGeom prst="rect">
            <a:avLst/>
          </a:prstGeom>
        </p:spPr>
        <p:txBody>
          <a:bodyPr vert="horz" lIns="0" tIns="40504" rIns="0" bIns="40504" anchor="ctr"/>
          <a:lstStyle>
            <a:lvl1pPr marL="0" indent="0" algn="l">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a:t>Break </a:t>
            </a:r>
            <a:r>
              <a:rPr lang="es-ES_tradnl" dirty="0" err="1"/>
              <a:t>Section</a:t>
            </a:r>
            <a:r>
              <a:rPr lang="es-ES_tradnl" dirty="0"/>
              <a:t> </a:t>
            </a:r>
            <a:r>
              <a:rPr lang="es-ES_tradnl" dirty="0" err="1"/>
              <a:t>Subtitle</a:t>
            </a:r>
            <a:endParaRPr lang="es-ES_tradnl" dirty="0"/>
          </a:p>
        </p:txBody>
      </p:sp>
      <p:sp>
        <p:nvSpPr>
          <p:cNvPr id="12" name="Text Placeholder 2"/>
          <p:cNvSpPr>
            <a:spLocks noGrp="1"/>
          </p:cNvSpPr>
          <p:nvPr>
            <p:ph type="body" sz="quarter" idx="16" hasCustomPrompt="1"/>
          </p:nvPr>
        </p:nvSpPr>
        <p:spPr>
          <a:xfrm>
            <a:off x="6803034" y="3559596"/>
            <a:ext cx="4488039" cy="1536868"/>
          </a:xfrm>
          <a:prstGeom prst="rect">
            <a:avLst/>
          </a:prstGeom>
        </p:spPr>
        <p:txBody>
          <a:bodyPr vert="horz" lIns="0" tIns="0" rIns="0" bIns="0"/>
          <a:lstStyle>
            <a:lvl1pPr marL="0" indent="0" algn="l">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3014480277"/>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8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13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400"/>
                                        <p:tgtEl>
                                          <p:spTgt spid="10">
                                            <p:txEl>
                                              <p:pRg st="0" end="0"/>
                                            </p:txEl>
                                          </p:spTgt>
                                        </p:tgtEl>
                                      </p:cBhvr>
                                    </p:animEffect>
                                    <p:anim calcmode="lin" valueType="num">
                                      <p:cBhvr>
                                        <p:cTn id="15"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400" fill="hold"/>
                                        <p:tgtEl>
                                          <p:spTgt spid="1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2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anim calcmode="lin" valueType="num">
                                      <p:cBhvr>
                                        <p:cTn id="2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1">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80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10" presetClass="entr" presetSubtype="0" fill="hold" nodeType="withEffect">
                  <p:stCondLst>
                    <p:cond delay="8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hree Columns Text">
    <p:spTree>
      <p:nvGrpSpPr>
        <p:cNvPr id="1" name=""/>
        <p:cNvGrpSpPr/>
        <p:nvPr/>
      </p:nvGrpSpPr>
      <p:grpSpPr>
        <a:xfrm>
          <a:off x="0" y="0"/>
          <a:ext cx="0" cy="0"/>
          <a:chOff x="0" y="0"/>
          <a:chExt cx="0" cy="0"/>
        </a:xfrm>
      </p:grpSpPr>
      <p:sp>
        <p:nvSpPr>
          <p:cNvPr id="7" name="Picture Placeholder 2"/>
          <p:cNvSpPr>
            <a:spLocks noGrp="1"/>
          </p:cNvSpPr>
          <p:nvPr>
            <p:ph type="pic" sz="quarter" idx="48"/>
          </p:nvPr>
        </p:nvSpPr>
        <p:spPr>
          <a:xfrm>
            <a:off x="-1610899" y="-1708902"/>
            <a:ext cx="9242753" cy="7509636"/>
          </a:xfrm>
          <a:custGeom>
            <a:avLst/>
            <a:gdLst/>
            <a:ahLst/>
            <a:cxnLst/>
            <a:rect l="l" t="t" r="r" b="b"/>
            <a:pathLst>
              <a:path w="6932065" h="6258030">
                <a:moveTo>
                  <a:pt x="6544742" y="2108199"/>
                </a:moveTo>
                <a:cubicBezTo>
                  <a:pt x="6661367" y="2108199"/>
                  <a:pt x="6777992" y="2152691"/>
                  <a:pt x="6866974" y="2241671"/>
                </a:cubicBezTo>
                <a:cubicBezTo>
                  <a:pt x="7044937" y="2419635"/>
                  <a:pt x="7044937" y="2708170"/>
                  <a:pt x="6866974" y="2886133"/>
                </a:cubicBezTo>
                <a:lnTo>
                  <a:pt x="3495076" y="6258030"/>
                </a:lnTo>
                <a:cubicBezTo>
                  <a:pt x="3317113" y="6435994"/>
                  <a:pt x="3028578" y="6435994"/>
                  <a:pt x="2850615" y="6258030"/>
                </a:cubicBezTo>
                <a:cubicBezTo>
                  <a:pt x="2672652" y="6080067"/>
                  <a:pt x="2672652" y="5791532"/>
                  <a:pt x="2850615" y="5613569"/>
                </a:cubicBezTo>
                <a:lnTo>
                  <a:pt x="6222513" y="2241671"/>
                </a:lnTo>
                <a:cubicBezTo>
                  <a:pt x="6311494" y="2152690"/>
                  <a:pt x="6428118" y="2108199"/>
                  <a:pt x="6544742" y="2108199"/>
                </a:cubicBezTo>
                <a:close/>
                <a:moveTo>
                  <a:pt x="6609834" y="490004"/>
                </a:moveTo>
                <a:cubicBezTo>
                  <a:pt x="6726459" y="490004"/>
                  <a:pt x="6843084" y="534495"/>
                  <a:pt x="6932065" y="623477"/>
                </a:cubicBezTo>
                <a:cubicBezTo>
                  <a:pt x="7110028" y="801440"/>
                  <a:pt x="7110028" y="1089975"/>
                  <a:pt x="6932065" y="1267938"/>
                </a:cubicBezTo>
                <a:lnTo>
                  <a:pt x="1992770" y="6207232"/>
                </a:lnTo>
                <a:cubicBezTo>
                  <a:pt x="1814808" y="6385196"/>
                  <a:pt x="1526273" y="6385196"/>
                  <a:pt x="1348309" y="6207232"/>
                </a:cubicBezTo>
                <a:cubicBezTo>
                  <a:pt x="1170346" y="6029269"/>
                  <a:pt x="1170346" y="5740734"/>
                  <a:pt x="1348309" y="5562771"/>
                </a:cubicBezTo>
                <a:lnTo>
                  <a:pt x="6287604" y="623477"/>
                </a:lnTo>
                <a:cubicBezTo>
                  <a:pt x="6376585" y="534495"/>
                  <a:pt x="6493210" y="490004"/>
                  <a:pt x="6609834" y="490004"/>
                </a:cubicBezTo>
                <a:close/>
                <a:moveTo>
                  <a:pt x="5515052" y="478102"/>
                </a:moveTo>
                <a:cubicBezTo>
                  <a:pt x="5581110" y="478102"/>
                  <a:pt x="5647169" y="503302"/>
                  <a:pt x="5697569" y="553703"/>
                </a:cubicBezTo>
                <a:cubicBezTo>
                  <a:pt x="5798371" y="654505"/>
                  <a:pt x="5798371" y="817936"/>
                  <a:pt x="5697569" y="918738"/>
                </a:cubicBezTo>
                <a:lnTo>
                  <a:pt x="365036" y="6251272"/>
                </a:lnTo>
                <a:cubicBezTo>
                  <a:pt x="264234" y="6352073"/>
                  <a:pt x="100802" y="6352073"/>
                  <a:pt x="0" y="6251272"/>
                </a:cubicBezTo>
                <a:cubicBezTo>
                  <a:pt x="-100801" y="6150469"/>
                  <a:pt x="-100801" y="5987038"/>
                  <a:pt x="0" y="5886236"/>
                </a:cubicBezTo>
                <a:lnTo>
                  <a:pt x="5332534" y="553702"/>
                </a:lnTo>
                <a:cubicBezTo>
                  <a:pt x="5382935" y="503302"/>
                  <a:pt x="5448993" y="478101"/>
                  <a:pt x="5515052" y="478102"/>
                </a:cubicBezTo>
                <a:close/>
                <a:moveTo>
                  <a:pt x="4500043" y="0"/>
                </a:moveTo>
                <a:cubicBezTo>
                  <a:pt x="4616667" y="0"/>
                  <a:pt x="4733292" y="44491"/>
                  <a:pt x="4822273" y="133473"/>
                </a:cubicBezTo>
                <a:cubicBezTo>
                  <a:pt x="5000237" y="311436"/>
                  <a:pt x="5000237" y="599971"/>
                  <a:pt x="4822273" y="777934"/>
                </a:cubicBezTo>
                <a:lnTo>
                  <a:pt x="1450376" y="4149832"/>
                </a:lnTo>
                <a:cubicBezTo>
                  <a:pt x="1272413" y="4327795"/>
                  <a:pt x="983878" y="4327795"/>
                  <a:pt x="805915" y="4149832"/>
                </a:cubicBezTo>
                <a:cubicBezTo>
                  <a:pt x="627951" y="3971869"/>
                  <a:pt x="627951" y="3683333"/>
                  <a:pt x="805915" y="3505370"/>
                </a:cubicBezTo>
                <a:lnTo>
                  <a:pt x="4177812" y="133473"/>
                </a:lnTo>
                <a:cubicBezTo>
                  <a:pt x="4266794" y="44491"/>
                  <a:pt x="4383418" y="0"/>
                  <a:pt x="450004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Rounded Rectangle 7"/>
          <p:cNvSpPr/>
          <p:nvPr userDrawn="1"/>
        </p:nvSpPr>
        <p:spPr>
          <a:xfrm rot="18900000">
            <a:off x="1001518" y="5334424"/>
            <a:ext cx="6294300" cy="65382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Text Placeholder 7"/>
          <p:cNvSpPr>
            <a:spLocks noGrp="1"/>
          </p:cNvSpPr>
          <p:nvPr>
            <p:ph type="body" sz="quarter" idx="10" hasCustomPrompt="1"/>
          </p:nvPr>
        </p:nvSpPr>
        <p:spPr>
          <a:xfrm>
            <a:off x="7138173" y="3247495"/>
            <a:ext cx="4511964" cy="431780"/>
          </a:xfrm>
          <a:prstGeom prst="rect">
            <a:avLst/>
          </a:prstGeom>
        </p:spPr>
        <p:txBody>
          <a:bodyPr vert="horz" lIns="0" tIns="40504" rIns="0" bIns="40504" anchor="ctr"/>
          <a:lstStyle>
            <a:lvl1pPr marL="0" indent="0" algn="l">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11" name="Text Placeholder 7"/>
          <p:cNvSpPr>
            <a:spLocks noGrp="1"/>
          </p:cNvSpPr>
          <p:nvPr>
            <p:ph type="body" sz="quarter" idx="11" hasCustomPrompt="1"/>
          </p:nvPr>
        </p:nvSpPr>
        <p:spPr>
          <a:xfrm>
            <a:off x="7138173" y="3831293"/>
            <a:ext cx="4511964" cy="228451"/>
          </a:xfrm>
          <a:prstGeom prst="rect">
            <a:avLst/>
          </a:prstGeom>
        </p:spPr>
        <p:txBody>
          <a:bodyPr vert="horz" lIns="0" tIns="40504" rIns="0" bIns="40504" anchor="ctr"/>
          <a:lstStyle>
            <a:lvl1pPr marL="0" indent="0" algn="l">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a:t>Break </a:t>
            </a:r>
            <a:r>
              <a:rPr lang="es-ES_tradnl" dirty="0" err="1"/>
              <a:t>Section</a:t>
            </a:r>
            <a:r>
              <a:rPr lang="es-ES_tradnl" dirty="0"/>
              <a:t> </a:t>
            </a:r>
            <a:r>
              <a:rPr lang="es-ES_tradnl" dirty="0" err="1"/>
              <a:t>Subtitle</a:t>
            </a:r>
            <a:endParaRPr lang="es-ES_tradnl" dirty="0"/>
          </a:p>
        </p:txBody>
      </p:sp>
      <p:sp>
        <p:nvSpPr>
          <p:cNvPr id="12" name="Text Placeholder 2"/>
          <p:cNvSpPr>
            <a:spLocks noGrp="1"/>
          </p:cNvSpPr>
          <p:nvPr>
            <p:ph type="body" sz="quarter" idx="16" hasCustomPrompt="1"/>
          </p:nvPr>
        </p:nvSpPr>
        <p:spPr>
          <a:xfrm>
            <a:off x="7158634" y="4263868"/>
            <a:ext cx="4488039" cy="1536868"/>
          </a:xfrm>
          <a:prstGeom prst="rect">
            <a:avLst/>
          </a:prstGeom>
        </p:spPr>
        <p:txBody>
          <a:bodyPr vert="horz" lIns="0" tIns="0" rIns="0" bIns="0"/>
          <a:lstStyle>
            <a:lvl1pPr marL="0" indent="0" algn="l">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422311649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8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13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400"/>
                                        <p:tgtEl>
                                          <p:spTgt spid="10">
                                            <p:txEl>
                                              <p:pRg st="0" end="0"/>
                                            </p:txEl>
                                          </p:spTgt>
                                        </p:tgtEl>
                                      </p:cBhvr>
                                    </p:animEffect>
                                    <p:anim calcmode="lin" valueType="num">
                                      <p:cBhvr>
                                        <p:cTn id="15"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400" fill="hold"/>
                                        <p:tgtEl>
                                          <p:spTgt spid="1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2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anim calcmode="lin" valueType="num">
                                      <p:cBhvr>
                                        <p:cTn id="2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1">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80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10" presetClass="entr" presetSubtype="0" fill="hold" nodeType="withEffect">
                  <p:stCondLst>
                    <p:cond delay="8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hree Columns Text">
    <p:spTree>
      <p:nvGrpSpPr>
        <p:cNvPr id="1" name=""/>
        <p:cNvGrpSpPr/>
        <p:nvPr/>
      </p:nvGrpSpPr>
      <p:grpSpPr>
        <a:xfrm>
          <a:off x="0" y="0"/>
          <a:ext cx="0" cy="0"/>
          <a:chOff x="0" y="0"/>
          <a:chExt cx="0" cy="0"/>
        </a:xfrm>
      </p:grpSpPr>
      <p:sp>
        <p:nvSpPr>
          <p:cNvPr id="13" name="Rounded Rectangle 12"/>
          <p:cNvSpPr/>
          <p:nvPr userDrawn="1"/>
        </p:nvSpPr>
        <p:spPr>
          <a:xfrm rot="18900000">
            <a:off x="800771" y="3115671"/>
            <a:ext cx="6294300" cy="65382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rot="18900000">
            <a:off x="2256987" y="3714319"/>
            <a:ext cx="4527448" cy="65382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7" name="Rounded Rectangle 16"/>
          <p:cNvSpPr/>
          <p:nvPr userDrawn="1"/>
        </p:nvSpPr>
        <p:spPr>
          <a:xfrm rot="18900000" flipV="1">
            <a:off x="-292739" y="3248182"/>
            <a:ext cx="6422592" cy="370339"/>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6" name="Rounded Rectangle 5"/>
          <p:cNvSpPr/>
          <p:nvPr userDrawn="1"/>
        </p:nvSpPr>
        <p:spPr>
          <a:xfrm rot="18900000">
            <a:off x="627181" y="2201944"/>
            <a:ext cx="4527448" cy="653822"/>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 Placeholder 7"/>
          <p:cNvSpPr>
            <a:spLocks noGrp="1"/>
          </p:cNvSpPr>
          <p:nvPr userDrawn="1">
            <p:ph type="body" sz="quarter" idx="10" hasCustomPrompt="1"/>
          </p:nvPr>
        </p:nvSpPr>
        <p:spPr>
          <a:xfrm>
            <a:off x="6782573" y="2543223"/>
            <a:ext cx="4511964" cy="431780"/>
          </a:xfrm>
          <a:prstGeom prst="rect">
            <a:avLst/>
          </a:prstGeom>
        </p:spPr>
        <p:txBody>
          <a:bodyPr vert="horz" lIns="0" tIns="40504" rIns="0" bIns="40504" anchor="ctr"/>
          <a:lstStyle>
            <a:lvl1pPr marL="0" indent="0" algn="l">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8" name="Text Placeholder 7"/>
          <p:cNvSpPr>
            <a:spLocks noGrp="1"/>
          </p:cNvSpPr>
          <p:nvPr userDrawn="1">
            <p:ph type="body" sz="quarter" idx="11" hasCustomPrompt="1"/>
          </p:nvPr>
        </p:nvSpPr>
        <p:spPr>
          <a:xfrm>
            <a:off x="6782573" y="3127020"/>
            <a:ext cx="4511964" cy="228451"/>
          </a:xfrm>
          <a:prstGeom prst="rect">
            <a:avLst/>
          </a:prstGeom>
        </p:spPr>
        <p:txBody>
          <a:bodyPr vert="horz" lIns="0" tIns="40504" rIns="0" bIns="40504" anchor="ctr"/>
          <a:lstStyle>
            <a:lvl1pPr marL="0" indent="0" algn="l">
              <a:lnSpc>
                <a:spcPct val="100000"/>
              </a:lnSpc>
              <a:spcBef>
                <a:spcPts val="0"/>
              </a:spcBef>
              <a:spcAft>
                <a:spcPts val="0"/>
              </a:spcAft>
              <a:buNone/>
              <a:defRPr sz="1800" b="0" baseline="0">
                <a:solidFill>
                  <a:schemeClr val="accent3"/>
                </a:solidFill>
                <a:latin typeface="Lato Light"/>
                <a:cs typeface="Lato Light"/>
              </a:defRPr>
            </a:lvl1pPr>
          </a:lstStyle>
          <a:p>
            <a:pPr lvl="0"/>
            <a:r>
              <a:rPr lang="es-ES_tradnl" dirty="0"/>
              <a:t>Break </a:t>
            </a:r>
            <a:r>
              <a:rPr lang="es-ES_tradnl" dirty="0" err="1"/>
              <a:t>Section</a:t>
            </a:r>
            <a:r>
              <a:rPr lang="es-ES_tradnl" dirty="0"/>
              <a:t> </a:t>
            </a:r>
            <a:r>
              <a:rPr lang="es-ES_tradnl" dirty="0" err="1"/>
              <a:t>Subtitle</a:t>
            </a:r>
            <a:endParaRPr lang="es-ES_tradnl" dirty="0"/>
          </a:p>
        </p:txBody>
      </p:sp>
      <p:sp>
        <p:nvSpPr>
          <p:cNvPr id="9" name="Text Placeholder 2"/>
          <p:cNvSpPr>
            <a:spLocks noGrp="1"/>
          </p:cNvSpPr>
          <p:nvPr userDrawn="1">
            <p:ph type="body" sz="quarter" idx="16" hasCustomPrompt="1"/>
          </p:nvPr>
        </p:nvSpPr>
        <p:spPr>
          <a:xfrm>
            <a:off x="6803034" y="3559596"/>
            <a:ext cx="4488039" cy="1536868"/>
          </a:xfrm>
          <a:prstGeom prst="rect">
            <a:avLst/>
          </a:prstGeom>
        </p:spPr>
        <p:txBody>
          <a:bodyPr vert="horz" lIns="0" tIns="0" rIns="0" bIns="0"/>
          <a:lstStyle>
            <a:lvl1pPr marL="0" indent="0" algn="l">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151958434"/>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400"/>
                                        <p:tgtEl>
                                          <p:spTgt spid="7">
                                            <p:txEl>
                                              <p:pRg st="0" end="0"/>
                                            </p:txEl>
                                          </p:spTgt>
                                        </p:tgtEl>
                                      </p:cBhvr>
                                    </p:animEffect>
                                    <p:anim calcmode="lin" valueType="num">
                                      <p:cBhvr>
                                        <p:cTn id="8" dur="4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anim calcmode="lin" valueType="num">
                                      <p:cBhvr>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8">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par>
                                <p:cTn id="18" presetID="22" presetClass="entr" presetSubtype="1" fill="hold" grpId="0" nodeType="withEffect">
                                  <p:stCondLst>
                                    <p:cond delay="80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22" presetClass="entr" presetSubtype="4"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80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1" fill="hold" grpId="0" nodeType="withEffect">
                                  <p:stCondLst>
                                    <p:cond delay="80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6" grpId="0" animBg="1"/>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400"/>
                        <p:tgtEl>
                          <p:spTgt spid="7"/>
                        </p:tgtEl>
                      </p:cBhvr>
                    </p:animEffect>
                    <p:anim calcmode="lin" valueType="num">
                      <p:cBhvr>
                        <p:cTn dur="400" fill="hold"/>
                        <p:tgtEl>
                          <p:spTgt spid="7"/>
                        </p:tgtEl>
                        <p:attrNameLst>
                          <p:attrName>ppt_x</p:attrName>
                        </p:attrNameLst>
                      </p:cBhvr>
                      <p:tavLst>
                        <p:tav tm="0">
                          <p:val>
                            <p:strVal val="#ppt_x"/>
                          </p:val>
                        </p:tav>
                        <p:tav tm="100000">
                          <p:val>
                            <p:strVal val="#ppt_x"/>
                          </p:val>
                        </p:tav>
                      </p:tavLst>
                    </p:anim>
                    <p:anim calcmode="lin" valueType="num">
                      <p:cBhvr>
                        <p:cTn dur="400" fill="hold"/>
                        <p:tgtEl>
                          <p:spTgt spid="7"/>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anim calcmode="lin" valueType="num">
                      <p:cBhvr>
                        <p:cTn dur="500" fill="hold"/>
                        <p:tgtEl>
                          <p:spTgt spid="8"/>
                        </p:tgtEl>
                        <p:attrNameLst>
                          <p:attrName>ppt_x</p:attrName>
                        </p:attrNameLst>
                      </p:cBhvr>
                      <p:tavLst>
                        <p:tav tm="0">
                          <p:val>
                            <p:strVal val="#ppt_x"/>
                          </p:val>
                        </p:tav>
                        <p:tav tm="100000">
                          <p:val>
                            <p:strVal val="#ppt_x"/>
                          </p:val>
                        </p:tav>
                      </p:tavLst>
                    </p:anim>
                    <p:anim calcmode="lin" valueType="num">
                      <p:cBhvr>
                        <p:cTn dur="5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209FD6D3-F58D-4502-91D9-C9DE4D6CDBE8}"/>
              </a:ext>
            </a:extLst>
          </p:cNvPr>
          <p:cNvSpPr/>
          <p:nvPr userDrawn="1"/>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25">
            <a:extLst>
              <a:ext uri="{FF2B5EF4-FFF2-40B4-BE49-F238E27FC236}">
                <a16:creationId xmlns:a16="http://schemas.microsoft.com/office/drawing/2014/main" id="{EFDF74EB-32AA-439C-9999-86819FE47842}"/>
              </a:ext>
            </a:extLst>
          </p:cNvPr>
          <p:cNvSpPr>
            <a:spLocks/>
          </p:cNvSpPr>
          <p:nvPr userDrawn="1"/>
        </p:nvSpPr>
        <p:spPr bwMode="auto">
          <a:xfrm>
            <a:off x="630692" y="1649412"/>
            <a:ext cx="1257300" cy="1257300"/>
          </a:xfrm>
          <a:custGeom>
            <a:avLst/>
            <a:gdLst>
              <a:gd name="T0" fmla="*/ 608 w 643"/>
              <a:gd name="T1" fmla="*/ 35 h 644"/>
              <a:gd name="T2" fmla="*/ 608 w 643"/>
              <a:gd name="T3" fmla="*/ 163 h 644"/>
              <a:gd name="T4" fmla="*/ 163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3" y="609"/>
                  <a:pt x="163" y="609"/>
                  <a:pt x="163"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20">
            <a:extLst>
              <a:ext uri="{FF2B5EF4-FFF2-40B4-BE49-F238E27FC236}">
                <a16:creationId xmlns:a16="http://schemas.microsoft.com/office/drawing/2014/main" id="{C76BA4D0-28E0-4AC8-A86C-658BF159CC9B}"/>
              </a:ext>
            </a:extLst>
          </p:cNvPr>
          <p:cNvSpPr>
            <a:spLocks noChangeArrowheads="1"/>
          </p:cNvSpPr>
          <p:nvPr userDrawn="1"/>
        </p:nvSpPr>
        <p:spPr bwMode="auto">
          <a:xfrm>
            <a:off x="1760738" y="2124075"/>
            <a:ext cx="8670524" cy="28575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21">
            <a:extLst>
              <a:ext uri="{FF2B5EF4-FFF2-40B4-BE49-F238E27FC236}">
                <a16:creationId xmlns:a16="http://schemas.microsoft.com/office/drawing/2014/main" id="{3C4363A1-C1FE-40B7-BD43-45B6CBBBE595}"/>
              </a:ext>
            </a:extLst>
          </p:cNvPr>
          <p:cNvSpPr>
            <a:spLocks/>
          </p:cNvSpPr>
          <p:nvPr userDrawn="1"/>
        </p:nvSpPr>
        <p:spPr bwMode="auto">
          <a:xfrm>
            <a:off x="1997982" y="1797050"/>
            <a:ext cx="654050" cy="654050"/>
          </a:xfrm>
          <a:custGeom>
            <a:avLst/>
            <a:gdLst>
              <a:gd name="T0" fmla="*/ 328 w 335"/>
              <a:gd name="T1" fmla="*/ 56 h 335"/>
              <a:gd name="T2" fmla="*/ 299 w 335"/>
              <a:gd name="T3" fmla="*/ 57 h 335"/>
              <a:gd name="T4" fmla="*/ 274 w 335"/>
              <a:gd name="T5" fmla="*/ 57 h 335"/>
              <a:gd name="T6" fmla="*/ 274 w 335"/>
              <a:gd name="T7" fmla="*/ 82 h 335"/>
              <a:gd name="T8" fmla="*/ 273 w 335"/>
              <a:gd name="T9" fmla="*/ 110 h 335"/>
              <a:gd name="T10" fmla="*/ 245 w 335"/>
              <a:gd name="T11" fmla="*/ 111 h 335"/>
              <a:gd name="T12" fmla="*/ 220 w 335"/>
              <a:gd name="T13" fmla="*/ 111 h 335"/>
              <a:gd name="T14" fmla="*/ 220 w 335"/>
              <a:gd name="T15" fmla="*/ 136 h 335"/>
              <a:gd name="T16" fmla="*/ 219 w 335"/>
              <a:gd name="T17" fmla="*/ 165 h 335"/>
              <a:gd name="T18" fmla="*/ 190 w 335"/>
              <a:gd name="T19" fmla="*/ 166 h 335"/>
              <a:gd name="T20" fmla="*/ 166 w 335"/>
              <a:gd name="T21" fmla="*/ 166 h 335"/>
              <a:gd name="T22" fmla="*/ 166 w 335"/>
              <a:gd name="T23" fmla="*/ 190 h 335"/>
              <a:gd name="T24" fmla="*/ 165 w 335"/>
              <a:gd name="T25" fmla="*/ 219 h 335"/>
              <a:gd name="T26" fmla="*/ 136 w 335"/>
              <a:gd name="T27" fmla="*/ 220 h 335"/>
              <a:gd name="T28" fmla="*/ 111 w 335"/>
              <a:gd name="T29" fmla="*/ 220 h 335"/>
              <a:gd name="T30" fmla="*/ 111 w 335"/>
              <a:gd name="T31" fmla="*/ 245 h 335"/>
              <a:gd name="T32" fmla="*/ 110 w 335"/>
              <a:gd name="T33" fmla="*/ 273 h 335"/>
              <a:gd name="T34" fmla="*/ 82 w 335"/>
              <a:gd name="T35" fmla="*/ 274 h 335"/>
              <a:gd name="T36" fmla="*/ 57 w 335"/>
              <a:gd name="T37" fmla="*/ 274 h 335"/>
              <a:gd name="T38" fmla="*/ 57 w 335"/>
              <a:gd name="T39" fmla="*/ 299 h 335"/>
              <a:gd name="T40" fmla="*/ 56 w 335"/>
              <a:gd name="T41" fmla="*/ 328 h 335"/>
              <a:gd name="T42" fmla="*/ 27 w 335"/>
              <a:gd name="T43" fmla="*/ 329 h 335"/>
              <a:gd name="T44" fmla="*/ 3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2 h 335"/>
              <a:gd name="T56" fmla="*/ 83 w 335"/>
              <a:gd name="T57" fmla="*/ 271 h 335"/>
              <a:gd name="T58" fmla="*/ 107 w 335"/>
              <a:gd name="T59" fmla="*/ 271 h 335"/>
              <a:gd name="T60" fmla="*/ 108 w 335"/>
              <a:gd name="T61" fmla="*/ 246 h 335"/>
              <a:gd name="T62" fmla="*/ 109 w 335"/>
              <a:gd name="T63" fmla="*/ 217 h 335"/>
              <a:gd name="T64" fmla="*/ 137 w 335"/>
              <a:gd name="T65" fmla="*/ 216 h 335"/>
              <a:gd name="T66" fmla="*/ 162 w 335"/>
              <a:gd name="T67" fmla="*/ 216 h 335"/>
              <a:gd name="T68" fmla="*/ 162 w 335"/>
              <a:gd name="T69" fmla="*/ 192 h 335"/>
              <a:gd name="T70" fmla="*/ 163 w 335"/>
              <a:gd name="T71" fmla="*/ 163 h 335"/>
              <a:gd name="T72" fmla="*/ 192 w 335"/>
              <a:gd name="T73" fmla="*/ 162 h 335"/>
              <a:gd name="T74" fmla="*/ 216 w 335"/>
              <a:gd name="T75" fmla="*/ 162 h 335"/>
              <a:gd name="T76" fmla="*/ 216 w 335"/>
              <a:gd name="T77" fmla="*/ 137 h 335"/>
              <a:gd name="T78" fmla="*/ 217 w 335"/>
              <a:gd name="T79" fmla="*/ 109 h 335"/>
              <a:gd name="T80" fmla="*/ 246 w 335"/>
              <a:gd name="T81" fmla="*/ 107 h 335"/>
              <a:gd name="T82" fmla="*/ 271 w 335"/>
              <a:gd name="T83" fmla="*/ 107 h 335"/>
              <a:gd name="T84" fmla="*/ 271 w 335"/>
              <a:gd name="T85" fmla="*/ 83 h 335"/>
              <a:gd name="T86" fmla="*/ 272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3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90" y="54"/>
                  <a:pt x="280" y="51"/>
                  <a:pt x="274" y="57"/>
                </a:cubicBezTo>
                <a:cubicBezTo>
                  <a:pt x="269" y="63"/>
                  <a:pt x="271" y="72"/>
                  <a:pt x="274" y="82"/>
                </a:cubicBezTo>
                <a:cubicBezTo>
                  <a:pt x="278" y="92"/>
                  <a:pt x="281" y="103"/>
                  <a:pt x="273" y="110"/>
                </a:cubicBezTo>
                <a:cubicBezTo>
                  <a:pt x="266" y="118"/>
                  <a:pt x="255" y="114"/>
                  <a:pt x="245" y="111"/>
                </a:cubicBezTo>
                <a:cubicBezTo>
                  <a:pt x="235" y="108"/>
                  <a:pt x="226" y="105"/>
                  <a:pt x="220" y="111"/>
                </a:cubicBezTo>
                <a:cubicBezTo>
                  <a:pt x="214" y="117"/>
                  <a:pt x="217" y="126"/>
                  <a:pt x="220" y="136"/>
                </a:cubicBezTo>
                <a:cubicBezTo>
                  <a:pt x="223" y="146"/>
                  <a:pt x="227" y="157"/>
                  <a:pt x="219" y="165"/>
                </a:cubicBezTo>
                <a:cubicBezTo>
                  <a:pt x="211" y="172"/>
                  <a:pt x="201" y="169"/>
                  <a:pt x="190" y="166"/>
                </a:cubicBezTo>
                <a:cubicBezTo>
                  <a:pt x="181" y="163"/>
                  <a:pt x="172" y="160"/>
                  <a:pt x="166" y="166"/>
                </a:cubicBezTo>
                <a:cubicBezTo>
                  <a:pt x="160" y="172"/>
                  <a:pt x="163" y="181"/>
                  <a:pt x="166" y="190"/>
                </a:cubicBezTo>
                <a:cubicBezTo>
                  <a:pt x="169" y="201"/>
                  <a:pt x="172" y="211"/>
                  <a:pt x="165" y="219"/>
                </a:cubicBezTo>
                <a:cubicBezTo>
                  <a:pt x="157" y="227"/>
                  <a:pt x="146" y="223"/>
                  <a:pt x="136" y="220"/>
                </a:cubicBezTo>
                <a:cubicBezTo>
                  <a:pt x="126" y="217"/>
                  <a:pt x="117" y="214"/>
                  <a:pt x="111" y="220"/>
                </a:cubicBezTo>
                <a:cubicBezTo>
                  <a:pt x="105" y="226"/>
                  <a:pt x="108" y="235"/>
                  <a:pt x="111" y="245"/>
                </a:cubicBezTo>
                <a:cubicBezTo>
                  <a:pt x="115" y="255"/>
                  <a:pt x="118" y="266"/>
                  <a:pt x="110" y="273"/>
                </a:cubicBezTo>
                <a:cubicBezTo>
                  <a:pt x="103" y="281"/>
                  <a:pt x="92" y="278"/>
                  <a:pt x="82" y="274"/>
                </a:cubicBezTo>
                <a:cubicBezTo>
                  <a:pt x="72" y="271"/>
                  <a:pt x="63" y="268"/>
                  <a:pt x="57" y="274"/>
                </a:cubicBezTo>
                <a:cubicBezTo>
                  <a:pt x="51" y="280"/>
                  <a:pt x="54" y="289"/>
                  <a:pt x="57" y="299"/>
                </a:cubicBezTo>
                <a:cubicBezTo>
                  <a:pt x="60" y="309"/>
                  <a:pt x="64" y="320"/>
                  <a:pt x="56" y="328"/>
                </a:cubicBezTo>
                <a:cubicBezTo>
                  <a:pt x="48" y="335"/>
                  <a:pt x="38" y="332"/>
                  <a:pt x="27" y="329"/>
                </a:cubicBezTo>
                <a:cubicBezTo>
                  <a:pt x="18" y="326"/>
                  <a:pt x="9" y="323"/>
                  <a:pt x="3"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7" y="279"/>
                  <a:pt x="54" y="272"/>
                </a:cubicBezTo>
                <a:cubicBezTo>
                  <a:pt x="62" y="264"/>
                  <a:pt x="73" y="267"/>
                  <a:pt x="83" y="271"/>
                </a:cubicBezTo>
                <a:cubicBezTo>
                  <a:pt x="92" y="274"/>
                  <a:pt x="101" y="276"/>
                  <a:pt x="107" y="271"/>
                </a:cubicBezTo>
                <a:cubicBezTo>
                  <a:pt x="113" y="265"/>
                  <a:pt x="111" y="255"/>
                  <a:pt x="108" y="246"/>
                </a:cubicBezTo>
                <a:cubicBezTo>
                  <a:pt x="104" y="236"/>
                  <a:pt x="101" y="225"/>
                  <a:pt x="109" y="217"/>
                </a:cubicBezTo>
                <a:cubicBezTo>
                  <a:pt x="116" y="210"/>
                  <a:pt x="127" y="213"/>
                  <a:pt x="137" y="216"/>
                </a:cubicBezTo>
                <a:cubicBezTo>
                  <a:pt x="147" y="219"/>
                  <a:pt x="156" y="222"/>
                  <a:pt x="162" y="216"/>
                </a:cubicBezTo>
                <a:cubicBezTo>
                  <a:pt x="168" y="210"/>
                  <a:pt x="165" y="201"/>
                  <a:pt x="162" y="192"/>
                </a:cubicBezTo>
                <a:cubicBezTo>
                  <a:pt x="159" y="181"/>
                  <a:pt x="155" y="171"/>
                  <a:pt x="163" y="163"/>
                </a:cubicBezTo>
                <a:cubicBezTo>
                  <a:pt x="171" y="155"/>
                  <a:pt x="181" y="159"/>
                  <a:pt x="192" y="162"/>
                </a:cubicBezTo>
                <a:cubicBezTo>
                  <a:pt x="201" y="165"/>
                  <a:pt x="210" y="168"/>
                  <a:pt x="216" y="162"/>
                </a:cubicBezTo>
                <a:cubicBezTo>
                  <a:pt x="222" y="156"/>
                  <a:pt x="219" y="147"/>
                  <a:pt x="216" y="137"/>
                </a:cubicBezTo>
                <a:cubicBezTo>
                  <a:pt x="213" y="127"/>
                  <a:pt x="210" y="116"/>
                  <a:pt x="217" y="109"/>
                </a:cubicBezTo>
                <a:cubicBezTo>
                  <a:pt x="225" y="101"/>
                  <a:pt x="236" y="104"/>
                  <a:pt x="246" y="107"/>
                </a:cubicBezTo>
                <a:cubicBezTo>
                  <a:pt x="256" y="110"/>
                  <a:pt x="265" y="113"/>
                  <a:pt x="271" y="107"/>
                </a:cubicBezTo>
                <a:cubicBezTo>
                  <a:pt x="277" y="101"/>
                  <a:pt x="274" y="92"/>
                  <a:pt x="271" y="83"/>
                </a:cubicBezTo>
                <a:cubicBezTo>
                  <a:pt x="267" y="72"/>
                  <a:pt x="264" y="62"/>
                  <a:pt x="272" y="54"/>
                </a:cubicBezTo>
                <a:cubicBezTo>
                  <a:pt x="279" y="47"/>
                  <a:pt x="290" y="50"/>
                  <a:pt x="300" y="53"/>
                </a:cubicBezTo>
                <a:cubicBezTo>
                  <a:pt x="310" y="56"/>
                  <a:pt x="319" y="59"/>
                  <a:pt x="325" y="53"/>
                </a:cubicBezTo>
                <a:cubicBezTo>
                  <a:pt x="331" y="47"/>
                  <a:pt x="328" y="38"/>
                  <a:pt x="325" y="28"/>
                </a:cubicBezTo>
                <a:cubicBezTo>
                  <a:pt x="322" y="18"/>
                  <a:pt x="318" y="7"/>
                  <a:pt x="326" y="0"/>
                </a:cubicBezTo>
                <a:cubicBezTo>
                  <a:pt x="329" y="3"/>
                  <a:pt x="329" y="3"/>
                  <a:pt x="329" y="3"/>
                </a:cubicBezTo>
                <a:cubicBezTo>
                  <a:pt x="323" y="9"/>
                  <a:pt x="326" y="18"/>
                  <a:pt x="329" y="27"/>
                </a:cubicBezTo>
                <a:cubicBezTo>
                  <a:pt x="332" y="38"/>
                  <a:pt x="335" y="48"/>
                  <a:pt x="328"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22">
            <a:extLst>
              <a:ext uri="{FF2B5EF4-FFF2-40B4-BE49-F238E27FC236}">
                <a16:creationId xmlns:a16="http://schemas.microsoft.com/office/drawing/2014/main" id="{86B181C0-4937-4DB9-8B38-67E2C309E548}"/>
              </a:ext>
            </a:extLst>
          </p:cNvPr>
          <p:cNvSpPr>
            <a:spLocks/>
          </p:cNvSpPr>
          <p:nvPr userDrawn="1"/>
        </p:nvSpPr>
        <p:spPr bwMode="auto">
          <a:xfrm>
            <a:off x="9072562" y="5445579"/>
            <a:ext cx="657225" cy="654050"/>
          </a:xfrm>
          <a:custGeom>
            <a:avLst/>
            <a:gdLst>
              <a:gd name="T0" fmla="*/ 8 w 336"/>
              <a:gd name="T1" fmla="*/ 279 h 335"/>
              <a:gd name="T2" fmla="*/ 37 w 336"/>
              <a:gd name="T3" fmla="*/ 278 h 335"/>
              <a:gd name="T4" fmla="*/ 61 w 336"/>
              <a:gd name="T5" fmla="*/ 278 h 335"/>
              <a:gd name="T6" fmla="*/ 61 w 336"/>
              <a:gd name="T7" fmla="*/ 253 h 335"/>
              <a:gd name="T8" fmla="*/ 63 w 336"/>
              <a:gd name="T9" fmla="*/ 225 h 335"/>
              <a:gd name="T10" fmla="*/ 91 w 336"/>
              <a:gd name="T11" fmla="*/ 224 h 335"/>
              <a:gd name="T12" fmla="*/ 116 w 336"/>
              <a:gd name="T13" fmla="*/ 224 h 335"/>
              <a:gd name="T14" fmla="*/ 116 w 336"/>
              <a:gd name="T15" fmla="*/ 199 h 335"/>
              <a:gd name="T16" fmla="*/ 117 w 336"/>
              <a:gd name="T17" fmla="*/ 170 h 335"/>
              <a:gd name="T18" fmla="*/ 146 w 336"/>
              <a:gd name="T19" fmla="*/ 169 h 335"/>
              <a:gd name="T20" fmla="*/ 170 w 336"/>
              <a:gd name="T21" fmla="*/ 169 h 335"/>
              <a:gd name="T22" fmla="*/ 170 w 336"/>
              <a:gd name="T23" fmla="*/ 145 h 335"/>
              <a:gd name="T24" fmla="*/ 171 w 336"/>
              <a:gd name="T25" fmla="*/ 116 h 335"/>
              <a:gd name="T26" fmla="*/ 200 w 336"/>
              <a:gd name="T27" fmla="*/ 115 h 335"/>
              <a:gd name="T28" fmla="*/ 225 w 336"/>
              <a:gd name="T29" fmla="*/ 115 h 335"/>
              <a:gd name="T30" fmla="*/ 225 w 336"/>
              <a:gd name="T31" fmla="*/ 90 h 335"/>
              <a:gd name="T32" fmla="*/ 226 w 336"/>
              <a:gd name="T33" fmla="*/ 62 h 335"/>
              <a:gd name="T34" fmla="*/ 254 w 336"/>
              <a:gd name="T35" fmla="*/ 61 h 335"/>
              <a:gd name="T36" fmla="*/ 279 w 336"/>
              <a:gd name="T37" fmla="*/ 60 h 335"/>
              <a:gd name="T38" fmla="*/ 279 w 336"/>
              <a:gd name="T39" fmla="*/ 36 h 335"/>
              <a:gd name="T40" fmla="*/ 280 w 336"/>
              <a:gd name="T41" fmla="*/ 7 h 335"/>
              <a:gd name="T42" fmla="*/ 309 w 336"/>
              <a:gd name="T43" fmla="*/ 6 h 335"/>
              <a:gd name="T44" fmla="*/ 333 w 336"/>
              <a:gd name="T45" fmla="*/ 6 h 335"/>
              <a:gd name="T46" fmla="*/ 336 w 336"/>
              <a:gd name="T47" fmla="*/ 9 h 335"/>
              <a:gd name="T48" fmla="*/ 307 w 336"/>
              <a:gd name="T49" fmla="*/ 10 h 335"/>
              <a:gd name="T50" fmla="*/ 283 w 336"/>
              <a:gd name="T51" fmla="*/ 10 h 335"/>
              <a:gd name="T52" fmla="*/ 283 w 336"/>
              <a:gd name="T53" fmla="*/ 35 h 335"/>
              <a:gd name="T54" fmla="*/ 282 w 336"/>
              <a:gd name="T55" fmla="*/ 63 h 335"/>
              <a:gd name="T56" fmla="*/ 253 w 336"/>
              <a:gd name="T57" fmla="*/ 64 h 335"/>
              <a:gd name="T58" fmla="*/ 228 w 336"/>
              <a:gd name="T59" fmla="*/ 64 h 335"/>
              <a:gd name="T60" fmla="*/ 228 w 336"/>
              <a:gd name="T61" fmla="*/ 89 h 335"/>
              <a:gd name="T62" fmla="*/ 227 w 336"/>
              <a:gd name="T63" fmla="*/ 118 h 335"/>
              <a:gd name="T64" fmla="*/ 199 w 336"/>
              <a:gd name="T65" fmla="*/ 119 h 335"/>
              <a:gd name="T66" fmla="*/ 174 w 336"/>
              <a:gd name="T67" fmla="*/ 119 h 335"/>
              <a:gd name="T68" fmla="*/ 174 w 336"/>
              <a:gd name="T69" fmla="*/ 143 h 335"/>
              <a:gd name="T70" fmla="*/ 173 w 336"/>
              <a:gd name="T71" fmla="*/ 172 h 335"/>
              <a:gd name="T72" fmla="*/ 144 w 336"/>
              <a:gd name="T73" fmla="*/ 173 h 335"/>
              <a:gd name="T74" fmla="*/ 120 w 336"/>
              <a:gd name="T75" fmla="*/ 173 h 335"/>
              <a:gd name="T76" fmla="*/ 120 w 336"/>
              <a:gd name="T77" fmla="*/ 198 h 335"/>
              <a:gd name="T78" fmla="*/ 119 w 336"/>
              <a:gd name="T79" fmla="*/ 226 h 335"/>
              <a:gd name="T80" fmla="*/ 90 w 336"/>
              <a:gd name="T81" fmla="*/ 227 h 335"/>
              <a:gd name="T82" fmla="*/ 65 w 336"/>
              <a:gd name="T83" fmla="*/ 228 h 335"/>
              <a:gd name="T84" fmla="*/ 65 w 336"/>
              <a:gd name="T85" fmla="*/ 252 h 335"/>
              <a:gd name="T86" fmla="*/ 64 w 336"/>
              <a:gd name="T87" fmla="*/ 281 h 335"/>
              <a:gd name="T88" fmla="*/ 36 w 336"/>
              <a:gd name="T89" fmla="*/ 282 h 335"/>
              <a:gd name="T90" fmla="*/ 11 w 336"/>
              <a:gd name="T91" fmla="*/ 282 h 335"/>
              <a:gd name="T92" fmla="*/ 11 w 336"/>
              <a:gd name="T93" fmla="*/ 307 h 335"/>
              <a:gd name="T94" fmla="*/ 10 w 336"/>
              <a:gd name="T95" fmla="*/ 335 h 335"/>
              <a:gd name="T96" fmla="*/ 7 w 336"/>
              <a:gd name="T97" fmla="*/ 332 h 335"/>
              <a:gd name="T98" fmla="*/ 7 w 336"/>
              <a:gd name="T99" fmla="*/ 308 h 335"/>
              <a:gd name="T100" fmla="*/ 8 w 336"/>
              <a:gd name="T101" fmla="*/ 2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5">
                <a:moveTo>
                  <a:pt x="8" y="279"/>
                </a:moveTo>
                <a:cubicBezTo>
                  <a:pt x="16" y="271"/>
                  <a:pt x="26" y="275"/>
                  <a:pt x="37" y="278"/>
                </a:cubicBezTo>
                <a:cubicBezTo>
                  <a:pt x="46" y="281"/>
                  <a:pt x="55" y="284"/>
                  <a:pt x="61" y="278"/>
                </a:cubicBezTo>
                <a:cubicBezTo>
                  <a:pt x="67" y="272"/>
                  <a:pt x="64" y="263"/>
                  <a:pt x="61" y="253"/>
                </a:cubicBezTo>
                <a:cubicBezTo>
                  <a:pt x="58" y="243"/>
                  <a:pt x="55" y="232"/>
                  <a:pt x="63" y="225"/>
                </a:cubicBezTo>
                <a:cubicBezTo>
                  <a:pt x="70" y="217"/>
                  <a:pt x="81" y="220"/>
                  <a:pt x="91" y="224"/>
                </a:cubicBezTo>
                <a:cubicBezTo>
                  <a:pt x="101" y="227"/>
                  <a:pt x="110" y="230"/>
                  <a:pt x="116" y="224"/>
                </a:cubicBezTo>
                <a:cubicBezTo>
                  <a:pt x="122" y="218"/>
                  <a:pt x="119" y="209"/>
                  <a:pt x="116" y="199"/>
                </a:cubicBezTo>
                <a:cubicBezTo>
                  <a:pt x="113" y="189"/>
                  <a:pt x="109" y="178"/>
                  <a:pt x="117" y="170"/>
                </a:cubicBezTo>
                <a:cubicBezTo>
                  <a:pt x="125" y="163"/>
                  <a:pt x="135" y="166"/>
                  <a:pt x="146" y="169"/>
                </a:cubicBezTo>
                <a:cubicBezTo>
                  <a:pt x="155" y="172"/>
                  <a:pt x="164" y="175"/>
                  <a:pt x="170" y="169"/>
                </a:cubicBezTo>
                <a:cubicBezTo>
                  <a:pt x="176" y="163"/>
                  <a:pt x="173" y="154"/>
                  <a:pt x="170" y="145"/>
                </a:cubicBezTo>
                <a:cubicBezTo>
                  <a:pt x="167" y="134"/>
                  <a:pt x="164" y="124"/>
                  <a:pt x="171" y="116"/>
                </a:cubicBezTo>
                <a:cubicBezTo>
                  <a:pt x="179" y="108"/>
                  <a:pt x="190" y="112"/>
                  <a:pt x="200" y="115"/>
                </a:cubicBezTo>
                <a:cubicBezTo>
                  <a:pt x="209" y="118"/>
                  <a:pt x="219" y="121"/>
                  <a:pt x="225" y="115"/>
                </a:cubicBezTo>
                <a:cubicBezTo>
                  <a:pt x="230" y="109"/>
                  <a:pt x="228" y="100"/>
                  <a:pt x="225" y="90"/>
                </a:cubicBezTo>
                <a:cubicBezTo>
                  <a:pt x="221" y="80"/>
                  <a:pt x="218" y="69"/>
                  <a:pt x="226" y="62"/>
                </a:cubicBezTo>
                <a:cubicBezTo>
                  <a:pt x="233" y="54"/>
                  <a:pt x="244" y="57"/>
                  <a:pt x="254" y="61"/>
                </a:cubicBezTo>
                <a:cubicBezTo>
                  <a:pt x="264" y="64"/>
                  <a:pt x="273" y="66"/>
                  <a:pt x="279" y="60"/>
                </a:cubicBezTo>
                <a:cubicBezTo>
                  <a:pt x="285" y="55"/>
                  <a:pt x="282" y="45"/>
                  <a:pt x="279" y="36"/>
                </a:cubicBezTo>
                <a:cubicBezTo>
                  <a:pt x="276" y="26"/>
                  <a:pt x="272" y="15"/>
                  <a:pt x="280" y="7"/>
                </a:cubicBezTo>
                <a:cubicBezTo>
                  <a:pt x="288" y="0"/>
                  <a:pt x="298" y="3"/>
                  <a:pt x="309" y="6"/>
                </a:cubicBezTo>
                <a:cubicBezTo>
                  <a:pt x="318" y="9"/>
                  <a:pt x="327" y="12"/>
                  <a:pt x="333" y="6"/>
                </a:cubicBezTo>
                <a:cubicBezTo>
                  <a:pt x="336" y="9"/>
                  <a:pt x="336" y="9"/>
                  <a:pt x="336" y="9"/>
                </a:cubicBezTo>
                <a:cubicBezTo>
                  <a:pt x="328" y="17"/>
                  <a:pt x="318" y="13"/>
                  <a:pt x="307" y="10"/>
                </a:cubicBezTo>
                <a:cubicBezTo>
                  <a:pt x="298" y="7"/>
                  <a:pt x="289" y="4"/>
                  <a:pt x="283" y="10"/>
                </a:cubicBezTo>
                <a:cubicBezTo>
                  <a:pt x="277" y="16"/>
                  <a:pt x="280" y="25"/>
                  <a:pt x="283" y="35"/>
                </a:cubicBezTo>
                <a:cubicBezTo>
                  <a:pt x="286" y="45"/>
                  <a:pt x="289" y="56"/>
                  <a:pt x="282" y="63"/>
                </a:cubicBezTo>
                <a:cubicBezTo>
                  <a:pt x="274" y="71"/>
                  <a:pt x="263" y="68"/>
                  <a:pt x="253" y="64"/>
                </a:cubicBezTo>
                <a:cubicBezTo>
                  <a:pt x="243" y="61"/>
                  <a:pt x="234" y="58"/>
                  <a:pt x="228" y="64"/>
                </a:cubicBezTo>
                <a:cubicBezTo>
                  <a:pt x="222" y="70"/>
                  <a:pt x="225" y="79"/>
                  <a:pt x="228" y="89"/>
                </a:cubicBezTo>
                <a:cubicBezTo>
                  <a:pt x="232" y="99"/>
                  <a:pt x="235" y="110"/>
                  <a:pt x="227" y="118"/>
                </a:cubicBezTo>
                <a:cubicBezTo>
                  <a:pt x="220" y="125"/>
                  <a:pt x="209" y="122"/>
                  <a:pt x="199" y="119"/>
                </a:cubicBezTo>
                <a:cubicBezTo>
                  <a:pt x="189" y="116"/>
                  <a:pt x="180" y="113"/>
                  <a:pt x="174" y="119"/>
                </a:cubicBezTo>
                <a:cubicBezTo>
                  <a:pt x="168" y="125"/>
                  <a:pt x="171" y="134"/>
                  <a:pt x="174" y="143"/>
                </a:cubicBezTo>
                <a:cubicBezTo>
                  <a:pt x="177" y="154"/>
                  <a:pt x="181" y="164"/>
                  <a:pt x="173" y="172"/>
                </a:cubicBezTo>
                <a:cubicBezTo>
                  <a:pt x="165" y="180"/>
                  <a:pt x="155" y="176"/>
                  <a:pt x="144" y="173"/>
                </a:cubicBezTo>
                <a:cubicBezTo>
                  <a:pt x="135" y="170"/>
                  <a:pt x="126" y="167"/>
                  <a:pt x="120" y="173"/>
                </a:cubicBezTo>
                <a:cubicBezTo>
                  <a:pt x="114" y="179"/>
                  <a:pt x="117" y="188"/>
                  <a:pt x="120" y="198"/>
                </a:cubicBezTo>
                <a:cubicBezTo>
                  <a:pt x="123" y="208"/>
                  <a:pt x="126" y="219"/>
                  <a:pt x="119" y="226"/>
                </a:cubicBezTo>
                <a:cubicBezTo>
                  <a:pt x="111" y="234"/>
                  <a:pt x="100" y="231"/>
                  <a:pt x="90" y="227"/>
                </a:cubicBezTo>
                <a:cubicBezTo>
                  <a:pt x="80" y="224"/>
                  <a:pt x="71" y="222"/>
                  <a:pt x="65" y="228"/>
                </a:cubicBezTo>
                <a:cubicBezTo>
                  <a:pt x="59" y="233"/>
                  <a:pt x="62" y="243"/>
                  <a:pt x="65" y="252"/>
                </a:cubicBezTo>
                <a:cubicBezTo>
                  <a:pt x="68" y="262"/>
                  <a:pt x="72" y="273"/>
                  <a:pt x="64" y="281"/>
                </a:cubicBezTo>
                <a:cubicBezTo>
                  <a:pt x="57" y="288"/>
                  <a:pt x="46" y="285"/>
                  <a:pt x="36" y="282"/>
                </a:cubicBezTo>
                <a:cubicBezTo>
                  <a:pt x="26" y="279"/>
                  <a:pt x="17" y="276"/>
                  <a:pt x="11" y="282"/>
                </a:cubicBezTo>
                <a:cubicBezTo>
                  <a:pt x="5" y="288"/>
                  <a:pt x="8" y="297"/>
                  <a:pt x="11" y="307"/>
                </a:cubicBezTo>
                <a:cubicBezTo>
                  <a:pt x="14" y="317"/>
                  <a:pt x="17" y="328"/>
                  <a:pt x="10" y="335"/>
                </a:cubicBezTo>
                <a:cubicBezTo>
                  <a:pt x="7" y="332"/>
                  <a:pt x="7" y="332"/>
                  <a:pt x="7" y="332"/>
                </a:cubicBezTo>
                <a:cubicBezTo>
                  <a:pt x="13" y="326"/>
                  <a:pt x="10" y="317"/>
                  <a:pt x="7" y="308"/>
                </a:cubicBezTo>
                <a:cubicBezTo>
                  <a:pt x="4" y="297"/>
                  <a:pt x="0" y="287"/>
                  <a:pt x="8" y="2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3">
            <a:extLst>
              <a:ext uri="{FF2B5EF4-FFF2-40B4-BE49-F238E27FC236}">
                <a16:creationId xmlns:a16="http://schemas.microsoft.com/office/drawing/2014/main" id="{2B18A7D9-FF2E-40E9-BF5F-770D72B42844}"/>
              </a:ext>
            </a:extLst>
          </p:cNvPr>
          <p:cNvSpPr>
            <a:spLocks/>
          </p:cNvSpPr>
          <p:nvPr userDrawn="1"/>
        </p:nvSpPr>
        <p:spPr bwMode="auto">
          <a:xfrm>
            <a:off x="1982220" y="1624149"/>
            <a:ext cx="1489075" cy="1487488"/>
          </a:xfrm>
          <a:custGeom>
            <a:avLst/>
            <a:gdLst>
              <a:gd name="T0" fmla="*/ 726 w 762"/>
              <a:gd name="T1" fmla="*/ 36 h 762"/>
              <a:gd name="T2" fmla="*/ 726 w 762"/>
              <a:gd name="T3" fmla="*/ 163 h 762"/>
              <a:gd name="T4" fmla="*/ 163 w 762"/>
              <a:gd name="T5" fmla="*/ 727 h 762"/>
              <a:gd name="T6" fmla="*/ 35 w 762"/>
              <a:gd name="T7" fmla="*/ 727 h 762"/>
              <a:gd name="T8" fmla="*/ 35 w 762"/>
              <a:gd name="T9" fmla="*/ 727 h 762"/>
              <a:gd name="T10" fmla="*/ 35 w 762"/>
              <a:gd name="T11" fmla="*/ 599 h 762"/>
              <a:gd name="T12" fmla="*/ 599 w 762"/>
              <a:gd name="T13" fmla="*/ 36 h 762"/>
              <a:gd name="T14" fmla="*/ 726 w 762"/>
              <a:gd name="T15" fmla="*/ 36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6" y="36"/>
                </a:moveTo>
                <a:cubicBezTo>
                  <a:pt x="762" y="71"/>
                  <a:pt x="762" y="128"/>
                  <a:pt x="726" y="163"/>
                </a:cubicBezTo>
                <a:cubicBezTo>
                  <a:pt x="163" y="727"/>
                  <a:pt x="163" y="727"/>
                  <a:pt x="163" y="727"/>
                </a:cubicBezTo>
                <a:cubicBezTo>
                  <a:pt x="127" y="762"/>
                  <a:pt x="70" y="762"/>
                  <a:pt x="35" y="727"/>
                </a:cubicBezTo>
                <a:cubicBezTo>
                  <a:pt x="35" y="727"/>
                  <a:pt x="35" y="727"/>
                  <a:pt x="35" y="727"/>
                </a:cubicBezTo>
                <a:cubicBezTo>
                  <a:pt x="0" y="692"/>
                  <a:pt x="0" y="635"/>
                  <a:pt x="35" y="599"/>
                </a:cubicBezTo>
                <a:cubicBezTo>
                  <a:pt x="599" y="36"/>
                  <a:pt x="599" y="36"/>
                  <a:pt x="599" y="36"/>
                </a:cubicBezTo>
                <a:cubicBezTo>
                  <a:pt x="634" y="0"/>
                  <a:pt x="691" y="0"/>
                  <a:pt x="726"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4">
            <a:extLst>
              <a:ext uri="{FF2B5EF4-FFF2-40B4-BE49-F238E27FC236}">
                <a16:creationId xmlns:a16="http://schemas.microsoft.com/office/drawing/2014/main" id="{F15C4BF0-1DE8-41FC-8F76-F95C5917F000}"/>
              </a:ext>
            </a:extLst>
          </p:cNvPr>
          <p:cNvSpPr>
            <a:spLocks/>
          </p:cNvSpPr>
          <p:nvPr userDrawn="1"/>
        </p:nvSpPr>
        <p:spPr bwMode="auto">
          <a:xfrm>
            <a:off x="3686403" y="1411607"/>
            <a:ext cx="893763" cy="890588"/>
          </a:xfrm>
          <a:custGeom>
            <a:avLst/>
            <a:gdLst>
              <a:gd name="T0" fmla="*/ 422 w 457"/>
              <a:gd name="T1" fmla="*/ 35 h 456"/>
              <a:gd name="T2" fmla="*/ 422 w 457"/>
              <a:gd name="T3" fmla="*/ 162 h 456"/>
              <a:gd name="T4" fmla="*/ 163 w 457"/>
              <a:gd name="T5" fmla="*/ 421 h 456"/>
              <a:gd name="T6" fmla="*/ 35 w 457"/>
              <a:gd name="T7" fmla="*/ 421 h 456"/>
              <a:gd name="T8" fmla="*/ 35 w 457"/>
              <a:gd name="T9" fmla="*/ 421 h 456"/>
              <a:gd name="T10" fmla="*/ 35 w 457"/>
              <a:gd name="T11" fmla="*/ 294 h 456"/>
              <a:gd name="T12" fmla="*/ 294 w 457"/>
              <a:gd name="T13" fmla="*/ 35 h 456"/>
              <a:gd name="T14" fmla="*/ 422 w 457"/>
              <a:gd name="T15" fmla="*/ 35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456">
                <a:moveTo>
                  <a:pt x="422" y="35"/>
                </a:moveTo>
                <a:cubicBezTo>
                  <a:pt x="457" y="70"/>
                  <a:pt x="457" y="127"/>
                  <a:pt x="422" y="162"/>
                </a:cubicBezTo>
                <a:cubicBezTo>
                  <a:pt x="163" y="421"/>
                  <a:pt x="163" y="421"/>
                  <a:pt x="163" y="421"/>
                </a:cubicBezTo>
                <a:cubicBezTo>
                  <a:pt x="128" y="456"/>
                  <a:pt x="70" y="456"/>
                  <a:pt x="35" y="421"/>
                </a:cubicBezTo>
                <a:cubicBezTo>
                  <a:pt x="35" y="421"/>
                  <a:pt x="35" y="421"/>
                  <a:pt x="35" y="421"/>
                </a:cubicBezTo>
                <a:cubicBezTo>
                  <a:pt x="0" y="386"/>
                  <a:pt x="0" y="329"/>
                  <a:pt x="35" y="294"/>
                </a:cubicBezTo>
                <a:cubicBezTo>
                  <a:pt x="294" y="35"/>
                  <a:pt x="294" y="35"/>
                  <a:pt x="294" y="35"/>
                </a:cubicBezTo>
                <a:cubicBezTo>
                  <a:pt x="329" y="0"/>
                  <a:pt x="386" y="0"/>
                  <a:pt x="422"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6">
            <a:extLst>
              <a:ext uri="{FF2B5EF4-FFF2-40B4-BE49-F238E27FC236}">
                <a16:creationId xmlns:a16="http://schemas.microsoft.com/office/drawing/2014/main" id="{65ED36B1-BA23-4A34-946C-BFED841AF9F7}"/>
              </a:ext>
            </a:extLst>
          </p:cNvPr>
          <p:cNvSpPr>
            <a:spLocks/>
          </p:cNvSpPr>
          <p:nvPr userDrawn="1"/>
        </p:nvSpPr>
        <p:spPr bwMode="auto">
          <a:xfrm>
            <a:off x="10263187" y="4295775"/>
            <a:ext cx="1257300" cy="1257300"/>
          </a:xfrm>
          <a:custGeom>
            <a:avLst/>
            <a:gdLst>
              <a:gd name="T0" fmla="*/ 608 w 643"/>
              <a:gd name="T1" fmla="*/ 35 h 644"/>
              <a:gd name="T2" fmla="*/ 608 w 643"/>
              <a:gd name="T3" fmla="*/ 163 h 644"/>
              <a:gd name="T4" fmla="*/ 162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2" y="609"/>
                  <a:pt x="162" y="609"/>
                  <a:pt x="162"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7">
            <a:extLst>
              <a:ext uri="{FF2B5EF4-FFF2-40B4-BE49-F238E27FC236}">
                <a16:creationId xmlns:a16="http://schemas.microsoft.com/office/drawing/2014/main" id="{1F8D3AE9-BF87-4579-BBC3-889D88549D9F}"/>
              </a:ext>
            </a:extLst>
          </p:cNvPr>
          <p:cNvSpPr>
            <a:spLocks/>
          </p:cNvSpPr>
          <p:nvPr userDrawn="1"/>
        </p:nvSpPr>
        <p:spPr bwMode="auto">
          <a:xfrm>
            <a:off x="1878240" y="1219520"/>
            <a:ext cx="401638" cy="403225"/>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8">
            <a:extLst>
              <a:ext uri="{FF2B5EF4-FFF2-40B4-BE49-F238E27FC236}">
                <a16:creationId xmlns:a16="http://schemas.microsoft.com/office/drawing/2014/main" id="{DA206DA9-9744-4A14-A1E0-0028AB469800}"/>
              </a:ext>
            </a:extLst>
          </p:cNvPr>
          <p:cNvSpPr>
            <a:spLocks/>
          </p:cNvSpPr>
          <p:nvPr userDrawn="1"/>
        </p:nvSpPr>
        <p:spPr bwMode="auto">
          <a:xfrm>
            <a:off x="3388745" y="1293949"/>
            <a:ext cx="401638" cy="401638"/>
          </a:xfrm>
          <a:custGeom>
            <a:avLst/>
            <a:gdLst>
              <a:gd name="T0" fmla="*/ 169 w 205"/>
              <a:gd name="T1" fmla="*/ 36 h 206"/>
              <a:gd name="T2" fmla="*/ 169 w 205"/>
              <a:gd name="T3" fmla="*/ 169 h 206"/>
              <a:gd name="T4" fmla="*/ 36 w 205"/>
              <a:gd name="T5" fmla="*/ 169 h 206"/>
              <a:gd name="T6" fmla="*/ 36 w 205"/>
              <a:gd name="T7" fmla="*/ 36 h 206"/>
              <a:gd name="T8" fmla="*/ 169 w 205"/>
              <a:gd name="T9" fmla="*/ 36 h 206"/>
            </a:gdLst>
            <a:ahLst/>
            <a:cxnLst>
              <a:cxn ang="0">
                <a:pos x="T0" y="T1"/>
              </a:cxn>
              <a:cxn ang="0">
                <a:pos x="T2" y="T3"/>
              </a:cxn>
              <a:cxn ang="0">
                <a:pos x="T4" y="T5"/>
              </a:cxn>
              <a:cxn ang="0">
                <a:pos x="T6" y="T7"/>
              </a:cxn>
              <a:cxn ang="0">
                <a:pos x="T8" y="T9"/>
              </a:cxn>
            </a:cxnLst>
            <a:rect l="0" t="0" r="r" b="b"/>
            <a:pathLst>
              <a:path w="205" h="206">
                <a:moveTo>
                  <a:pt x="169" y="36"/>
                </a:moveTo>
                <a:cubicBezTo>
                  <a:pt x="205" y="73"/>
                  <a:pt x="205"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9">
            <a:extLst>
              <a:ext uri="{FF2B5EF4-FFF2-40B4-BE49-F238E27FC236}">
                <a16:creationId xmlns:a16="http://schemas.microsoft.com/office/drawing/2014/main" id="{3C5076B3-79BF-4B73-96FC-6FA82025D587}"/>
              </a:ext>
            </a:extLst>
          </p:cNvPr>
          <p:cNvSpPr>
            <a:spLocks/>
          </p:cNvSpPr>
          <p:nvPr userDrawn="1"/>
        </p:nvSpPr>
        <p:spPr bwMode="auto">
          <a:xfrm>
            <a:off x="9907587" y="5491162"/>
            <a:ext cx="403225" cy="401638"/>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p:ph type="ctrTitle" hasCustomPrompt="1"/>
          </p:nvPr>
        </p:nvSpPr>
        <p:spPr>
          <a:xfrm>
            <a:off x="4283801" y="2906712"/>
            <a:ext cx="3624399" cy="655784"/>
          </a:xfrm>
        </p:spPr>
        <p:txBody>
          <a:bodyPr anchor="ctr">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4283801" y="3844953"/>
            <a:ext cx="3624399"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4283801" y="4160587"/>
            <a:ext cx="3624399"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2020/6/23</a:t>
            </a:fld>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image with description">
    <p:spTree>
      <p:nvGrpSpPr>
        <p:cNvPr id="1" name=""/>
        <p:cNvGrpSpPr/>
        <p:nvPr/>
      </p:nvGrpSpPr>
      <p:grpSpPr>
        <a:xfrm>
          <a:off x="0" y="0"/>
          <a:ext cx="0" cy="0"/>
          <a:chOff x="0" y="0"/>
          <a:chExt cx="0" cy="0"/>
        </a:xfrm>
      </p:grpSpPr>
      <p:sp>
        <p:nvSpPr>
          <p:cNvPr id="4" name="Picture Placeholder 2"/>
          <p:cNvSpPr>
            <a:spLocks noGrp="1"/>
          </p:cNvSpPr>
          <p:nvPr>
            <p:ph type="pic" sz="quarter" idx="17"/>
          </p:nvPr>
        </p:nvSpPr>
        <p:spPr>
          <a:xfrm>
            <a:off x="0" y="1533748"/>
            <a:ext cx="12192000" cy="3708812"/>
          </a:xfrm>
          <a:prstGeom prst="rect">
            <a:avLst/>
          </a:pr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 name="Text Placeholder 2"/>
          <p:cNvSpPr>
            <a:spLocks noGrp="1"/>
          </p:cNvSpPr>
          <p:nvPr>
            <p:ph type="body" sz="quarter" idx="16" hasCustomPrompt="1"/>
          </p:nvPr>
        </p:nvSpPr>
        <p:spPr>
          <a:xfrm>
            <a:off x="591963" y="5539546"/>
            <a:ext cx="10691989"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grpSp>
        <p:nvGrpSpPr>
          <p:cNvPr id="3" name="Group 2"/>
          <p:cNvGrpSpPr/>
          <p:nvPr userDrawn="1"/>
        </p:nvGrpSpPr>
        <p:grpSpPr>
          <a:xfrm>
            <a:off x="101309" y="385540"/>
            <a:ext cx="383999" cy="342172"/>
            <a:chOff x="5270500" y="1460500"/>
            <a:chExt cx="1701800" cy="2705100"/>
          </a:xfrm>
        </p:grpSpPr>
        <p:sp>
          <p:nvSpPr>
            <p:cNvPr id="11" name="Rounded Rectangle 10"/>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2" name="Rounded Rectangle 11"/>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Rounded Rectangle 12"/>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Text Placeholder 7"/>
          <p:cNvSpPr>
            <a:spLocks noGrp="1"/>
          </p:cNvSpPr>
          <p:nvPr>
            <p:ph type="body" sz="quarter" idx="10" hasCustomPrompt="1"/>
          </p:nvPr>
        </p:nvSpPr>
        <p:spPr>
          <a:xfrm>
            <a:off x="591966" y="324582"/>
            <a:ext cx="10691988"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15" name="Text Placeholder 7"/>
          <p:cNvSpPr>
            <a:spLocks noGrp="1"/>
          </p:cNvSpPr>
          <p:nvPr>
            <p:ph type="body" sz="quarter" idx="11" hasCustomPrompt="1"/>
          </p:nvPr>
        </p:nvSpPr>
        <p:spPr>
          <a:xfrm>
            <a:off x="591966" y="827103"/>
            <a:ext cx="10691988"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Tree>
    <p:extLst>
      <p:ext uri="{BB962C8B-B14F-4D97-AF65-F5344CB8AC3E}">
        <p14:creationId xmlns:p14="http://schemas.microsoft.com/office/powerpoint/2010/main" val="1245671527"/>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nodePh="1">
                                  <p:stCondLst>
                                    <p:cond delay="80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42" presetClass="entr" presetSubtype="0" fill="hold" grpId="0" nodeType="withEffect">
                                  <p:stCondLst>
                                    <p:cond delay="20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400"/>
                                        <p:tgtEl>
                                          <p:spTgt spid="14">
                                            <p:txEl>
                                              <p:pRg st="0" end="0"/>
                                            </p:txEl>
                                          </p:spTgt>
                                        </p:tgtEl>
                                      </p:cBhvr>
                                    </p:animEffect>
                                    <p:anim calcmode="lin" valueType="num">
                                      <p:cBhvr>
                                        <p:cTn id="17" dur="4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8" dur="400" fill="hold"/>
                                        <p:tgtEl>
                                          <p:spTgt spid="14">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20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500"/>
                                        <p:tgtEl>
                                          <p:spTgt spid="15">
                                            <p:txEl>
                                              <p:pRg st="0" end="0"/>
                                            </p:txEl>
                                          </p:spTgt>
                                        </p:tgtEl>
                                      </p:cBhvr>
                                    </p:animEffect>
                                    <p:anim calcmode="lin" valueType="num">
                                      <p:cBhvr>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tmplLst>
          <p:tmpl lvl="1">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4" grpId="0" build="p">
        <p:tmplLst>
          <p:tmpl lvl="1">
            <p:tnLst>
              <p:par>
                <p:cTn presetID="42" presetClass="entr" presetSubtype="0"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fade">
                      <p:cBhvr>
                        <p:cTn dur="400"/>
                        <p:tgtEl>
                          <p:spTgt spid="14"/>
                        </p:tgtEl>
                      </p:cBhvr>
                    </p:animEffect>
                    <p:anim calcmode="lin" valueType="num">
                      <p:cBhvr>
                        <p:cTn dur="400" fill="hold"/>
                        <p:tgtEl>
                          <p:spTgt spid="14"/>
                        </p:tgtEl>
                        <p:attrNameLst>
                          <p:attrName>ppt_x</p:attrName>
                        </p:attrNameLst>
                      </p:cBhvr>
                      <p:tavLst>
                        <p:tav tm="0">
                          <p:val>
                            <p:strVal val="#ppt_x"/>
                          </p:val>
                        </p:tav>
                        <p:tav tm="100000">
                          <p:val>
                            <p:strVal val="#ppt_x"/>
                          </p:val>
                        </p:tav>
                      </p:tavLst>
                    </p:anim>
                    <p:anim calcmode="lin" valueType="num">
                      <p:cBhvr>
                        <p:cTn dur="400" fill="hold"/>
                        <p:tgtEl>
                          <p:spTgt spid="14"/>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image with color bar">
    <p:spTree>
      <p:nvGrpSpPr>
        <p:cNvPr id="1" name=""/>
        <p:cNvGrpSpPr/>
        <p:nvPr/>
      </p:nvGrpSpPr>
      <p:grpSpPr>
        <a:xfrm>
          <a:off x="0" y="0"/>
          <a:ext cx="0" cy="0"/>
          <a:chOff x="0" y="0"/>
          <a:chExt cx="0" cy="0"/>
        </a:xfrm>
      </p:grpSpPr>
      <p:sp>
        <p:nvSpPr>
          <p:cNvPr id="2" name="Rectangle 1"/>
          <p:cNvSpPr/>
          <p:nvPr userDrawn="1"/>
        </p:nvSpPr>
        <p:spPr>
          <a:xfrm>
            <a:off x="6050847" y="1533748"/>
            <a:ext cx="6141156" cy="370881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Picture Placeholder 2"/>
          <p:cNvSpPr>
            <a:spLocks noGrp="1"/>
          </p:cNvSpPr>
          <p:nvPr>
            <p:ph type="pic" sz="quarter" idx="17"/>
          </p:nvPr>
        </p:nvSpPr>
        <p:spPr>
          <a:xfrm>
            <a:off x="2" y="1533748"/>
            <a:ext cx="6321777" cy="3708812"/>
          </a:xfrm>
          <a:custGeom>
            <a:avLst/>
            <a:gdLst/>
            <a:ahLst/>
            <a:cxnLst/>
            <a:rect l="l" t="t" r="r" b="b"/>
            <a:pathLst>
              <a:path w="4741333" h="3090677">
                <a:moveTo>
                  <a:pt x="681038" y="182378"/>
                </a:moveTo>
                <a:cubicBezTo>
                  <a:pt x="554786" y="182378"/>
                  <a:pt x="452438" y="284726"/>
                  <a:pt x="452438" y="410978"/>
                </a:cubicBezTo>
                <a:lnTo>
                  <a:pt x="452438" y="2658878"/>
                </a:lnTo>
                <a:cubicBezTo>
                  <a:pt x="452438" y="2785130"/>
                  <a:pt x="554786" y="2887478"/>
                  <a:pt x="681038" y="2887478"/>
                </a:cubicBezTo>
                <a:cubicBezTo>
                  <a:pt x="807290" y="2887478"/>
                  <a:pt x="909638" y="2785130"/>
                  <a:pt x="909638" y="2658878"/>
                </a:cubicBezTo>
                <a:lnTo>
                  <a:pt x="909638" y="410978"/>
                </a:lnTo>
                <a:cubicBezTo>
                  <a:pt x="909638" y="284726"/>
                  <a:pt x="807290" y="182378"/>
                  <a:pt x="681038" y="182378"/>
                </a:cubicBezTo>
                <a:close/>
                <a:moveTo>
                  <a:pt x="0" y="0"/>
                </a:moveTo>
                <a:lnTo>
                  <a:pt x="4538133" y="0"/>
                </a:lnTo>
                <a:lnTo>
                  <a:pt x="4538133" y="1312678"/>
                </a:lnTo>
                <a:lnTo>
                  <a:pt x="4741333" y="1515878"/>
                </a:lnTo>
                <a:lnTo>
                  <a:pt x="4538133" y="1719078"/>
                </a:lnTo>
                <a:lnTo>
                  <a:pt x="4538133" y="3090677"/>
                </a:lnTo>
                <a:lnTo>
                  <a:pt x="0" y="3090677"/>
                </a:ln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 name="Text Placeholder 2"/>
          <p:cNvSpPr>
            <a:spLocks noGrp="1"/>
          </p:cNvSpPr>
          <p:nvPr>
            <p:ph type="body" sz="quarter" idx="16" hasCustomPrompt="1"/>
          </p:nvPr>
        </p:nvSpPr>
        <p:spPr>
          <a:xfrm>
            <a:off x="591965" y="5539546"/>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10" name="Text Placeholder 7"/>
          <p:cNvSpPr>
            <a:spLocks noGrp="1"/>
          </p:cNvSpPr>
          <p:nvPr>
            <p:ph type="body" sz="quarter" idx="18" hasCustomPrompt="1"/>
          </p:nvPr>
        </p:nvSpPr>
        <p:spPr>
          <a:xfrm>
            <a:off x="6672438" y="2259912"/>
            <a:ext cx="4893029"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11" name="Text Placeholder 7"/>
          <p:cNvSpPr>
            <a:spLocks noGrp="1"/>
          </p:cNvSpPr>
          <p:nvPr>
            <p:ph type="body" sz="quarter" idx="19" hasCustomPrompt="1"/>
          </p:nvPr>
        </p:nvSpPr>
        <p:spPr>
          <a:xfrm>
            <a:off x="6672438" y="2762434"/>
            <a:ext cx="489302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lumMod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Text Placeholder 2"/>
          <p:cNvSpPr>
            <a:spLocks noGrp="1"/>
          </p:cNvSpPr>
          <p:nvPr>
            <p:ph type="body" sz="quarter" idx="20" hasCustomPrompt="1"/>
          </p:nvPr>
        </p:nvSpPr>
        <p:spPr>
          <a:xfrm>
            <a:off x="6672438" y="3121469"/>
            <a:ext cx="4893029" cy="1572456"/>
          </a:xfrm>
          <a:prstGeom prst="rect">
            <a:avLst/>
          </a:prstGeom>
        </p:spPr>
        <p:txBody>
          <a:bodyPr vert="horz" lIns="0" tIns="0" rIns="0" bIns="0"/>
          <a:lstStyle>
            <a:lvl1pPr marL="0" indent="0" algn="just">
              <a:lnSpc>
                <a:spcPct val="130000"/>
              </a:lnSpc>
              <a:buNone/>
              <a:defRPr sz="1080">
                <a:solidFill>
                  <a:schemeClr val="bg1">
                    <a:lumMod val="95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grpSp>
        <p:nvGrpSpPr>
          <p:cNvPr id="13" name="Group 12"/>
          <p:cNvGrpSpPr/>
          <p:nvPr userDrawn="1"/>
        </p:nvGrpSpPr>
        <p:grpSpPr>
          <a:xfrm>
            <a:off x="101309" y="385540"/>
            <a:ext cx="383999" cy="342172"/>
            <a:chOff x="5270500" y="1460500"/>
            <a:chExt cx="1701800" cy="2705100"/>
          </a:xfrm>
        </p:grpSpPr>
        <p:sp>
          <p:nvSpPr>
            <p:cNvPr id="14" name="Rounded Rectangle 13"/>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6" name="Rounded Rectangle 1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99679590"/>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nodePh="1">
                                  <p:stCondLst>
                                    <p:cond delay="800"/>
                                  </p:stCondLst>
                                  <p:endCondLst>
                                    <p:cond evt="begin" delay="0">
                                      <p:tn val="18"/>
                                    </p:cond>
                                  </p:end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42" presetClass="entr" presetSubtype="0" fill="hold" grpId="0" nodeType="withEffect">
                                  <p:stCondLst>
                                    <p:cond delay="20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400"/>
                                        <p:tgtEl>
                                          <p:spTgt spid="10">
                                            <p:txEl>
                                              <p:pRg st="0" end="0"/>
                                            </p:txEl>
                                          </p:spTgt>
                                        </p:tgtEl>
                                      </p:cBhvr>
                                    </p:animEffect>
                                    <p:anim calcmode="lin" valueType="num">
                                      <p:cBhvr>
                                        <p:cTn id="28"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9" dur="400" fill="hold"/>
                                        <p:tgtEl>
                                          <p:spTgt spid="10">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anim calcmode="lin" valueType="num">
                                      <p:cBhvr>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11">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par>
                                <p:cTn id="38" presetID="10" presetClass="entr" presetSubtype="0" fill="hold" grpId="0" nodeType="withEffect">
                                  <p:stCondLst>
                                    <p:cond delay="80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fade">
                                      <p:cBhvr>
                                        <p:cTn id="4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4" grpId="0"/>
      <p:bldP spid="5" grpId="0" build="p">
        <p:tmplLst>
          <p:tmpl lvl="1">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10" presetClass="entr" presetSubtype="0" fill="hold" nodeType="withEffect">
                  <p:stCondLst>
                    <p:cond delay="8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rvices slide 1">
    <p:spTree>
      <p:nvGrpSpPr>
        <p:cNvPr id="1" name=""/>
        <p:cNvGrpSpPr/>
        <p:nvPr/>
      </p:nvGrpSpPr>
      <p:grpSpPr>
        <a:xfrm>
          <a:off x="0" y="0"/>
          <a:ext cx="0" cy="0"/>
          <a:chOff x="0" y="0"/>
          <a:chExt cx="0" cy="0"/>
        </a:xfrm>
      </p:grpSpPr>
      <p:sp>
        <p:nvSpPr>
          <p:cNvPr id="2" name="Rectangle 1"/>
          <p:cNvSpPr/>
          <p:nvPr userDrawn="1"/>
        </p:nvSpPr>
        <p:spPr>
          <a:xfrm>
            <a:off x="1" y="1965962"/>
            <a:ext cx="12192000" cy="2801723"/>
          </a:xfrm>
          <a:prstGeom prst="rect">
            <a:avLst/>
          </a:prstGeom>
          <a:solidFill>
            <a:schemeClr val="tx1">
              <a:lumMod val="95000"/>
              <a:lumOff val="5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3" name="Text Placeholder 7"/>
          <p:cNvSpPr>
            <a:spLocks noGrp="1"/>
          </p:cNvSpPr>
          <p:nvPr>
            <p:ph type="body" sz="quarter" idx="39" hasCustomPrompt="1"/>
          </p:nvPr>
        </p:nvSpPr>
        <p:spPr>
          <a:xfrm>
            <a:off x="1209325" y="2221083"/>
            <a:ext cx="1205083" cy="1009799"/>
          </a:xfrm>
          <a:prstGeom prst="rect">
            <a:avLst/>
          </a:prstGeom>
        </p:spPr>
        <p:txBody>
          <a:bodyPr vert="horz" lIns="0" tIns="103884" rIns="0" bIns="103884" anchor="ctr"/>
          <a:lstStyle>
            <a:lvl1pPr marL="0" indent="0" algn="ctr">
              <a:lnSpc>
                <a:spcPct val="100000"/>
              </a:lnSpc>
              <a:spcBef>
                <a:spcPts val="0"/>
              </a:spcBef>
              <a:buNone/>
              <a:defRPr sz="4800" b="1">
                <a:solidFill>
                  <a:schemeClr val="accent2"/>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18" hasCustomPrompt="1"/>
          </p:nvPr>
        </p:nvSpPr>
        <p:spPr>
          <a:xfrm>
            <a:off x="569386" y="3251307"/>
            <a:ext cx="2393948"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5" name="Text Placeholder 2"/>
          <p:cNvSpPr>
            <a:spLocks noGrp="1"/>
          </p:cNvSpPr>
          <p:nvPr>
            <p:ph type="body" sz="quarter" idx="40" hasCustomPrompt="1"/>
          </p:nvPr>
        </p:nvSpPr>
        <p:spPr>
          <a:xfrm>
            <a:off x="552454" y="3713566"/>
            <a:ext cx="2410881" cy="779972"/>
          </a:xfrm>
          <a:prstGeom prst="rect">
            <a:avLst/>
          </a:prstGeom>
        </p:spPr>
        <p:txBody>
          <a:bodyPr vert="horz" lIns="0" tIns="0" rIns="0" bIns="0"/>
          <a:lstStyle>
            <a:lvl1pPr marL="0" indent="0" algn="ctr">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6" name="Text Placeholder 7"/>
          <p:cNvSpPr>
            <a:spLocks noGrp="1"/>
          </p:cNvSpPr>
          <p:nvPr>
            <p:ph type="body" sz="quarter" idx="41" hasCustomPrompt="1"/>
          </p:nvPr>
        </p:nvSpPr>
        <p:spPr>
          <a:xfrm>
            <a:off x="4054125" y="2221083"/>
            <a:ext cx="1205083" cy="1009799"/>
          </a:xfrm>
          <a:prstGeom prst="rect">
            <a:avLst/>
          </a:prstGeom>
        </p:spPr>
        <p:txBody>
          <a:bodyPr vert="horz" lIns="0" tIns="103884" rIns="0" bIns="103884" anchor="ctr"/>
          <a:lstStyle>
            <a:lvl1pPr marL="0" indent="0" algn="ctr">
              <a:lnSpc>
                <a:spcPct val="100000"/>
              </a:lnSpc>
              <a:spcBef>
                <a:spcPts val="0"/>
              </a:spcBef>
              <a:buNone/>
              <a:defRPr sz="4800" b="1">
                <a:solidFill>
                  <a:schemeClr val="accent3"/>
                </a:solidFill>
                <a:latin typeface="FontAwesome"/>
                <a:cs typeface="FontAwesome"/>
              </a:defRPr>
            </a:lvl1pPr>
          </a:lstStyle>
          <a:p>
            <a:pPr lvl="0"/>
            <a:r>
              <a:rPr lang="es-ES_tradnl" dirty="0" err="1"/>
              <a:t>icon</a:t>
            </a:r>
            <a:endParaRPr lang="es-ES_tradnl" dirty="0"/>
          </a:p>
        </p:txBody>
      </p:sp>
      <p:sp>
        <p:nvSpPr>
          <p:cNvPr id="17" name="Text Placeholder 7"/>
          <p:cNvSpPr>
            <a:spLocks noGrp="1"/>
          </p:cNvSpPr>
          <p:nvPr>
            <p:ph type="body" sz="quarter" idx="42" hasCustomPrompt="1"/>
          </p:nvPr>
        </p:nvSpPr>
        <p:spPr>
          <a:xfrm>
            <a:off x="3414186" y="3251307"/>
            <a:ext cx="2393948"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8" name="Text Placeholder 2"/>
          <p:cNvSpPr>
            <a:spLocks noGrp="1"/>
          </p:cNvSpPr>
          <p:nvPr>
            <p:ph type="body" sz="quarter" idx="43" hasCustomPrompt="1"/>
          </p:nvPr>
        </p:nvSpPr>
        <p:spPr>
          <a:xfrm>
            <a:off x="3397254" y="3713566"/>
            <a:ext cx="2410881" cy="779972"/>
          </a:xfrm>
          <a:prstGeom prst="rect">
            <a:avLst/>
          </a:prstGeom>
        </p:spPr>
        <p:txBody>
          <a:bodyPr vert="horz" lIns="0" tIns="0" rIns="0" bIns="0"/>
          <a:lstStyle>
            <a:lvl1pPr marL="0" indent="0" algn="ctr">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p:cNvSpPr>
            <a:spLocks noGrp="1"/>
          </p:cNvSpPr>
          <p:nvPr>
            <p:ph type="body" sz="quarter" idx="44" hasCustomPrompt="1"/>
          </p:nvPr>
        </p:nvSpPr>
        <p:spPr>
          <a:xfrm>
            <a:off x="6932792" y="2221083"/>
            <a:ext cx="1205083" cy="1009799"/>
          </a:xfrm>
          <a:prstGeom prst="rect">
            <a:avLst/>
          </a:prstGeom>
        </p:spPr>
        <p:txBody>
          <a:bodyPr vert="horz" lIns="0" tIns="103884" rIns="0" bIns="103884" anchor="ctr"/>
          <a:lstStyle>
            <a:lvl1pPr marL="0" indent="0" algn="ctr">
              <a:lnSpc>
                <a:spcPct val="100000"/>
              </a:lnSpc>
              <a:spcBef>
                <a:spcPts val="0"/>
              </a:spcBef>
              <a:buNone/>
              <a:defRPr sz="4800" b="1">
                <a:solidFill>
                  <a:schemeClr val="accent4"/>
                </a:solidFill>
                <a:latin typeface="FontAwesome"/>
                <a:cs typeface="FontAwesome"/>
              </a:defRPr>
            </a:lvl1pPr>
          </a:lstStyle>
          <a:p>
            <a:pPr lvl="0"/>
            <a:r>
              <a:rPr lang="es-ES_tradnl" dirty="0" err="1"/>
              <a:t>icon</a:t>
            </a:r>
            <a:endParaRPr lang="es-ES_tradnl" dirty="0"/>
          </a:p>
        </p:txBody>
      </p:sp>
      <p:sp>
        <p:nvSpPr>
          <p:cNvPr id="20" name="Text Placeholder 7"/>
          <p:cNvSpPr>
            <a:spLocks noGrp="1"/>
          </p:cNvSpPr>
          <p:nvPr>
            <p:ph type="body" sz="quarter" idx="45" hasCustomPrompt="1"/>
          </p:nvPr>
        </p:nvSpPr>
        <p:spPr>
          <a:xfrm>
            <a:off x="6292853" y="3251307"/>
            <a:ext cx="2393948"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21" name="Text Placeholder 2"/>
          <p:cNvSpPr>
            <a:spLocks noGrp="1"/>
          </p:cNvSpPr>
          <p:nvPr>
            <p:ph type="body" sz="quarter" idx="46" hasCustomPrompt="1"/>
          </p:nvPr>
        </p:nvSpPr>
        <p:spPr>
          <a:xfrm>
            <a:off x="6275921" y="3713566"/>
            <a:ext cx="2410881" cy="779972"/>
          </a:xfrm>
          <a:prstGeom prst="rect">
            <a:avLst/>
          </a:prstGeom>
        </p:spPr>
        <p:txBody>
          <a:bodyPr vert="horz" lIns="0" tIns="0" rIns="0" bIns="0"/>
          <a:lstStyle>
            <a:lvl1pPr marL="0" indent="0" algn="ctr">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p:cNvSpPr>
            <a:spLocks noGrp="1"/>
          </p:cNvSpPr>
          <p:nvPr>
            <p:ph type="body" sz="quarter" idx="47" hasCustomPrompt="1"/>
          </p:nvPr>
        </p:nvSpPr>
        <p:spPr>
          <a:xfrm>
            <a:off x="9822044" y="2221083"/>
            <a:ext cx="1205083" cy="1009799"/>
          </a:xfrm>
          <a:prstGeom prst="rect">
            <a:avLst/>
          </a:prstGeom>
        </p:spPr>
        <p:txBody>
          <a:bodyPr vert="horz" lIns="0" tIns="103884" rIns="0" bIns="103884" anchor="ctr"/>
          <a:lstStyle>
            <a:lvl1pPr marL="0" indent="0" algn="ctr">
              <a:lnSpc>
                <a:spcPct val="100000"/>
              </a:lnSpc>
              <a:spcBef>
                <a:spcPts val="0"/>
              </a:spcBef>
              <a:buNone/>
              <a:defRPr sz="4800" b="1">
                <a:solidFill>
                  <a:schemeClr val="accent5"/>
                </a:solidFill>
                <a:latin typeface="FontAwesome"/>
                <a:cs typeface="FontAwesome"/>
              </a:defRPr>
            </a:lvl1pPr>
          </a:lstStyle>
          <a:p>
            <a:pPr lvl="0"/>
            <a:r>
              <a:rPr lang="es-ES_tradnl" dirty="0" err="1"/>
              <a:t>icon</a:t>
            </a:r>
            <a:endParaRPr lang="es-ES_tradnl" dirty="0"/>
          </a:p>
        </p:txBody>
      </p:sp>
      <p:sp>
        <p:nvSpPr>
          <p:cNvPr id="23" name="Text Placeholder 7"/>
          <p:cNvSpPr>
            <a:spLocks noGrp="1"/>
          </p:cNvSpPr>
          <p:nvPr>
            <p:ph type="body" sz="quarter" idx="48" hasCustomPrompt="1"/>
          </p:nvPr>
        </p:nvSpPr>
        <p:spPr>
          <a:xfrm>
            <a:off x="9182105" y="3251307"/>
            <a:ext cx="2393948"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24" name="Text Placeholder 2"/>
          <p:cNvSpPr>
            <a:spLocks noGrp="1"/>
          </p:cNvSpPr>
          <p:nvPr>
            <p:ph type="body" sz="quarter" idx="49" hasCustomPrompt="1"/>
          </p:nvPr>
        </p:nvSpPr>
        <p:spPr>
          <a:xfrm>
            <a:off x="9165173" y="3713566"/>
            <a:ext cx="2410881" cy="779972"/>
          </a:xfrm>
          <a:prstGeom prst="rect">
            <a:avLst/>
          </a:prstGeom>
        </p:spPr>
        <p:txBody>
          <a:bodyPr vert="horz" lIns="0" tIns="0" rIns="0" bIns="0"/>
          <a:lstStyle>
            <a:lvl1pPr marL="0" indent="0" algn="ctr">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5" name="Text Placeholder 2"/>
          <p:cNvSpPr>
            <a:spLocks noGrp="1"/>
          </p:cNvSpPr>
          <p:nvPr>
            <p:ph type="body" sz="quarter" idx="16" hasCustomPrompt="1"/>
          </p:nvPr>
        </p:nvSpPr>
        <p:spPr>
          <a:xfrm>
            <a:off x="591965" y="5356666"/>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grpSp>
        <p:nvGrpSpPr>
          <p:cNvPr id="26" name="Group 25"/>
          <p:cNvGrpSpPr/>
          <p:nvPr userDrawn="1"/>
        </p:nvGrpSpPr>
        <p:grpSpPr>
          <a:xfrm>
            <a:off x="101309" y="385540"/>
            <a:ext cx="383999" cy="342172"/>
            <a:chOff x="5270500" y="1460500"/>
            <a:chExt cx="1701800" cy="2705100"/>
          </a:xfrm>
        </p:grpSpPr>
        <p:sp>
          <p:nvSpPr>
            <p:cNvPr id="27" name="Rounded Rectangle 2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8" name="Rounded Rectangle 2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9" name="Rounded Rectangle 2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 name="Rounded Rectangle 2"/>
          <p:cNvSpPr/>
          <p:nvPr userDrawn="1"/>
        </p:nvSpPr>
        <p:spPr>
          <a:xfrm>
            <a:off x="3099152" y="2447417"/>
            <a:ext cx="144000" cy="1727998"/>
          </a:xfrm>
          <a:prstGeom prst="roundRect">
            <a:avLst>
              <a:gd name="adj" fmla="val 50000"/>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0" name="Rounded Rectangle 29"/>
          <p:cNvSpPr/>
          <p:nvPr userDrawn="1"/>
        </p:nvSpPr>
        <p:spPr>
          <a:xfrm>
            <a:off x="5977819" y="2447417"/>
            <a:ext cx="144000" cy="1727998"/>
          </a:xfrm>
          <a:prstGeom prst="roundRect">
            <a:avLst>
              <a:gd name="adj" fmla="val 50000"/>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1" name="Rounded Rectangle 30"/>
          <p:cNvSpPr/>
          <p:nvPr userDrawn="1"/>
        </p:nvSpPr>
        <p:spPr>
          <a:xfrm>
            <a:off x="8872711" y="2447417"/>
            <a:ext cx="144000" cy="1727998"/>
          </a:xfrm>
          <a:prstGeom prst="roundRect">
            <a:avLst>
              <a:gd name="adj" fmla="val 50000"/>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22733876"/>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 calcmode="lin" valueType="num">
                                      <p:cBhvr>
                                        <p:cTn id="25"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6"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7" dur="300"/>
                                        <p:tgtEl>
                                          <p:spTgt spid="13">
                                            <p:txEl>
                                              <p:pRg st="0" end="0"/>
                                            </p:txEl>
                                          </p:spTgt>
                                        </p:tgtEl>
                                      </p:cBhvr>
                                    </p:animEffect>
                                  </p:childTnLst>
                                </p:cTn>
                              </p:par>
                              <p:par>
                                <p:cTn id="28" presetID="42" presetClass="entr" presetSubtype="0" fill="hold" grpId="0" nodeType="withEffect">
                                  <p:stCondLst>
                                    <p:cond delay="20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400"/>
                                        <p:tgtEl>
                                          <p:spTgt spid="14">
                                            <p:txEl>
                                              <p:pRg st="0" end="0"/>
                                            </p:txEl>
                                          </p:spTgt>
                                        </p:tgtEl>
                                      </p:cBhvr>
                                    </p:animEffect>
                                    <p:anim calcmode="lin" valueType="num">
                                      <p:cBhvr>
                                        <p:cTn id="31" dur="4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2" dur="400" fill="hold"/>
                                        <p:tgtEl>
                                          <p:spTgt spid="14">
                                            <p:txEl>
                                              <p:pRg st="0" end="0"/>
                                            </p:txEl>
                                          </p:spTgt>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80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fade">
                                      <p:cBhvr>
                                        <p:cTn id="35" dur="500"/>
                                        <p:tgtEl>
                                          <p:spTgt spid="15">
                                            <p:txEl>
                                              <p:pRg st="0" end="0"/>
                                            </p:txEl>
                                          </p:spTgt>
                                        </p:tgtEl>
                                      </p:cBhvr>
                                    </p:animEffect>
                                  </p:childTnLst>
                                </p:cTn>
                              </p:par>
                            </p:childTnLst>
                          </p:cTn>
                        </p:par>
                        <p:par>
                          <p:cTn id="36" fill="hold">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par>
                          <p:cTn id="40" fill="hold">
                            <p:stCondLst>
                              <p:cond delay="2000"/>
                            </p:stCondLst>
                            <p:childTnLst>
                              <p:par>
                                <p:cTn id="41" presetID="53" presetClass="entr" presetSubtype="16"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p:cTn id="43" dur="3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44" dur="3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45" dur="300"/>
                                        <p:tgtEl>
                                          <p:spTgt spid="16">
                                            <p:txEl>
                                              <p:pRg st="0" end="0"/>
                                            </p:txEl>
                                          </p:spTgt>
                                        </p:tgtEl>
                                      </p:cBhvr>
                                    </p:animEffect>
                                  </p:childTnLst>
                                </p:cTn>
                              </p:par>
                              <p:par>
                                <p:cTn id="46" presetID="42" presetClass="entr" presetSubtype="0" fill="hold" grpId="0" nodeType="withEffect">
                                  <p:stCondLst>
                                    <p:cond delay="200"/>
                                  </p:stCondLst>
                                  <p:childTnLst>
                                    <p:set>
                                      <p:cBhvr>
                                        <p:cTn id="47" dur="1" fill="hold">
                                          <p:stCondLst>
                                            <p:cond delay="0"/>
                                          </p:stCondLst>
                                        </p:cTn>
                                        <p:tgtEl>
                                          <p:spTgt spid="17">
                                            <p:txEl>
                                              <p:pRg st="0" end="0"/>
                                            </p:txEl>
                                          </p:spTgt>
                                        </p:tgtEl>
                                        <p:attrNameLst>
                                          <p:attrName>style.visibility</p:attrName>
                                        </p:attrNameLst>
                                      </p:cBhvr>
                                      <p:to>
                                        <p:strVal val="visible"/>
                                      </p:to>
                                    </p:set>
                                    <p:animEffect transition="in" filter="fade">
                                      <p:cBhvr>
                                        <p:cTn id="48" dur="400"/>
                                        <p:tgtEl>
                                          <p:spTgt spid="17">
                                            <p:txEl>
                                              <p:pRg st="0" end="0"/>
                                            </p:txEl>
                                          </p:spTgt>
                                        </p:tgtEl>
                                      </p:cBhvr>
                                    </p:animEffect>
                                    <p:anim calcmode="lin" valueType="num">
                                      <p:cBhvr>
                                        <p:cTn id="49" dur="4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0" dur="400" fill="hold"/>
                                        <p:tgtEl>
                                          <p:spTgt spid="17">
                                            <p:txEl>
                                              <p:pRg st="0" end="0"/>
                                            </p:txEl>
                                          </p:spTgt>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800"/>
                                  </p:stCondLst>
                                  <p:childTnLst>
                                    <p:set>
                                      <p:cBhvr>
                                        <p:cTn id="52" dur="1" fill="hold">
                                          <p:stCondLst>
                                            <p:cond delay="0"/>
                                          </p:stCondLst>
                                        </p:cTn>
                                        <p:tgtEl>
                                          <p:spTgt spid="18">
                                            <p:txEl>
                                              <p:pRg st="0" end="0"/>
                                            </p:txEl>
                                          </p:spTgt>
                                        </p:tgtEl>
                                        <p:attrNameLst>
                                          <p:attrName>style.visibility</p:attrName>
                                        </p:attrNameLst>
                                      </p:cBhvr>
                                      <p:to>
                                        <p:strVal val="visible"/>
                                      </p:to>
                                    </p:set>
                                    <p:animEffect transition="in" filter="fade">
                                      <p:cBhvr>
                                        <p:cTn id="53" dur="500"/>
                                        <p:tgtEl>
                                          <p:spTgt spid="18">
                                            <p:txEl>
                                              <p:pRg st="0" end="0"/>
                                            </p:txEl>
                                          </p:spTgt>
                                        </p:tgtEl>
                                      </p:cBhvr>
                                    </p:animEffect>
                                  </p:childTnLst>
                                </p:cTn>
                              </p:par>
                            </p:childTnLst>
                          </p:cTn>
                        </p:par>
                        <p:par>
                          <p:cTn id="54" fill="hold">
                            <p:stCondLst>
                              <p:cond delay="2500"/>
                            </p:stCondLst>
                            <p:childTnLst>
                              <p:par>
                                <p:cTn id="55" presetID="22" presetClass="entr" presetSubtype="4"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childTnLst>
                          </p:cTn>
                        </p:par>
                        <p:par>
                          <p:cTn id="58" fill="hold">
                            <p:stCondLst>
                              <p:cond delay="3000"/>
                            </p:stCondLst>
                            <p:childTnLst>
                              <p:par>
                                <p:cTn id="59" presetID="53" presetClass="entr" presetSubtype="16" fill="hold" grpId="0" nodeType="after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 calcmode="lin" valueType="num">
                                      <p:cBhvr>
                                        <p:cTn id="61" dur="3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62" dur="3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63" dur="300"/>
                                        <p:tgtEl>
                                          <p:spTgt spid="19">
                                            <p:txEl>
                                              <p:pRg st="0" end="0"/>
                                            </p:txEl>
                                          </p:spTgt>
                                        </p:tgtEl>
                                      </p:cBhvr>
                                    </p:animEffect>
                                  </p:childTnLst>
                                </p:cTn>
                              </p:par>
                              <p:par>
                                <p:cTn id="64" presetID="42" presetClass="entr" presetSubtype="0" fill="hold" grpId="0" nodeType="withEffect">
                                  <p:stCondLst>
                                    <p:cond delay="20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400"/>
                                        <p:tgtEl>
                                          <p:spTgt spid="20">
                                            <p:txEl>
                                              <p:pRg st="0" end="0"/>
                                            </p:txEl>
                                          </p:spTgt>
                                        </p:tgtEl>
                                      </p:cBhvr>
                                    </p:animEffect>
                                    <p:anim calcmode="lin" valueType="num">
                                      <p:cBhvr>
                                        <p:cTn id="67"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68" dur="400" fill="hold"/>
                                        <p:tgtEl>
                                          <p:spTgt spid="20">
                                            <p:txEl>
                                              <p:pRg st="0" end="0"/>
                                            </p:txEl>
                                          </p:spTgt>
                                        </p:tgtEl>
                                        <p:attrNameLst>
                                          <p:attrName>ppt_y</p:attrName>
                                        </p:attrNameLst>
                                      </p:cBhvr>
                                      <p:tavLst>
                                        <p:tav tm="0">
                                          <p:val>
                                            <p:strVal val="#ppt_y+.1"/>
                                          </p:val>
                                        </p:tav>
                                        <p:tav tm="100000">
                                          <p:val>
                                            <p:strVal val="#ppt_y"/>
                                          </p:val>
                                        </p:tav>
                                      </p:tavLst>
                                    </p:anim>
                                  </p:childTnLst>
                                </p:cTn>
                              </p:par>
                              <p:par>
                                <p:cTn id="69" presetID="10" presetClass="entr" presetSubtype="0" fill="hold" grpId="0" nodeType="withEffect">
                                  <p:stCondLst>
                                    <p:cond delay="800"/>
                                  </p:stCondLst>
                                  <p:childTnLst>
                                    <p:set>
                                      <p:cBhvr>
                                        <p:cTn id="70" dur="1" fill="hold">
                                          <p:stCondLst>
                                            <p:cond delay="0"/>
                                          </p:stCondLst>
                                        </p:cTn>
                                        <p:tgtEl>
                                          <p:spTgt spid="21">
                                            <p:txEl>
                                              <p:pRg st="0" end="0"/>
                                            </p:txEl>
                                          </p:spTgt>
                                        </p:tgtEl>
                                        <p:attrNameLst>
                                          <p:attrName>style.visibility</p:attrName>
                                        </p:attrNameLst>
                                      </p:cBhvr>
                                      <p:to>
                                        <p:strVal val="visible"/>
                                      </p:to>
                                    </p:set>
                                    <p:animEffect transition="in" filter="fade">
                                      <p:cBhvr>
                                        <p:cTn id="71" dur="500"/>
                                        <p:tgtEl>
                                          <p:spTgt spid="21">
                                            <p:txEl>
                                              <p:pRg st="0" end="0"/>
                                            </p:txEl>
                                          </p:spTgt>
                                        </p:tgtEl>
                                      </p:cBhvr>
                                    </p:animEffect>
                                  </p:childTnLst>
                                </p:cTn>
                              </p:par>
                            </p:childTnLst>
                          </p:cTn>
                        </p:par>
                        <p:par>
                          <p:cTn id="72" fill="hold">
                            <p:stCondLst>
                              <p:cond delay="3500"/>
                            </p:stCondLst>
                            <p:childTnLst>
                              <p:par>
                                <p:cTn id="73" presetID="22" presetClass="entr" presetSubtype="4"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down)">
                                      <p:cBhvr>
                                        <p:cTn id="75" dur="500"/>
                                        <p:tgtEl>
                                          <p:spTgt spid="31"/>
                                        </p:tgtEl>
                                      </p:cBhvr>
                                    </p:animEffect>
                                  </p:childTnLst>
                                </p:cTn>
                              </p:par>
                            </p:childTnLst>
                          </p:cTn>
                        </p:par>
                        <p:par>
                          <p:cTn id="76" fill="hold">
                            <p:stCondLst>
                              <p:cond delay="4000"/>
                            </p:stCondLst>
                            <p:childTnLst>
                              <p:par>
                                <p:cTn id="77" presetID="53" presetClass="entr" presetSubtype="16" fill="hold" grpId="0" nodeType="after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3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3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81" dur="300"/>
                                        <p:tgtEl>
                                          <p:spTgt spid="22">
                                            <p:txEl>
                                              <p:pRg st="0" end="0"/>
                                            </p:txEl>
                                          </p:spTgt>
                                        </p:tgtEl>
                                      </p:cBhvr>
                                    </p:animEffect>
                                  </p:childTnLst>
                                </p:cTn>
                              </p:par>
                              <p:par>
                                <p:cTn id="82" presetID="42" presetClass="entr" presetSubtype="0" fill="hold" grpId="0" nodeType="withEffect">
                                  <p:stCondLst>
                                    <p:cond delay="200"/>
                                  </p:stCondLst>
                                  <p:childTnLst>
                                    <p:set>
                                      <p:cBhvr>
                                        <p:cTn id="83" dur="1" fill="hold">
                                          <p:stCondLst>
                                            <p:cond delay="0"/>
                                          </p:stCondLst>
                                        </p:cTn>
                                        <p:tgtEl>
                                          <p:spTgt spid="23">
                                            <p:txEl>
                                              <p:pRg st="0" end="0"/>
                                            </p:txEl>
                                          </p:spTgt>
                                        </p:tgtEl>
                                        <p:attrNameLst>
                                          <p:attrName>style.visibility</p:attrName>
                                        </p:attrNameLst>
                                      </p:cBhvr>
                                      <p:to>
                                        <p:strVal val="visible"/>
                                      </p:to>
                                    </p:set>
                                    <p:animEffect transition="in" filter="fade">
                                      <p:cBhvr>
                                        <p:cTn id="84" dur="400"/>
                                        <p:tgtEl>
                                          <p:spTgt spid="23">
                                            <p:txEl>
                                              <p:pRg st="0" end="0"/>
                                            </p:txEl>
                                          </p:spTgt>
                                        </p:tgtEl>
                                      </p:cBhvr>
                                    </p:animEffect>
                                    <p:anim calcmode="lin" valueType="num">
                                      <p:cBhvr>
                                        <p:cTn id="85" dur="4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86" dur="400" fill="hold"/>
                                        <p:tgtEl>
                                          <p:spTgt spid="23">
                                            <p:txEl>
                                              <p:pRg st="0" end="0"/>
                                            </p:txEl>
                                          </p:spTgt>
                                        </p:tgtEl>
                                        <p:attrNameLst>
                                          <p:attrName>ppt_y</p:attrName>
                                        </p:attrNameLst>
                                      </p:cBhvr>
                                      <p:tavLst>
                                        <p:tav tm="0">
                                          <p:val>
                                            <p:strVal val="#ppt_y+.1"/>
                                          </p:val>
                                        </p:tav>
                                        <p:tav tm="100000">
                                          <p:val>
                                            <p:strVal val="#ppt_y"/>
                                          </p:val>
                                        </p:tav>
                                      </p:tavLst>
                                    </p:anim>
                                  </p:childTnLst>
                                </p:cTn>
                              </p:par>
                              <p:par>
                                <p:cTn id="87" presetID="10" presetClass="entr" presetSubtype="0" fill="hold" grpId="0" nodeType="withEffect">
                                  <p:stCondLst>
                                    <p:cond delay="800"/>
                                  </p:stCondLst>
                                  <p:childTnLst>
                                    <p:set>
                                      <p:cBhvr>
                                        <p:cTn id="88" dur="1" fill="hold">
                                          <p:stCondLst>
                                            <p:cond delay="0"/>
                                          </p:stCondLst>
                                        </p:cTn>
                                        <p:tgtEl>
                                          <p:spTgt spid="24">
                                            <p:txEl>
                                              <p:pRg st="0" end="0"/>
                                            </p:txEl>
                                          </p:spTgt>
                                        </p:tgtEl>
                                        <p:attrNameLst>
                                          <p:attrName>style.visibility</p:attrName>
                                        </p:attrNameLst>
                                      </p:cBhvr>
                                      <p:to>
                                        <p:strVal val="visible"/>
                                      </p:to>
                                    </p:set>
                                    <p:animEffect transition="in" filter="fade">
                                      <p:cBhvr>
                                        <p:cTn id="89" dur="500"/>
                                        <p:tgtEl>
                                          <p:spTgt spid="24">
                                            <p:txEl>
                                              <p:pRg st="0" end="0"/>
                                            </p:txEl>
                                          </p:spTgt>
                                        </p:tgtEl>
                                      </p:cBhvr>
                                    </p:animEffect>
                                  </p:childTnLst>
                                </p:cTn>
                              </p:par>
                              <p:par>
                                <p:cTn id="90" presetID="10" presetClass="entr" presetSubtype="0" fill="hold" grpId="0" nodeType="withEffect">
                                  <p:stCondLst>
                                    <p:cond delay="80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14" grpId="0" build="p">
        <p:tmplLst>
          <p:tmpl lvl="1">
            <p:tnLst>
              <p:par>
                <p:cTn presetID="42" presetClass="entr" presetSubtype="0"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fade">
                      <p:cBhvr>
                        <p:cTn dur="400"/>
                        <p:tgtEl>
                          <p:spTgt spid="14"/>
                        </p:tgtEl>
                      </p:cBhvr>
                    </p:animEffect>
                    <p:anim calcmode="lin" valueType="num">
                      <p:cBhvr>
                        <p:cTn dur="400" fill="hold"/>
                        <p:tgtEl>
                          <p:spTgt spid="14"/>
                        </p:tgtEl>
                        <p:attrNameLst>
                          <p:attrName>ppt_x</p:attrName>
                        </p:attrNameLst>
                      </p:cBhvr>
                      <p:tavLst>
                        <p:tav tm="0">
                          <p:val>
                            <p:strVal val="#ppt_x"/>
                          </p:val>
                        </p:tav>
                        <p:tav tm="100000">
                          <p:val>
                            <p:strVal val="#ppt_x"/>
                          </p:val>
                        </p:tav>
                      </p:tavLst>
                    </p:anim>
                    <p:anim calcmode="lin" valueType="num">
                      <p:cBhvr>
                        <p:cTn dur="400" fill="hold"/>
                        <p:tgtEl>
                          <p:spTgt spid="14"/>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10" presetClass="entr" presetSubtype="0" fill="hold" nodeType="withEffect">
                  <p:stCondLst>
                    <p:cond delay="8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53" presetClass="entr" presetSubtype="16"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300" fill="hold"/>
                        <p:tgtEl>
                          <p:spTgt spid="16"/>
                        </p:tgtEl>
                        <p:attrNameLst>
                          <p:attrName>ppt_w</p:attrName>
                        </p:attrNameLst>
                      </p:cBhvr>
                      <p:tavLst>
                        <p:tav tm="0">
                          <p:val>
                            <p:fltVal val="0"/>
                          </p:val>
                        </p:tav>
                        <p:tav tm="100000">
                          <p:val>
                            <p:strVal val="#ppt_w"/>
                          </p:val>
                        </p:tav>
                      </p:tavLst>
                    </p:anim>
                    <p:anim calcmode="lin" valueType="num">
                      <p:cBhvr>
                        <p:cTn dur="300" fill="hold"/>
                        <p:tgtEl>
                          <p:spTgt spid="16"/>
                        </p:tgtEl>
                        <p:attrNameLst>
                          <p:attrName>ppt_h</p:attrName>
                        </p:attrNameLst>
                      </p:cBhvr>
                      <p:tavLst>
                        <p:tav tm="0">
                          <p:val>
                            <p:fltVal val="0"/>
                          </p:val>
                        </p:tav>
                        <p:tav tm="100000">
                          <p:val>
                            <p:strVal val="#ppt_h"/>
                          </p:val>
                        </p:tav>
                      </p:tavLst>
                    </p:anim>
                    <p:animEffect transition="in" filter="fade">
                      <p:cBhvr>
                        <p:cTn dur="300"/>
                        <p:tgtEl>
                          <p:spTgt spid="16"/>
                        </p:tgtEl>
                      </p:cBhvr>
                    </p:animEffect>
                  </p:childTnLst>
                </p:cTn>
              </p:par>
            </p:tnLst>
          </p:tmpl>
        </p:tmplLst>
      </p:bldP>
      <p:bldP spid="17" grpId="0" build="p">
        <p:tmplLst>
          <p:tmpl lvl="1">
            <p:tnLst>
              <p:par>
                <p:cTn presetID="42" presetClass="entr" presetSubtype="0" fill="hold" nodeType="withEffect">
                  <p:stCondLst>
                    <p:cond delay="200"/>
                  </p:stCondLst>
                  <p:childTnLst>
                    <p:set>
                      <p:cBhvr>
                        <p:cTn dur="1" fill="hold">
                          <p:stCondLst>
                            <p:cond delay="0"/>
                          </p:stCondLst>
                        </p:cTn>
                        <p:tgtEl>
                          <p:spTgt spid="17"/>
                        </p:tgtEl>
                        <p:attrNameLst>
                          <p:attrName>style.visibility</p:attrName>
                        </p:attrNameLst>
                      </p:cBhvr>
                      <p:to>
                        <p:strVal val="visible"/>
                      </p:to>
                    </p:set>
                    <p:animEffect transition="in" filter="fade">
                      <p:cBhvr>
                        <p:cTn dur="400"/>
                        <p:tgtEl>
                          <p:spTgt spid="17"/>
                        </p:tgtEl>
                      </p:cBhvr>
                    </p:animEffect>
                    <p:anim calcmode="lin" valueType="num">
                      <p:cBhvr>
                        <p:cTn dur="400" fill="hold"/>
                        <p:tgtEl>
                          <p:spTgt spid="17"/>
                        </p:tgtEl>
                        <p:attrNameLst>
                          <p:attrName>ppt_x</p:attrName>
                        </p:attrNameLst>
                      </p:cBhvr>
                      <p:tavLst>
                        <p:tav tm="0">
                          <p:val>
                            <p:strVal val="#ppt_x"/>
                          </p:val>
                        </p:tav>
                        <p:tav tm="100000">
                          <p:val>
                            <p:strVal val="#ppt_x"/>
                          </p:val>
                        </p:tav>
                      </p:tavLst>
                    </p:anim>
                    <p:anim calcmode="lin" valueType="num">
                      <p:cBhvr>
                        <p:cTn dur="400" fill="hold"/>
                        <p:tgtEl>
                          <p:spTgt spid="1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53" presetClass="entr" presetSubtype="16"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p:cTn dur="300" fill="hold"/>
                        <p:tgtEl>
                          <p:spTgt spid="19"/>
                        </p:tgtEl>
                        <p:attrNameLst>
                          <p:attrName>ppt_w</p:attrName>
                        </p:attrNameLst>
                      </p:cBhvr>
                      <p:tavLst>
                        <p:tav tm="0">
                          <p:val>
                            <p:fltVal val="0"/>
                          </p:val>
                        </p:tav>
                        <p:tav tm="100000">
                          <p:val>
                            <p:strVal val="#ppt_w"/>
                          </p:val>
                        </p:tav>
                      </p:tavLst>
                    </p:anim>
                    <p:anim calcmode="lin" valueType="num">
                      <p:cBhvr>
                        <p:cTn dur="300" fill="hold"/>
                        <p:tgtEl>
                          <p:spTgt spid="19"/>
                        </p:tgtEl>
                        <p:attrNameLst>
                          <p:attrName>ppt_h</p:attrName>
                        </p:attrNameLst>
                      </p:cBhvr>
                      <p:tavLst>
                        <p:tav tm="0">
                          <p:val>
                            <p:fltVal val="0"/>
                          </p:val>
                        </p:tav>
                        <p:tav tm="100000">
                          <p:val>
                            <p:strVal val="#ppt_h"/>
                          </p:val>
                        </p:tav>
                      </p:tavLst>
                    </p:anim>
                    <p:animEffect transition="in" filter="fade">
                      <p:cBhvr>
                        <p:cTn dur="300"/>
                        <p:tgtEl>
                          <p:spTgt spid="19"/>
                        </p:tgtEl>
                      </p:cBhvr>
                    </p:animEffect>
                  </p:childTnLst>
                </p:cTn>
              </p:par>
            </p:tnLst>
          </p:tmpl>
        </p:tmplLst>
      </p:bldP>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withEffect">
                  <p:stCondLst>
                    <p:cond delay="8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53" presetClass="entr" presetSubtype="16"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300" fill="hold"/>
                        <p:tgtEl>
                          <p:spTgt spid="22"/>
                        </p:tgtEl>
                        <p:attrNameLst>
                          <p:attrName>ppt_w</p:attrName>
                        </p:attrNameLst>
                      </p:cBhvr>
                      <p:tavLst>
                        <p:tav tm="0">
                          <p:val>
                            <p:fltVal val="0"/>
                          </p:val>
                        </p:tav>
                        <p:tav tm="100000">
                          <p:val>
                            <p:strVal val="#ppt_w"/>
                          </p:val>
                        </p:tav>
                      </p:tavLst>
                    </p:anim>
                    <p:anim calcmode="lin" valueType="num">
                      <p:cBhvr>
                        <p:cTn dur="300" fill="hold"/>
                        <p:tgtEl>
                          <p:spTgt spid="22"/>
                        </p:tgtEl>
                        <p:attrNameLst>
                          <p:attrName>ppt_h</p:attrName>
                        </p:attrNameLst>
                      </p:cBhvr>
                      <p:tavLst>
                        <p:tav tm="0">
                          <p:val>
                            <p:fltVal val="0"/>
                          </p:val>
                        </p:tav>
                        <p:tav tm="100000">
                          <p:val>
                            <p:strVal val="#ppt_h"/>
                          </p:val>
                        </p:tav>
                      </p:tavLst>
                    </p:anim>
                    <p:animEffect transition="in" filter="fade">
                      <p:cBhvr>
                        <p:cTn dur="300"/>
                        <p:tgtEl>
                          <p:spTgt spid="22"/>
                        </p:tgtEl>
                      </p:cBhvr>
                    </p:animEffect>
                  </p:childTnLst>
                </p:cTn>
              </p:par>
            </p:tnLst>
          </p:tmpl>
        </p:tmplLst>
      </p:bldP>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400"/>
                        <p:tgtEl>
                          <p:spTgt spid="23"/>
                        </p:tgtEl>
                      </p:cBhvr>
                    </p:animEffect>
                    <p:anim calcmode="lin" valueType="num">
                      <p:cBhvr>
                        <p:cTn dur="400" fill="hold"/>
                        <p:tgtEl>
                          <p:spTgt spid="23"/>
                        </p:tgtEl>
                        <p:attrNameLst>
                          <p:attrName>ppt_x</p:attrName>
                        </p:attrNameLst>
                      </p:cBhvr>
                      <p:tavLst>
                        <p:tav tm="0">
                          <p:val>
                            <p:strVal val="#ppt_x"/>
                          </p:val>
                        </p:tav>
                        <p:tav tm="100000">
                          <p:val>
                            <p:strVal val="#ppt_x"/>
                          </p:val>
                        </p:tav>
                      </p:tavLst>
                    </p:anim>
                    <p:anim calcmode="lin" valueType="num">
                      <p:cBhvr>
                        <p:cTn dur="4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withEffect">
                  <p:stCondLst>
                    <p:cond delay="8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8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 grpId="0" animBg="1"/>
      <p:bldP spid="30" grpId="0" animBg="1"/>
      <p:bldP spid="31"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 id="2147483704" r:id="rId36"/>
    <p:sldLayoutId id="2147483705" r:id="rId37"/>
    <p:sldLayoutId id="2147483706" r:id="rId38"/>
    <p:sldLayoutId id="2147483707" r:id="rId39"/>
    <p:sldLayoutId id="2147483708" r:id="rId40"/>
    <p:sldLayoutId id="2147483709" r:id="rId41"/>
    <p:sldLayoutId id="2147483710" r:id="rId42"/>
    <p:sldLayoutId id="2147483711" r:id="rId43"/>
    <p:sldLayoutId id="2147483716" r:id="rId44"/>
    <p:sldLayoutId id="2147483712" r:id="rId45"/>
    <p:sldLayoutId id="2147483713" r:id="rId46"/>
    <p:sldLayoutId id="2147483714" r:id="rId47"/>
    <p:sldLayoutId id="2147483715" r:id="rId48"/>
  </p:sldLayoutIdLst>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副标题 38"/>
          <p:cNvSpPr>
            <a:spLocks noGrp="1"/>
          </p:cNvSpPr>
          <p:nvPr>
            <p:ph type="subTitle" idx="1"/>
          </p:nvPr>
        </p:nvSpPr>
        <p:spPr>
          <a:xfrm>
            <a:off x="4792622" y="2352141"/>
            <a:ext cx="2604714" cy="1017863"/>
          </a:xfrm>
        </p:spPr>
        <p:txBody>
          <a:bodyPr>
            <a:normAutofit fontScale="92500" lnSpcReduction="10000"/>
          </a:bodyPr>
          <a:lstStyle/>
          <a:p>
            <a:r>
              <a:rPr lang="en-US" altLang="zh-CN" sz="8000" dirty="0">
                <a:solidFill>
                  <a:schemeClr val="accent3"/>
                </a:solidFill>
                <a:latin typeface="Agency FB" panose="020B0503020202020204" pitchFamily="34" charset="0"/>
              </a:rPr>
              <a:t>2023</a:t>
            </a:r>
            <a:endParaRPr lang="zh-CN" altLang="en-US" sz="8000" dirty="0">
              <a:solidFill>
                <a:schemeClr val="accent3"/>
              </a:solidFill>
              <a:latin typeface="Agency FB" panose="020B0503020202020204" pitchFamily="34" charset="0"/>
            </a:endParaRPr>
          </a:p>
        </p:txBody>
      </p:sp>
      <p:sp>
        <p:nvSpPr>
          <p:cNvPr id="2" name="标题 1"/>
          <p:cNvSpPr>
            <a:spLocks noGrp="1"/>
          </p:cNvSpPr>
          <p:nvPr>
            <p:ph type="ctrTitle"/>
          </p:nvPr>
        </p:nvSpPr>
        <p:spPr>
          <a:xfrm>
            <a:off x="1011912" y="2861072"/>
            <a:ext cx="10031443" cy="822595"/>
          </a:xfrm>
        </p:spPr>
        <p:txBody>
          <a:bodyPr>
            <a:noAutofit/>
          </a:bodyPr>
          <a:lstStyle/>
          <a:p>
            <a:pPr>
              <a:lnSpc>
                <a:spcPct val="110000"/>
              </a:lnSpc>
            </a:pPr>
            <a:r>
              <a:rPr lang="zh-CN" altLang="en-US" sz="2800" b="0" dirty="0">
                <a:latin typeface="微软雅黑" panose="020B0503020204020204" pitchFamily="34" charset="-122"/>
                <a:ea typeface="微软雅黑" panose="020B0503020204020204" pitchFamily="34" charset="-122"/>
              </a:rPr>
              <a:t>基于深度学习的真实图像超分辨率重建算法的研究</a:t>
            </a:r>
          </a:p>
        </p:txBody>
      </p:sp>
      <p:sp>
        <p:nvSpPr>
          <p:cNvPr id="13" name="文本框 12"/>
          <p:cNvSpPr txBox="1"/>
          <p:nvPr/>
        </p:nvSpPr>
        <p:spPr>
          <a:xfrm>
            <a:off x="2690279" y="1650767"/>
            <a:ext cx="1729321" cy="158242"/>
          </a:xfrm>
          <a:prstGeom prst="rect">
            <a:avLst/>
          </a:prstGeom>
          <a:noFill/>
        </p:spPr>
        <p:txBody>
          <a:bodyPr wrap="none" rtlCol="0">
            <a:prstTxWarp prst="textPlain">
              <a:avLst/>
            </a:prstTxWarp>
            <a:spAutoFit/>
          </a:bodyPr>
          <a:lstStyle/>
          <a:p>
            <a:pPr algn="r"/>
            <a:r>
              <a:rPr lang="en-US" altLang="zh-CN" sz="16600" dirty="0">
                <a:solidFill>
                  <a:srgbClr val="FFFFFF">
                    <a:lumMod val="75000"/>
                  </a:srgbClr>
                </a:solidFill>
                <a:latin typeface="微软雅黑"/>
              </a:rPr>
              <a:t>BUSINESS REPORT</a:t>
            </a:r>
            <a:endParaRPr lang="zh-CN" altLang="en-US" sz="16600" dirty="0">
              <a:solidFill>
                <a:srgbClr val="FFFFFF">
                  <a:lumMod val="75000"/>
                </a:srgbClr>
              </a:solidFill>
              <a:latin typeface="微软雅黑"/>
            </a:endParaRPr>
          </a:p>
        </p:txBody>
      </p:sp>
      <p:sp>
        <p:nvSpPr>
          <p:cNvPr id="6" name="TextBox 5"/>
          <p:cNvSpPr txBox="1"/>
          <p:nvPr/>
        </p:nvSpPr>
        <p:spPr>
          <a:xfrm>
            <a:off x="4419600" y="4237401"/>
            <a:ext cx="3600666"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rPr>
              <a:t>汇报人：高豪   指导老师：郑博仑</a:t>
            </a:r>
          </a:p>
        </p:txBody>
      </p:sp>
    </p:spTree>
    <p:extLst>
      <p:ext uri="{BB962C8B-B14F-4D97-AF65-F5344CB8AC3E}">
        <p14:creationId xmlns:p14="http://schemas.microsoft.com/office/powerpoint/2010/main" val="3896623928"/>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7" dur="500"/>
                                        <p:tgtEl>
                                          <p:spTgt spid="39">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91106-2806-4AB4-800E-C9E2980F48FF}"/>
              </a:ext>
            </a:extLst>
          </p:cNvPr>
          <p:cNvSpPr>
            <a:spLocks noGrp="1"/>
          </p:cNvSpPr>
          <p:nvPr>
            <p:ph type="title"/>
          </p:nvPr>
        </p:nvSpPr>
        <p:spPr/>
        <p:txBody>
          <a:bodyPr>
            <a:normAutofit/>
          </a:bodyPr>
          <a:lstStyle/>
          <a:p>
            <a:r>
              <a:rPr lang="zh-CN" altLang="en-US" sz="4000" dirty="0"/>
              <a:t>研究的基本内容</a:t>
            </a:r>
          </a:p>
        </p:txBody>
      </p:sp>
      <p:sp>
        <p:nvSpPr>
          <p:cNvPr id="4" name="文本框 3">
            <a:extLst>
              <a:ext uri="{FF2B5EF4-FFF2-40B4-BE49-F238E27FC236}">
                <a16:creationId xmlns:a16="http://schemas.microsoft.com/office/drawing/2014/main" id="{C70C0391-09B8-5DA8-B7BE-53AC5A9308AE}"/>
              </a:ext>
            </a:extLst>
          </p:cNvPr>
          <p:cNvSpPr txBox="1"/>
          <p:nvPr/>
        </p:nvSpPr>
        <p:spPr>
          <a:xfrm>
            <a:off x="1093718" y="2021012"/>
            <a:ext cx="6606044" cy="3368486"/>
          </a:xfrm>
          <a:prstGeom prst="rect">
            <a:avLst/>
          </a:prstGeom>
          <a:noFill/>
        </p:spPr>
        <p:txBody>
          <a:bodyPr wrap="square">
            <a:spAutoFit/>
          </a:bodyPr>
          <a:lstStyle/>
          <a:p>
            <a:pPr indent="304800" algn="just">
              <a:lnSpc>
                <a:spcPct val="150000"/>
              </a:lnSpc>
            </a:pPr>
            <a:r>
              <a:rPr lang="zh-CN" altLang="zh-CN" sz="1600" dirty="0">
                <a:solidFill>
                  <a:srgbClr val="000000"/>
                </a:solidFill>
                <a:ea typeface="宋体" panose="02010600030101010101" pitchFamily="2" charset="-122"/>
              </a:rPr>
              <a:t>本文目的是在以前的研究工作基础上进行进一步的改进，从而提高基于神经网络的图像超分辨率重建算法的性能，以获得更高的重建质量和更好的视觉效果。具体而言，我们将尝试改进网络架构、优化训练过程、改进损失函数等方面的问题，以提高算法的效率和精度。我们还将使用一些最新的技术和算法，比如残差学习、注意力机制等，来提高模型的表示能力和泛化能力。除此之外，本文也尝试使用</a:t>
            </a:r>
            <a:r>
              <a:rPr lang="en-US" altLang="zh-CN" sz="1600" dirty="0">
                <a:solidFill>
                  <a:srgbClr val="000000"/>
                </a:solidFill>
                <a:ea typeface="宋体" panose="02010600030101010101" pitchFamily="2" charset="-122"/>
              </a:rPr>
              <a:t>ASPP(</a:t>
            </a:r>
            <a:r>
              <a:rPr lang="en-US" altLang="zh-CN" sz="1600" dirty="0" err="1">
                <a:solidFill>
                  <a:srgbClr val="000000"/>
                </a:solidFill>
                <a:ea typeface="宋体" panose="02010600030101010101" pitchFamily="2" charset="-122"/>
              </a:rPr>
              <a:t>Atrous</a:t>
            </a:r>
            <a:r>
              <a:rPr lang="en-US" altLang="zh-CN" sz="1600" dirty="0">
                <a:solidFill>
                  <a:srgbClr val="000000"/>
                </a:solidFill>
                <a:ea typeface="宋体" panose="02010600030101010101" pitchFamily="2" charset="-122"/>
              </a:rPr>
              <a:t> Spatial Pyramid Pooling)</a:t>
            </a:r>
            <a:r>
              <a:rPr lang="zh-CN" altLang="zh-CN" sz="1600" dirty="0">
                <a:solidFill>
                  <a:srgbClr val="000000"/>
                </a:solidFill>
                <a:ea typeface="宋体" panose="02010600030101010101" pitchFamily="2" charset="-122"/>
              </a:rPr>
              <a:t>来增强卷积层的提取能力。通过这些改进和创新，我们希望能够在图像超分辨率领域取得更好的成果，促进该领域的发展和进步。</a:t>
            </a:r>
          </a:p>
        </p:txBody>
      </p:sp>
      <p:sp>
        <p:nvSpPr>
          <p:cNvPr id="63" name="iṧľiḓê">
            <a:extLst>
              <a:ext uri="{FF2B5EF4-FFF2-40B4-BE49-F238E27FC236}">
                <a16:creationId xmlns:a16="http://schemas.microsoft.com/office/drawing/2014/main" id="{BBDC1C0B-65C5-8D73-1F94-4712993116D6}"/>
              </a:ext>
            </a:extLst>
          </p:cNvPr>
          <p:cNvSpPr>
            <a:spLocks/>
          </p:cNvSpPr>
          <p:nvPr/>
        </p:nvSpPr>
        <p:spPr bwMode="auto">
          <a:xfrm>
            <a:off x="8555632" y="2021012"/>
            <a:ext cx="2619563" cy="2963449"/>
          </a:xfrm>
          <a:custGeom>
            <a:avLst/>
            <a:gdLst>
              <a:gd name="T0" fmla="*/ 411 w 417"/>
              <a:gd name="T1" fmla="*/ 400 h 472"/>
              <a:gd name="T2" fmla="*/ 80 w 417"/>
              <a:gd name="T3" fmla="*/ 400 h 472"/>
              <a:gd name="T4" fmla="*/ 65 w 417"/>
              <a:gd name="T5" fmla="*/ 408 h 472"/>
              <a:gd name="T6" fmla="*/ 417 w 417"/>
              <a:gd name="T7" fmla="*/ 408 h 472"/>
              <a:gd name="T8" fmla="*/ 146 w 417"/>
              <a:gd name="T9" fmla="*/ 363 h 472"/>
              <a:gd name="T10" fmla="*/ 250 w 417"/>
              <a:gd name="T11" fmla="*/ 438 h 472"/>
              <a:gd name="T12" fmla="*/ 364 w 417"/>
              <a:gd name="T13" fmla="*/ 368 h 472"/>
              <a:gd name="T14" fmla="*/ 252 w 417"/>
              <a:gd name="T15" fmla="*/ 428 h 472"/>
              <a:gd name="T16" fmla="*/ 146 w 417"/>
              <a:gd name="T17" fmla="*/ 363 h 472"/>
              <a:gd name="T18" fmla="*/ 77 w 417"/>
              <a:gd name="T19" fmla="*/ 299 h 472"/>
              <a:gd name="T20" fmla="*/ 42 w 417"/>
              <a:gd name="T21" fmla="*/ 253 h 472"/>
              <a:gd name="T22" fmla="*/ 90 w 417"/>
              <a:gd name="T23" fmla="*/ 242 h 472"/>
              <a:gd name="T24" fmla="*/ 250 w 417"/>
              <a:gd name="T25" fmla="*/ 403 h 472"/>
              <a:gd name="T26" fmla="*/ 410 w 417"/>
              <a:gd name="T27" fmla="*/ 207 h 472"/>
              <a:gd name="T28" fmla="*/ 410 w 417"/>
              <a:gd name="T29" fmla="*/ 205 h 472"/>
              <a:gd name="T30" fmla="*/ 323 w 417"/>
              <a:gd name="T31" fmla="*/ 157 h 472"/>
              <a:gd name="T32" fmla="*/ 378 w 417"/>
              <a:gd name="T33" fmla="*/ 221 h 472"/>
              <a:gd name="T34" fmla="*/ 122 w 417"/>
              <a:gd name="T35" fmla="*/ 221 h 472"/>
              <a:gd name="T36" fmla="*/ 178 w 417"/>
              <a:gd name="T37" fmla="*/ 157 h 472"/>
              <a:gd name="T38" fmla="*/ 91 w 417"/>
              <a:gd name="T39" fmla="*/ 205 h 472"/>
              <a:gd name="T40" fmla="*/ 91 w 417"/>
              <a:gd name="T41" fmla="*/ 207 h 472"/>
              <a:gd name="T42" fmla="*/ 91 w 417"/>
              <a:gd name="T43" fmla="*/ 209 h 472"/>
              <a:gd name="T44" fmla="*/ 14 w 417"/>
              <a:gd name="T45" fmla="*/ 247 h 472"/>
              <a:gd name="T46" fmla="*/ 83 w 417"/>
              <a:gd name="T47" fmla="*/ 291 h 472"/>
              <a:gd name="T48" fmla="*/ 407 w 417"/>
              <a:gd name="T49" fmla="*/ 218 h 472"/>
              <a:gd name="T50" fmla="*/ 117 w 417"/>
              <a:gd name="T51" fmla="*/ 296 h 472"/>
              <a:gd name="T52" fmla="*/ 250 w 417"/>
              <a:gd name="T53" fmla="*/ 263 h 472"/>
              <a:gd name="T54" fmla="*/ 220 w 417"/>
              <a:gd name="T55" fmla="*/ 164 h 472"/>
              <a:gd name="T56" fmla="*/ 237 w 417"/>
              <a:gd name="T57" fmla="*/ 101 h 472"/>
              <a:gd name="T58" fmla="*/ 228 w 417"/>
              <a:gd name="T59" fmla="*/ 30 h 472"/>
              <a:gd name="T60" fmla="*/ 212 w 417"/>
              <a:gd name="T61" fmla="*/ 104 h 472"/>
              <a:gd name="T62" fmla="*/ 269 w 417"/>
              <a:gd name="T63" fmla="*/ 107 h 472"/>
              <a:gd name="T64" fmla="*/ 276 w 417"/>
              <a:gd name="T65" fmla="*/ 123 h 472"/>
              <a:gd name="T66" fmla="*/ 248 w 417"/>
              <a:gd name="T67" fmla="*/ 40 h 472"/>
              <a:gd name="T68" fmla="*/ 238 w 417"/>
              <a:gd name="T69" fmla="*/ 28 h 472"/>
              <a:gd name="T70" fmla="*/ 269 w 417"/>
              <a:gd name="T71" fmla="*/ 10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7" h="472">
                <a:moveTo>
                  <a:pt x="406" y="385"/>
                </a:moveTo>
                <a:cubicBezTo>
                  <a:pt x="409" y="390"/>
                  <a:pt x="411" y="395"/>
                  <a:pt x="411" y="400"/>
                </a:cubicBezTo>
                <a:cubicBezTo>
                  <a:pt x="411" y="435"/>
                  <a:pt x="337" y="462"/>
                  <a:pt x="245" y="462"/>
                </a:cubicBezTo>
                <a:cubicBezTo>
                  <a:pt x="154" y="462"/>
                  <a:pt x="80" y="435"/>
                  <a:pt x="80" y="400"/>
                </a:cubicBezTo>
                <a:cubicBezTo>
                  <a:pt x="80" y="387"/>
                  <a:pt x="91" y="375"/>
                  <a:pt x="109" y="365"/>
                </a:cubicBezTo>
                <a:cubicBezTo>
                  <a:pt x="81" y="377"/>
                  <a:pt x="65" y="391"/>
                  <a:pt x="65" y="408"/>
                </a:cubicBezTo>
                <a:cubicBezTo>
                  <a:pt x="65" y="443"/>
                  <a:pt x="144" y="472"/>
                  <a:pt x="241" y="472"/>
                </a:cubicBezTo>
                <a:cubicBezTo>
                  <a:pt x="338" y="472"/>
                  <a:pt x="417" y="443"/>
                  <a:pt x="417" y="408"/>
                </a:cubicBezTo>
                <a:cubicBezTo>
                  <a:pt x="417" y="400"/>
                  <a:pt x="413" y="392"/>
                  <a:pt x="406" y="385"/>
                </a:cubicBezTo>
                <a:close/>
                <a:moveTo>
                  <a:pt x="146" y="363"/>
                </a:moveTo>
                <a:cubicBezTo>
                  <a:pt x="129" y="371"/>
                  <a:pt x="118" y="381"/>
                  <a:pt x="118" y="392"/>
                </a:cubicBezTo>
                <a:cubicBezTo>
                  <a:pt x="118" y="418"/>
                  <a:pt x="177" y="438"/>
                  <a:pt x="250" y="438"/>
                </a:cubicBezTo>
                <a:cubicBezTo>
                  <a:pt x="324" y="438"/>
                  <a:pt x="383" y="418"/>
                  <a:pt x="383" y="392"/>
                </a:cubicBezTo>
                <a:cubicBezTo>
                  <a:pt x="383" y="383"/>
                  <a:pt x="376" y="375"/>
                  <a:pt x="364" y="368"/>
                </a:cubicBezTo>
                <a:cubicBezTo>
                  <a:pt x="370" y="373"/>
                  <a:pt x="374" y="379"/>
                  <a:pt x="374" y="385"/>
                </a:cubicBezTo>
                <a:cubicBezTo>
                  <a:pt x="374" y="409"/>
                  <a:pt x="319" y="428"/>
                  <a:pt x="252" y="428"/>
                </a:cubicBezTo>
                <a:cubicBezTo>
                  <a:pt x="184" y="428"/>
                  <a:pt x="129" y="409"/>
                  <a:pt x="129" y="385"/>
                </a:cubicBezTo>
                <a:cubicBezTo>
                  <a:pt x="129" y="377"/>
                  <a:pt x="135" y="370"/>
                  <a:pt x="146" y="363"/>
                </a:cubicBezTo>
                <a:close/>
                <a:moveTo>
                  <a:pt x="83" y="291"/>
                </a:moveTo>
                <a:cubicBezTo>
                  <a:pt x="85" y="297"/>
                  <a:pt x="77" y="299"/>
                  <a:pt x="77" y="299"/>
                </a:cubicBezTo>
                <a:cubicBezTo>
                  <a:pt x="87" y="309"/>
                  <a:pt x="99" y="301"/>
                  <a:pt x="92" y="285"/>
                </a:cubicBezTo>
                <a:cubicBezTo>
                  <a:pt x="84" y="268"/>
                  <a:pt x="59" y="264"/>
                  <a:pt x="42" y="253"/>
                </a:cubicBezTo>
                <a:cubicBezTo>
                  <a:pt x="25" y="241"/>
                  <a:pt x="31" y="207"/>
                  <a:pt x="49" y="205"/>
                </a:cubicBezTo>
                <a:cubicBezTo>
                  <a:pt x="70" y="202"/>
                  <a:pt x="84" y="223"/>
                  <a:pt x="90" y="242"/>
                </a:cubicBezTo>
                <a:cubicBezTo>
                  <a:pt x="93" y="249"/>
                  <a:pt x="96" y="259"/>
                  <a:pt x="99" y="268"/>
                </a:cubicBezTo>
                <a:cubicBezTo>
                  <a:pt x="120" y="346"/>
                  <a:pt x="180" y="403"/>
                  <a:pt x="250" y="403"/>
                </a:cubicBezTo>
                <a:cubicBezTo>
                  <a:pt x="338" y="403"/>
                  <a:pt x="408" y="316"/>
                  <a:pt x="410" y="208"/>
                </a:cubicBezTo>
                <a:cubicBezTo>
                  <a:pt x="410" y="208"/>
                  <a:pt x="410" y="208"/>
                  <a:pt x="410" y="207"/>
                </a:cubicBezTo>
                <a:cubicBezTo>
                  <a:pt x="410" y="207"/>
                  <a:pt x="410" y="207"/>
                  <a:pt x="410" y="207"/>
                </a:cubicBezTo>
                <a:cubicBezTo>
                  <a:pt x="410" y="206"/>
                  <a:pt x="410" y="205"/>
                  <a:pt x="410" y="205"/>
                </a:cubicBezTo>
                <a:cubicBezTo>
                  <a:pt x="410" y="205"/>
                  <a:pt x="410" y="205"/>
                  <a:pt x="410" y="205"/>
                </a:cubicBezTo>
                <a:cubicBezTo>
                  <a:pt x="407" y="184"/>
                  <a:pt x="372" y="166"/>
                  <a:pt x="323" y="157"/>
                </a:cubicBezTo>
                <a:cubicBezTo>
                  <a:pt x="364" y="166"/>
                  <a:pt x="392" y="182"/>
                  <a:pt x="392" y="199"/>
                </a:cubicBezTo>
                <a:cubicBezTo>
                  <a:pt x="392" y="207"/>
                  <a:pt x="387" y="214"/>
                  <a:pt x="378" y="221"/>
                </a:cubicBezTo>
                <a:cubicBezTo>
                  <a:pt x="377" y="202"/>
                  <a:pt x="320" y="187"/>
                  <a:pt x="250" y="187"/>
                </a:cubicBezTo>
                <a:cubicBezTo>
                  <a:pt x="181" y="187"/>
                  <a:pt x="124" y="202"/>
                  <a:pt x="122" y="221"/>
                </a:cubicBezTo>
                <a:cubicBezTo>
                  <a:pt x="114" y="214"/>
                  <a:pt x="109" y="207"/>
                  <a:pt x="109" y="199"/>
                </a:cubicBezTo>
                <a:cubicBezTo>
                  <a:pt x="109" y="182"/>
                  <a:pt x="136" y="166"/>
                  <a:pt x="178" y="157"/>
                </a:cubicBezTo>
                <a:cubicBezTo>
                  <a:pt x="128" y="166"/>
                  <a:pt x="94" y="184"/>
                  <a:pt x="91" y="205"/>
                </a:cubicBezTo>
                <a:cubicBezTo>
                  <a:pt x="91" y="205"/>
                  <a:pt x="91" y="205"/>
                  <a:pt x="91" y="205"/>
                </a:cubicBezTo>
                <a:cubicBezTo>
                  <a:pt x="91" y="205"/>
                  <a:pt x="91" y="206"/>
                  <a:pt x="91" y="207"/>
                </a:cubicBezTo>
                <a:cubicBezTo>
                  <a:pt x="91" y="207"/>
                  <a:pt x="91" y="207"/>
                  <a:pt x="91" y="207"/>
                </a:cubicBezTo>
                <a:cubicBezTo>
                  <a:pt x="91" y="208"/>
                  <a:pt x="91" y="208"/>
                  <a:pt x="91" y="208"/>
                </a:cubicBezTo>
                <a:cubicBezTo>
                  <a:pt x="91" y="208"/>
                  <a:pt x="91" y="209"/>
                  <a:pt x="91" y="209"/>
                </a:cubicBezTo>
                <a:cubicBezTo>
                  <a:pt x="77" y="186"/>
                  <a:pt x="52" y="179"/>
                  <a:pt x="35" y="186"/>
                </a:cubicBezTo>
                <a:cubicBezTo>
                  <a:pt x="16" y="194"/>
                  <a:pt x="0" y="222"/>
                  <a:pt x="14" y="247"/>
                </a:cubicBezTo>
                <a:cubicBezTo>
                  <a:pt x="28" y="272"/>
                  <a:pt x="55" y="280"/>
                  <a:pt x="61" y="281"/>
                </a:cubicBezTo>
                <a:cubicBezTo>
                  <a:pt x="67" y="282"/>
                  <a:pt x="81" y="285"/>
                  <a:pt x="83" y="291"/>
                </a:cubicBezTo>
                <a:close/>
                <a:moveTo>
                  <a:pt x="250" y="263"/>
                </a:moveTo>
                <a:cubicBezTo>
                  <a:pt x="328" y="263"/>
                  <a:pt x="393" y="244"/>
                  <a:pt x="407" y="218"/>
                </a:cubicBezTo>
                <a:cubicBezTo>
                  <a:pt x="401" y="307"/>
                  <a:pt x="333" y="377"/>
                  <a:pt x="250" y="377"/>
                </a:cubicBezTo>
                <a:cubicBezTo>
                  <a:pt x="194" y="377"/>
                  <a:pt x="144" y="345"/>
                  <a:pt x="117" y="296"/>
                </a:cubicBezTo>
                <a:cubicBezTo>
                  <a:pt x="104" y="274"/>
                  <a:pt x="106" y="249"/>
                  <a:pt x="97" y="223"/>
                </a:cubicBezTo>
                <a:cubicBezTo>
                  <a:pt x="116" y="246"/>
                  <a:pt x="178" y="263"/>
                  <a:pt x="250" y="263"/>
                </a:cubicBezTo>
                <a:close/>
                <a:moveTo>
                  <a:pt x="229" y="136"/>
                </a:moveTo>
                <a:cubicBezTo>
                  <a:pt x="233" y="152"/>
                  <a:pt x="220" y="164"/>
                  <a:pt x="220" y="164"/>
                </a:cubicBezTo>
                <a:cubicBezTo>
                  <a:pt x="227" y="164"/>
                  <a:pt x="238" y="162"/>
                  <a:pt x="243" y="147"/>
                </a:cubicBezTo>
                <a:cubicBezTo>
                  <a:pt x="249" y="132"/>
                  <a:pt x="244" y="113"/>
                  <a:pt x="237" y="101"/>
                </a:cubicBezTo>
                <a:cubicBezTo>
                  <a:pt x="230" y="89"/>
                  <a:pt x="221" y="83"/>
                  <a:pt x="216" y="69"/>
                </a:cubicBezTo>
                <a:cubicBezTo>
                  <a:pt x="210" y="54"/>
                  <a:pt x="228" y="30"/>
                  <a:pt x="228" y="30"/>
                </a:cubicBezTo>
                <a:cubicBezTo>
                  <a:pt x="221" y="30"/>
                  <a:pt x="201" y="42"/>
                  <a:pt x="197" y="62"/>
                </a:cubicBezTo>
                <a:cubicBezTo>
                  <a:pt x="194" y="82"/>
                  <a:pt x="207" y="98"/>
                  <a:pt x="212" y="104"/>
                </a:cubicBezTo>
                <a:cubicBezTo>
                  <a:pt x="216" y="110"/>
                  <a:pt x="225" y="121"/>
                  <a:pt x="229" y="136"/>
                </a:cubicBezTo>
                <a:close/>
                <a:moveTo>
                  <a:pt x="269" y="107"/>
                </a:moveTo>
                <a:cubicBezTo>
                  <a:pt x="272" y="124"/>
                  <a:pt x="257" y="135"/>
                  <a:pt x="257" y="135"/>
                </a:cubicBezTo>
                <a:cubicBezTo>
                  <a:pt x="257" y="135"/>
                  <a:pt x="269" y="134"/>
                  <a:pt x="276" y="123"/>
                </a:cubicBezTo>
                <a:cubicBezTo>
                  <a:pt x="285" y="107"/>
                  <a:pt x="279" y="88"/>
                  <a:pt x="271" y="76"/>
                </a:cubicBezTo>
                <a:cubicBezTo>
                  <a:pt x="263" y="64"/>
                  <a:pt x="253" y="57"/>
                  <a:pt x="248" y="40"/>
                </a:cubicBezTo>
                <a:cubicBezTo>
                  <a:pt x="242" y="23"/>
                  <a:pt x="265" y="0"/>
                  <a:pt x="265" y="0"/>
                </a:cubicBezTo>
                <a:cubicBezTo>
                  <a:pt x="265" y="0"/>
                  <a:pt x="242" y="10"/>
                  <a:pt x="238" y="28"/>
                </a:cubicBezTo>
                <a:cubicBezTo>
                  <a:pt x="234" y="47"/>
                  <a:pt x="243" y="59"/>
                  <a:pt x="248" y="67"/>
                </a:cubicBezTo>
                <a:cubicBezTo>
                  <a:pt x="253" y="74"/>
                  <a:pt x="266" y="89"/>
                  <a:pt x="269" y="107"/>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1169736"/>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FAD81-C434-4750-9ABD-D26D4360C79F}"/>
              </a:ext>
            </a:extLst>
          </p:cNvPr>
          <p:cNvSpPr>
            <a:spLocks noGrp="1"/>
          </p:cNvSpPr>
          <p:nvPr>
            <p:ph type="title"/>
          </p:nvPr>
        </p:nvSpPr>
        <p:spPr/>
        <p:txBody>
          <a:bodyPr>
            <a:normAutofit/>
          </a:bodyPr>
          <a:lstStyle/>
          <a:p>
            <a:r>
              <a:rPr lang="zh-CN" altLang="en-US" sz="4000" dirty="0"/>
              <a:t>拟解决的问题</a:t>
            </a:r>
          </a:p>
        </p:txBody>
      </p:sp>
      <p:grpSp>
        <p:nvGrpSpPr>
          <p:cNvPr id="5" name="dd64cc5d-ec45-4fc4-ac94-f11d01d9380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CE3B707-6A00-4403-9E27-0993C1358ED3}"/>
              </a:ext>
            </a:extLst>
          </p:cNvPr>
          <p:cNvGrpSpPr>
            <a:grpSpLocks noChangeAspect="1"/>
          </p:cNvGrpSpPr>
          <p:nvPr>
            <p:custDataLst>
              <p:tags r:id="rId1"/>
            </p:custDataLst>
          </p:nvPr>
        </p:nvGrpSpPr>
        <p:grpSpPr>
          <a:xfrm>
            <a:off x="1401619" y="1452785"/>
            <a:ext cx="8135324" cy="4431663"/>
            <a:chOff x="2743309" y="1293796"/>
            <a:chExt cx="7363451" cy="4011191"/>
          </a:xfrm>
        </p:grpSpPr>
        <p:cxnSp>
          <p:nvCxnSpPr>
            <p:cNvPr id="6" name="直接连接符 5">
              <a:extLst>
                <a:ext uri="{FF2B5EF4-FFF2-40B4-BE49-F238E27FC236}">
                  <a16:creationId xmlns:a16="http://schemas.microsoft.com/office/drawing/2014/main" id="{97BFE18D-E68B-4EE0-B2BF-8349392578D3}"/>
                </a:ext>
              </a:extLst>
            </p:cNvPr>
            <p:cNvCxnSpPr>
              <a:cxnSpLocks/>
              <a:stCxn id="14" idx="3"/>
              <a:endCxn id="29" idx="9"/>
            </p:cNvCxnSpPr>
            <p:nvPr/>
          </p:nvCxnSpPr>
          <p:spPr>
            <a:xfrm flipV="1">
              <a:off x="4024696" y="1587287"/>
              <a:ext cx="2967387" cy="2797963"/>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7" name="ïṩlíḑè">
              <a:extLst>
                <a:ext uri="{FF2B5EF4-FFF2-40B4-BE49-F238E27FC236}">
                  <a16:creationId xmlns:a16="http://schemas.microsoft.com/office/drawing/2014/main" id="{4D38D563-0A98-48F0-B684-0EC7A37E7870}"/>
                </a:ext>
              </a:extLst>
            </p:cNvPr>
            <p:cNvGrpSpPr/>
            <p:nvPr/>
          </p:nvGrpSpPr>
          <p:grpSpPr>
            <a:xfrm>
              <a:off x="5425200" y="2394015"/>
              <a:ext cx="648072" cy="648072"/>
              <a:chOff x="5675954" y="2249137"/>
              <a:chExt cx="648072" cy="648072"/>
            </a:xfrm>
          </p:grpSpPr>
          <p:sp>
            <p:nvSpPr>
              <p:cNvPr id="34" name="ï$ľîḍè">
                <a:extLst>
                  <a:ext uri="{FF2B5EF4-FFF2-40B4-BE49-F238E27FC236}">
                    <a16:creationId xmlns:a16="http://schemas.microsoft.com/office/drawing/2014/main" id="{DF02BA5C-44A6-42D8-BDFB-BBB22B422FE2}"/>
                  </a:ext>
                </a:extLst>
              </p:cNvPr>
              <p:cNvSpPr/>
              <p:nvPr/>
            </p:nvSpPr>
            <p:spPr>
              <a:xfrm>
                <a:off x="5675954" y="2249137"/>
                <a:ext cx="648072" cy="648072"/>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iṣliďê">
                <a:extLst>
                  <a:ext uri="{FF2B5EF4-FFF2-40B4-BE49-F238E27FC236}">
                    <a16:creationId xmlns:a16="http://schemas.microsoft.com/office/drawing/2014/main" id="{227C1468-C510-41C7-87F1-6BDDFED9E9F7}"/>
                  </a:ext>
                </a:extLst>
              </p:cNvPr>
              <p:cNvSpPr>
                <a:spLocks/>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p>
            </p:txBody>
          </p:sp>
        </p:grpSp>
        <p:grpSp>
          <p:nvGrpSpPr>
            <p:cNvPr id="8" name="îṣlidé">
              <a:extLst>
                <a:ext uri="{FF2B5EF4-FFF2-40B4-BE49-F238E27FC236}">
                  <a16:creationId xmlns:a16="http://schemas.microsoft.com/office/drawing/2014/main" id="{C78CE434-D5D1-4B76-93ED-CDF60EB2D940}"/>
                </a:ext>
              </a:extLst>
            </p:cNvPr>
            <p:cNvGrpSpPr/>
            <p:nvPr/>
          </p:nvGrpSpPr>
          <p:grpSpPr>
            <a:xfrm>
              <a:off x="4368428" y="3474136"/>
              <a:ext cx="648072" cy="648072"/>
              <a:chOff x="4792557" y="2249137"/>
              <a:chExt cx="648072" cy="648072"/>
            </a:xfrm>
          </p:grpSpPr>
          <p:sp>
            <p:nvSpPr>
              <p:cNvPr id="32" name="íŝľîḍê">
                <a:extLst>
                  <a:ext uri="{FF2B5EF4-FFF2-40B4-BE49-F238E27FC236}">
                    <a16:creationId xmlns:a16="http://schemas.microsoft.com/office/drawing/2014/main" id="{2FBCE16E-65CA-44C2-AEA0-72A0C65C34C6}"/>
                  </a:ext>
                </a:extLst>
              </p:cNvPr>
              <p:cNvSpPr/>
              <p:nvPr/>
            </p:nvSpPr>
            <p:spPr>
              <a:xfrm>
                <a:off x="4792557" y="2249137"/>
                <a:ext cx="648072" cy="648072"/>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iṧ1iḋé">
                <a:extLst>
                  <a:ext uri="{FF2B5EF4-FFF2-40B4-BE49-F238E27FC236}">
                    <a16:creationId xmlns:a16="http://schemas.microsoft.com/office/drawing/2014/main" id="{98442938-9BA1-4E35-93F9-7C5BAB3709A8}"/>
                  </a:ext>
                </a:extLst>
              </p:cNvPr>
              <p:cNvSpPr>
                <a:spLocks/>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anchor="ctr"/>
              <a:lstStyle/>
              <a:p>
                <a:pPr algn="ctr"/>
                <a:endParaRPr/>
              </a:p>
            </p:txBody>
          </p:sp>
        </p:grpSp>
        <p:sp>
          <p:nvSpPr>
            <p:cNvPr id="31" name="íšļíḓé">
              <a:extLst>
                <a:ext uri="{FF2B5EF4-FFF2-40B4-BE49-F238E27FC236}">
                  <a16:creationId xmlns:a16="http://schemas.microsoft.com/office/drawing/2014/main" id="{997684AA-62C6-420B-8750-D424659E8764}"/>
                </a:ext>
              </a:extLst>
            </p:cNvPr>
            <p:cNvSpPr>
              <a:spLocks/>
            </p:cNvSpPr>
            <p:nvPr/>
          </p:nvSpPr>
          <p:spPr bwMode="auto">
            <a:xfrm>
              <a:off x="3361612" y="469514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lstStyle/>
            <a:p>
              <a:pPr algn="ctr"/>
              <a:endParaRPr/>
            </a:p>
          </p:txBody>
        </p:sp>
        <p:grpSp>
          <p:nvGrpSpPr>
            <p:cNvPr id="10" name="íślíḓe">
              <a:extLst>
                <a:ext uri="{FF2B5EF4-FFF2-40B4-BE49-F238E27FC236}">
                  <a16:creationId xmlns:a16="http://schemas.microsoft.com/office/drawing/2014/main" id="{835DD8FB-E8E5-4F55-890C-56028D3512B8}"/>
                </a:ext>
              </a:extLst>
            </p:cNvPr>
            <p:cNvGrpSpPr/>
            <p:nvPr/>
          </p:nvGrpSpPr>
          <p:grpSpPr>
            <a:xfrm>
              <a:off x="6593633" y="1293796"/>
              <a:ext cx="648072" cy="648072"/>
              <a:chOff x="6559351" y="2249137"/>
              <a:chExt cx="648072" cy="648072"/>
            </a:xfrm>
          </p:grpSpPr>
          <p:sp>
            <p:nvSpPr>
              <p:cNvPr id="28" name="îşḷíḍe">
                <a:extLst>
                  <a:ext uri="{FF2B5EF4-FFF2-40B4-BE49-F238E27FC236}">
                    <a16:creationId xmlns:a16="http://schemas.microsoft.com/office/drawing/2014/main" id="{E6F6AD01-958B-45C1-86BD-6AD7648ADF57}"/>
                  </a:ext>
                </a:extLst>
              </p:cNvPr>
              <p:cNvSpPr/>
              <p:nvPr/>
            </p:nvSpPr>
            <p:spPr>
              <a:xfrm>
                <a:off x="6559351" y="2249137"/>
                <a:ext cx="648072" cy="64807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iśļïḍê">
                <a:extLst>
                  <a:ext uri="{FF2B5EF4-FFF2-40B4-BE49-F238E27FC236}">
                    <a16:creationId xmlns:a16="http://schemas.microsoft.com/office/drawing/2014/main" id="{9184C03C-4CCB-45FA-A316-D837544DE905}"/>
                  </a:ext>
                </a:extLst>
              </p:cNvPr>
              <p:cNvSpPr>
                <a:spLocks/>
              </p:cNvSpPr>
              <p:nvPr/>
            </p:nvSpPr>
            <p:spPr bwMode="auto">
              <a:xfrm>
                <a:off x="6693241" y="2390028"/>
                <a:ext cx="380293" cy="366291"/>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p:spPr>
            <p:txBody>
              <a:bodyPr anchor="ctr"/>
              <a:lstStyle/>
              <a:p>
                <a:pPr algn="ctr"/>
                <a:endParaRPr dirty="0"/>
              </a:p>
            </p:txBody>
          </p:sp>
        </p:grpSp>
        <p:cxnSp>
          <p:nvCxnSpPr>
            <p:cNvPr id="11" name="直接连接符 10">
              <a:extLst>
                <a:ext uri="{FF2B5EF4-FFF2-40B4-BE49-F238E27FC236}">
                  <a16:creationId xmlns:a16="http://schemas.microsoft.com/office/drawing/2014/main" id="{7B1BB64A-31DE-4F72-9E73-D510B554FC1D}"/>
                </a:ext>
              </a:extLst>
            </p:cNvPr>
            <p:cNvCxnSpPr>
              <a:cxnSpLocks/>
              <a:stCxn id="14" idx="0"/>
            </p:cNvCxnSpPr>
            <p:nvPr/>
          </p:nvCxnSpPr>
          <p:spPr>
            <a:xfrm flipH="1" flipV="1">
              <a:off x="3716324" y="1700502"/>
              <a:ext cx="335959" cy="26181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3953506-6592-470F-AE82-3CACCE36D562}"/>
                </a:ext>
              </a:extLst>
            </p:cNvPr>
            <p:cNvCxnSpPr>
              <a:cxnSpLocks/>
              <a:endCxn id="13" idx="2"/>
            </p:cNvCxnSpPr>
            <p:nvPr/>
          </p:nvCxnSpPr>
          <p:spPr>
            <a:xfrm>
              <a:off x="2743309" y="2089945"/>
              <a:ext cx="3632042" cy="437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íṧḻïḍê">
              <a:extLst>
                <a:ext uri="{FF2B5EF4-FFF2-40B4-BE49-F238E27FC236}">
                  <a16:creationId xmlns:a16="http://schemas.microsoft.com/office/drawing/2014/main" id="{F7FD5AEB-C386-4E19-ACF3-43F343E2954E}"/>
                </a:ext>
              </a:extLst>
            </p:cNvPr>
            <p:cNvSpPr/>
            <p:nvPr/>
          </p:nvSpPr>
          <p:spPr>
            <a:xfrm>
              <a:off x="6375351" y="2094713"/>
              <a:ext cx="78028" cy="78028"/>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îṧḻïdè">
              <a:extLst>
                <a:ext uri="{FF2B5EF4-FFF2-40B4-BE49-F238E27FC236}">
                  <a16:creationId xmlns:a16="http://schemas.microsoft.com/office/drawing/2014/main" id="{D0BEFF04-9BCE-473F-801E-F7B9BFBB23B3}"/>
                </a:ext>
              </a:extLst>
            </p:cNvPr>
            <p:cNvSpPr/>
            <p:nvPr/>
          </p:nvSpPr>
          <p:spPr>
            <a:xfrm>
              <a:off x="4013269" y="4318649"/>
              <a:ext cx="78028" cy="78028"/>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S1ïḓe">
              <a:extLst>
                <a:ext uri="{FF2B5EF4-FFF2-40B4-BE49-F238E27FC236}">
                  <a16:creationId xmlns:a16="http://schemas.microsoft.com/office/drawing/2014/main" id="{31AB7173-192E-4FE5-8B79-852773EB1245}"/>
                </a:ext>
              </a:extLst>
            </p:cNvPr>
            <p:cNvSpPr/>
            <p:nvPr/>
          </p:nvSpPr>
          <p:spPr>
            <a:xfrm>
              <a:off x="2977140" y="1941868"/>
              <a:ext cx="1594303" cy="341678"/>
            </a:xfrm>
            <a:prstGeom prst="roundRect">
              <a:avLst>
                <a:gd name="adj" fmla="val 136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zh-CN" altLang="en-US" dirty="0"/>
                <a:t>拟解决的问题</a:t>
              </a:r>
            </a:p>
          </p:txBody>
        </p:sp>
        <p:sp>
          <p:nvSpPr>
            <p:cNvPr id="27" name="iṧľïďê">
              <a:extLst>
                <a:ext uri="{FF2B5EF4-FFF2-40B4-BE49-F238E27FC236}">
                  <a16:creationId xmlns:a16="http://schemas.microsoft.com/office/drawing/2014/main" id="{F2159618-E897-4377-93BD-E5E7352A3970}"/>
                </a:ext>
              </a:extLst>
            </p:cNvPr>
            <p:cNvSpPr/>
            <p:nvPr/>
          </p:nvSpPr>
          <p:spPr>
            <a:xfrm>
              <a:off x="7528731" y="1514579"/>
              <a:ext cx="2578029" cy="320994"/>
            </a:xfrm>
            <a:prstGeom prst="rect">
              <a:avLst/>
            </a:prstGeom>
          </p:spPr>
          <p:txBody>
            <a:bodyPr wrap="none" lIns="90000" tIns="46800" rIns="90000" bIns="46800" anchor="b">
              <a:normAutofit lnSpcReduction="10000"/>
            </a:bodyPr>
            <a:lstStyle/>
            <a:p>
              <a:pPr lvl="0" defTabSz="914378">
                <a:spcBef>
                  <a:spcPct val="0"/>
                </a:spcBef>
                <a:defRPr/>
              </a:pPr>
              <a:r>
                <a:rPr lang="zh-CN" altLang="en-US" b="1" dirty="0">
                  <a:solidFill>
                    <a:schemeClr val="accent3"/>
                  </a:solidFill>
                </a:rPr>
                <a:t>数据集的准备</a:t>
              </a:r>
            </a:p>
          </p:txBody>
        </p:sp>
        <p:grpSp>
          <p:nvGrpSpPr>
            <p:cNvPr id="17" name="ïṣļíḍê">
              <a:extLst>
                <a:ext uri="{FF2B5EF4-FFF2-40B4-BE49-F238E27FC236}">
                  <a16:creationId xmlns:a16="http://schemas.microsoft.com/office/drawing/2014/main" id="{B49ECA05-E059-4AFB-8C5B-DF7966FBAB68}"/>
                </a:ext>
              </a:extLst>
            </p:cNvPr>
            <p:cNvGrpSpPr/>
            <p:nvPr/>
          </p:nvGrpSpPr>
          <p:grpSpPr>
            <a:xfrm>
              <a:off x="5125350" y="3154771"/>
              <a:ext cx="3964410" cy="2150216"/>
              <a:chOff x="8142984" y="872459"/>
              <a:chExt cx="3964410" cy="2150216"/>
            </a:xfrm>
          </p:grpSpPr>
          <p:sp>
            <p:nvSpPr>
              <p:cNvPr id="24" name="ïŝļîḓé">
                <a:extLst>
                  <a:ext uri="{FF2B5EF4-FFF2-40B4-BE49-F238E27FC236}">
                    <a16:creationId xmlns:a16="http://schemas.microsoft.com/office/drawing/2014/main" id="{04585B75-1A30-4A14-9666-CE725BA70A81}"/>
                  </a:ext>
                </a:extLst>
              </p:cNvPr>
              <p:cNvSpPr txBox="1"/>
              <p:nvPr/>
            </p:nvSpPr>
            <p:spPr>
              <a:xfrm>
                <a:off x="8181997" y="2297667"/>
                <a:ext cx="2578029" cy="725008"/>
              </a:xfrm>
              <a:prstGeom prst="rect">
                <a:avLst/>
              </a:prstGeom>
              <a:noFill/>
            </p:spPr>
            <p:txBody>
              <a:bodyPr wrap="square" lIns="90000" tIns="46800" rIns="90000" bIns="46800" anchor="t">
                <a:normAutofit/>
              </a:bodyPr>
              <a:lstStyle/>
              <a:p>
                <a:pPr defTabSz="914378">
                  <a:lnSpc>
                    <a:spcPct val="120000"/>
                  </a:lnSpc>
                  <a:spcBef>
                    <a:spcPct val="0"/>
                  </a:spcBef>
                  <a:defRPr/>
                </a:pPr>
                <a:r>
                  <a:rPr lang="zh-CN" altLang="en-US" sz="1100" dirty="0"/>
                  <a:t>在基础网络的基础上，我们将尝试引入</a:t>
                </a:r>
                <a:r>
                  <a:rPr lang="en-US" altLang="zh-CN" sz="1200" dirty="0"/>
                  <a:t>ASPP</a:t>
                </a:r>
                <a:r>
                  <a:rPr lang="zh-CN" altLang="en-US" sz="1100" dirty="0"/>
                  <a:t>模块等结构，以增强卷积层的特征提取能力，并进一步优化模型性能。</a:t>
                </a:r>
              </a:p>
            </p:txBody>
          </p:sp>
          <p:sp>
            <p:nvSpPr>
              <p:cNvPr id="25" name="íśľîḓê">
                <a:extLst>
                  <a:ext uri="{FF2B5EF4-FFF2-40B4-BE49-F238E27FC236}">
                    <a16:creationId xmlns:a16="http://schemas.microsoft.com/office/drawing/2014/main" id="{AB851B09-3AD8-46D1-834E-67F36EE61928}"/>
                  </a:ext>
                </a:extLst>
              </p:cNvPr>
              <p:cNvSpPr/>
              <p:nvPr/>
            </p:nvSpPr>
            <p:spPr>
              <a:xfrm>
                <a:off x="8142984" y="1871258"/>
                <a:ext cx="2578029" cy="320994"/>
              </a:xfrm>
              <a:prstGeom prst="rect">
                <a:avLst/>
              </a:prstGeom>
            </p:spPr>
            <p:txBody>
              <a:bodyPr wrap="none" lIns="90000" tIns="46800" rIns="90000" bIns="46800" anchor="b">
                <a:normAutofit lnSpcReduction="10000"/>
              </a:bodyPr>
              <a:lstStyle/>
              <a:p>
                <a:pPr lvl="0" defTabSz="914378">
                  <a:spcBef>
                    <a:spcPct val="0"/>
                  </a:spcBef>
                  <a:defRPr/>
                </a:pPr>
                <a:r>
                  <a:rPr lang="zh-CN" altLang="en-US" b="1" dirty="0">
                    <a:solidFill>
                      <a:schemeClr val="accent1"/>
                    </a:solidFill>
                  </a:rPr>
                  <a:t>模型的改进</a:t>
                </a:r>
              </a:p>
            </p:txBody>
          </p:sp>
          <p:sp>
            <p:nvSpPr>
              <p:cNvPr id="36" name="ïŝļîḓé">
                <a:extLst>
                  <a:ext uri="{FF2B5EF4-FFF2-40B4-BE49-F238E27FC236}">
                    <a16:creationId xmlns:a16="http://schemas.microsoft.com/office/drawing/2014/main" id="{FADA8FBB-C64A-DF24-9E7F-235F44D3FB4C}"/>
                  </a:ext>
                </a:extLst>
              </p:cNvPr>
              <p:cNvSpPr txBox="1"/>
              <p:nvPr/>
            </p:nvSpPr>
            <p:spPr>
              <a:xfrm>
                <a:off x="9529365" y="872459"/>
                <a:ext cx="2578029" cy="725008"/>
              </a:xfrm>
              <a:prstGeom prst="rect">
                <a:avLst/>
              </a:prstGeom>
              <a:noFill/>
            </p:spPr>
            <p:txBody>
              <a:bodyPr wrap="square" lIns="90000" tIns="46800" rIns="90000" bIns="46800" anchor="t">
                <a:normAutofit/>
              </a:bodyPr>
              <a:lstStyle/>
              <a:p>
                <a:pPr defTabSz="914378">
                  <a:lnSpc>
                    <a:spcPct val="120000"/>
                  </a:lnSpc>
                  <a:spcBef>
                    <a:spcPct val="0"/>
                  </a:spcBef>
                  <a:defRPr/>
                </a:pPr>
                <a:r>
                  <a:rPr lang="zh-CN" altLang="en-US" sz="1200" dirty="0"/>
                  <a:t>我们将选择融合了注意力机制和残差学习的级联残差网络</a:t>
                </a:r>
                <a:r>
                  <a:rPr lang="en-US" altLang="zh-CN" sz="1200" dirty="0"/>
                  <a:t>(CARN)</a:t>
                </a:r>
                <a:r>
                  <a:rPr lang="zh-CN" altLang="en-US" sz="1200" dirty="0"/>
                  <a:t>作为基础框架，搭建基础模型。</a:t>
                </a:r>
              </a:p>
            </p:txBody>
          </p:sp>
        </p:grpSp>
        <p:sp>
          <p:nvSpPr>
            <p:cNvPr id="23" name="iśļîḑè">
              <a:extLst>
                <a:ext uri="{FF2B5EF4-FFF2-40B4-BE49-F238E27FC236}">
                  <a16:creationId xmlns:a16="http://schemas.microsoft.com/office/drawing/2014/main" id="{A9C563CC-4C85-47C1-A550-B7C8EDE4014E}"/>
                </a:ext>
              </a:extLst>
            </p:cNvPr>
            <p:cNvSpPr/>
            <p:nvPr/>
          </p:nvSpPr>
          <p:spPr>
            <a:xfrm>
              <a:off x="6453378" y="2693722"/>
              <a:ext cx="2578029" cy="320994"/>
            </a:xfrm>
            <a:prstGeom prst="rect">
              <a:avLst/>
            </a:prstGeom>
          </p:spPr>
          <p:txBody>
            <a:bodyPr wrap="none" lIns="90000" tIns="46800" rIns="90000" bIns="46800" anchor="b">
              <a:normAutofit lnSpcReduction="10000"/>
            </a:bodyPr>
            <a:lstStyle/>
            <a:p>
              <a:pPr lvl="0" defTabSz="914378">
                <a:spcBef>
                  <a:spcPct val="0"/>
                </a:spcBef>
                <a:defRPr/>
              </a:pPr>
              <a:r>
                <a:rPr lang="zh-CN" altLang="en-US" b="1" dirty="0">
                  <a:solidFill>
                    <a:schemeClr val="accent4"/>
                  </a:solidFill>
                </a:rPr>
                <a:t>基础网络的搭建</a:t>
              </a:r>
            </a:p>
          </p:txBody>
        </p:sp>
      </p:grpSp>
    </p:spTree>
    <p:extLst>
      <p:ext uri="{BB962C8B-B14F-4D97-AF65-F5344CB8AC3E}">
        <p14:creationId xmlns:p14="http://schemas.microsoft.com/office/powerpoint/2010/main" val="2307476555"/>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59349" y="1816689"/>
            <a:ext cx="1867168" cy="2117824"/>
          </a:xfrm>
        </p:spPr>
        <p:txBody>
          <a:bodyPr>
            <a:normAutofit/>
          </a:bodyPr>
          <a:lstStyle/>
          <a:p>
            <a:r>
              <a:rPr lang="en-US" altLang="zh-CN" sz="9600" dirty="0"/>
              <a:t>04</a:t>
            </a:r>
            <a:endParaRPr lang="zh-CN" altLang="en-US" sz="9600" b="0" dirty="0"/>
          </a:p>
        </p:txBody>
      </p:sp>
      <p:sp>
        <p:nvSpPr>
          <p:cNvPr id="3" name="文本占位符 2"/>
          <p:cNvSpPr>
            <a:spLocks noGrp="1"/>
          </p:cNvSpPr>
          <p:nvPr>
            <p:ph type="body" idx="1"/>
          </p:nvPr>
        </p:nvSpPr>
        <p:spPr>
          <a:xfrm>
            <a:off x="5398169" y="3954822"/>
            <a:ext cx="3320915" cy="746661"/>
          </a:xfrm>
        </p:spPr>
        <p:txBody>
          <a:bodyPr>
            <a:normAutofit/>
          </a:bodyPr>
          <a:lstStyle/>
          <a:p>
            <a:r>
              <a:rPr lang="zh-CN" altLang="en-US" sz="3200" dirty="0"/>
              <a:t>研究步骤</a:t>
            </a:r>
            <a:endParaRPr lang="en-US" altLang="zh-CN" sz="3200" dirty="0"/>
          </a:p>
        </p:txBody>
      </p:sp>
      <p:sp>
        <p:nvSpPr>
          <p:cNvPr id="4" name="tiny-paper-airplane_19745">
            <a:extLst>
              <a:ext uri="{FF2B5EF4-FFF2-40B4-BE49-F238E27FC236}">
                <a16:creationId xmlns:a16="http://schemas.microsoft.com/office/drawing/2014/main" id="{D778A66F-83CA-4889-B23D-4054FC379A5A}"/>
              </a:ext>
            </a:extLst>
          </p:cNvPr>
          <p:cNvSpPr>
            <a:spLocks noChangeAspect="1"/>
          </p:cNvSpPr>
          <p:nvPr/>
        </p:nvSpPr>
        <p:spPr bwMode="auto">
          <a:xfrm rot="1448200">
            <a:off x="6274303" y="1553028"/>
            <a:ext cx="812855" cy="828481"/>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
        <p:nvSpPr>
          <p:cNvPr id="5" name="tiny-paper-airplane_19745">
            <a:extLst>
              <a:ext uri="{FF2B5EF4-FFF2-40B4-BE49-F238E27FC236}">
                <a16:creationId xmlns:a16="http://schemas.microsoft.com/office/drawing/2014/main" id="{F893E9E6-D30E-4EFF-904E-2AFA825B149B}"/>
              </a:ext>
            </a:extLst>
          </p:cNvPr>
          <p:cNvSpPr>
            <a:spLocks noChangeAspect="1"/>
          </p:cNvSpPr>
          <p:nvPr/>
        </p:nvSpPr>
        <p:spPr bwMode="auto">
          <a:xfrm rot="20305682">
            <a:off x="7949963" y="3178201"/>
            <a:ext cx="1188452" cy="1211298"/>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
        <p:nvSpPr>
          <p:cNvPr id="6" name="tiny-paper-airplane_19745">
            <a:extLst>
              <a:ext uri="{FF2B5EF4-FFF2-40B4-BE49-F238E27FC236}">
                <a16:creationId xmlns:a16="http://schemas.microsoft.com/office/drawing/2014/main" id="{CC8DC40C-5B35-4C0A-9541-8FE8445532A3}"/>
              </a:ext>
            </a:extLst>
          </p:cNvPr>
          <p:cNvSpPr>
            <a:spLocks noChangeAspect="1"/>
          </p:cNvSpPr>
          <p:nvPr/>
        </p:nvSpPr>
        <p:spPr bwMode="auto">
          <a:xfrm>
            <a:off x="4058462" y="5403633"/>
            <a:ext cx="1188452" cy="1211298"/>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Tree>
    <p:extLst>
      <p:ext uri="{BB962C8B-B14F-4D97-AF65-F5344CB8AC3E}">
        <p14:creationId xmlns:p14="http://schemas.microsoft.com/office/powerpoint/2010/main" val="2627589711"/>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47E18-ED71-498C-AD99-2AB6212E9500}"/>
              </a:ext>
            </a:extLst>
          </p:cNvPr>
          <p:cNvSpPr>
            <a:spLocks noGrp="1"/>
          </p:cNvSpPr>
          <p:nvPr>
            <p:ph type="title"/>
          </p:nvPr>
        </p:nvSpPr>
        <p:spPr/>
        <p:txBody>
          <a:bodyPr>
            <a:normAutofit/>
          </a:bodyPr>
          <a:lstStyle/>
          <a:p>
            <a:r>
              <a:rPr lang="zh-CN" altLang="en-US" sz="4000" dirty="0"/>
              <a:t>研究步骤</a:t>
            </a:r>
          </a:p>
        </p:txBody>
      </p:sp>
      <p:grpSp>
        <p:nvGrpSpPr>
          <p:cNvPr id="5" name="0303f056-f6ef-4406-8009-c90050541b5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74AA68F-4D07-484A-9097-A89CE63A4150}"/>
              </a:ext>
            </a:extLst>
          </p:cNvPr>
          <p:cNvGrpSpPr>
            <a:grpSpLocks noChangeAspect="1"/>
          </p:cNvGrpSpPr>
          <p:nvPr>
            <p:custDataLst>
              <p:tags r:id="rId1"/>
            </p:custDataLst>
          </p:nvPr>
        </p:nvGrpSpPr>
        <p:grpSpPr>
          <a:xfrm>
            <a:off x="761617" y="1415574"/>
            <a:ext cx="10346538" cy="4378475"/>
            <a:chOff x="761617" y="2089785"/>
            <a:chExt cx="10346538" cy="4378475"/>
          </a:xfrm>
        </p:grpSpPr>
        <p:sp>
          <p:nvSpPr>
            <p:cNvPr id="6" name="î$ḷîḍê">
              <a:extLst>
                <a:ext uri="{FF2B5EF4-FFF2-40B4-BE49-F238E27FC236}">
                  <a16:creationId xmlns:a16="http://schemas.microsoft.com/office/drawing/2014/main" id="{8B80CA53-2C81-47FF-A22A-B4ED7D26F49E}"/>
                </a:ext>
              </a:extLst>
            </p:cNvPr>
            <p:cNvSpPr/>
            <p:nvPr/>
          </p:nvSpPr>
          <p:spPr>
            <a:xfrm>
              <a:off x="8750070" y="2123094"/>
              <a:ext cx="2358085" cy="2463270"/>
            </a:xfrm>
            <a:prstGeom prst="rect">
              <a:avLst/>
            </a:prstGeom>
            <a:solidFill>
              <a:schemeClr val="accent4"/>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br>
                <a:rPr lang="zh-CN" altLang="en-US" sz="2000" b="1" dirty="0">
                  <a:solidFill>
                    <a:schemeClr val="bg1"/>
                  </a:solidFill>
                </a:rPr>
              </a:br>
              <a:br>
                <a:rPr lang="zh-CN" altLang="en-US" sz="2000" b="1" dirty="0">
                  <a:solidFill>
                    <a:schemeClr val="bg1"/>
                  </a:solidFill>
                </a:rPr>
              </a:br>
              <a:r>
                <a:rPr lang="zh-CN" altLang="en-US" sz="2000" b="1" dirty="0">
                  <a:solidFill>
                    <a:schemeClr val="bg1"/>
                  </a:solidFill>
                </a:rPr>
                <a:t>模型的选取</a:t>
              </a:r>
            </a:p>
          </p:txBody>
        </p:sp>
        <p:sp>
          <p:nvSpPr>
            <p:cNvPr id="7" name="îśľîḑe">
              <a:extLst>
                <a:ext uri="{FF2B5EF4-FFF2-40B4-BE49-F238E27FC236}">
                  <a16:creationId xmlns:a16="http://schemas.microsoft.com/office/drawing/2014/main" id="{3813B2C0-9438-4C3D-8224-CC11C902E027}"/>
                </a:ext>
              </a:extLst>
            </p:cNvPr>
            <p:cNvSpPr/>
            <p:nvPr/>
          </p:nvSpPr>
          <p:spPr>
            <a:xfrm>
              <a:off x="785357" y="2089785"/>
              <a:ext cx="2358085" cy="2463271"/>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br>
                <a:rPr lang="zh-CN" altLang="en-US" sz="2000" b="1" dirty="0">
                  <a:solidFill>
                    <a:schemeClr val="bg1"/>
                  </a:solidFill>
                </a:rPr>
              </a:br>
              <a:br>
                <a:rPr lang="zh-CN" altLang="en-US" sz="2000" b="1" dirty="0">
                  <a:solidFill>
                    <a:schemeClr val="bg1"/>
                  </a:solidFill>
                </a:rPr>
              </a:br>
              <a:r>
                <a:rPr lang="zh-CN" altLang="en-US" sz="2000" b="1" dirty="0">
                  <a:solidFill>
                    <a:schemeClr val="bg1"/>
                  </a:solidFill>
                </a:rPr>
                <a:t>数据集的准备</a:t>
              </a:r>
            </a:p>
          </p:txBody>
        </p:sp>
        <p:sp>
          <p:nvSpPr>
            <p:cNvPr id="8" name="iṣḻiďé">
              <a:extLst>
                <a:ext uri="{FF2B5EF4-FFF2-40B4-BE49-F238E27FC236}">
                  <a16:creationId xmlns:a16="http://schemas.microsoft.com/office/drawing/2014/main" id="{E92CB5DA-2C5F-471F-BB08-14235090BB32}"/>
                </a:ext>
              </a:extLst>
            </p:cNvPr>
            <p:cNvSpPr/>
            <p:nvPr/>
          </p:nvSpPr>
          <p:spPr>
            <a:xfrm>
              <a:off x="4718799" y="2114436"/>
              <a:ext cx="2358085" cy="2463271"/>
            </a:xfrm>
            <a:prstGeom prst="rect">
              <a:avLst/>
            </a:prstGeom>
            <a:solidFill>
              <a:schemeClr val="accent3"/>
            </a:solidFill>
            <a:ln w="6350" cmpd="sng">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br>
                <a:rPr lang="zh-CN" altLang="en-US" sz="2000" b="1" dirty="0">
                  <a:solidFill>
                    <a:schemeClr val="bg1"/>
                  </a:solidFill>
                </a:rPr>
              </a:br>
              <a:br>
                <a:rPr lang="zh-CN" altLang="en-US" sz="2000" b="1" dirty="0">
                  <a:solidFill>
                    <a:schemeClr val="bg1"/>
                  </a:solidFill>
                </a:rPr>
              </a:br>
              <a:r>
                <a:rPr lang="zh-CN" altLang="zh-CN" b="1" dirty="0">
                  <a:solidFill>
                    <a:schemeClr val="bg1"/>
                  </a:solidFill>
                </a:rPr>
                <a:t>图像相似度衡量指标</a:t>
              </a:r>
              <a:endParaRPr lang="zh-CN" altLang="en-US" sz="2000" b="1" dirty="0">
                <a:solidFill>
                  <a:schemeClr val="bg1"/>
                </a:solidFill>
              </a:endParaRPr>
            </a:p>
          </p:txBody>
        </p:sp>
        <p:sp>
          <p:nvSpPr>
            <p:cNvPr id="10" name="iṥlîḋè">
              <a:extLst>
                <a:ext uri="{FF2B5EF4-FFF2-40B4-BE49-F238E27FC236}">
                  <a16:creationId xmlns:a16="http://schemas.microsoft.com/office/drawing/2014/main" id="{55C8374A-A8E1-41B8-BFF2-D28CE98DCB43}"/>
                </a:ext>
              </a:extLst>
            </p:cNvPr>
            <p:cNvSpPr>
              <a:spLocks/>
            </p:cNvSpPr>
            <p:nvPr/>
          </p:nvSpPr>
          <p:spPr bwMode="auto">
            <a:xfrm>
              <a:off x="1679130" y="2757946"/>
              <a:ext cx="595023" cy="596783"/>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chemeClr val="bg1"/>
            </a:solidFill>
            <a:ln>
              <a:noFill/>
            </a:ln>
          </p:spPr>
          <p:txBody>
            <a:bodyPr anchor="ctr"/>
            <a:lstStyle/>
            <a:p>
              <a:pPr algn="ctr"/>
              <a:endParaRPr/>
            </a:p>
          </p:txBody>
        </p:sp>
        <p:sp>
          <p:nvSpPr>
            <p:cNvPr id="12" name="išḷiḑé">
              <a:extLst>
                <a:ext uri="{FF2B5EF4-FFF2-40B4-BE49-F238E27FC236}">
                  <a16:creationId xmlns:a16="http://schemas.microsoft.com/office/drawing/2014/main" id="{A6388115-2FB7-4548-B8AC-040700E7C7D3}"/>
                </a:ext>
              </a:extLst>
            </p:cNvPr>
            <p:cNvSpPr>
              <a:spLocks/>
            </p:cNvSpPr>
            <p:nvPr/>
          </p:nvSpPr>
          <p:spPr bwMode="auto">
            <a:xfrm>
              <a:off x="9715468" y="2702173"/>
              <a:ext cx="596981" cy="591698"/>
            </a:xfrm>
            <a:custGeom>
              <a:avLst/>
              <a:gdLst>
                <a:gd name="T0" fmla="*/ 157 w 186"/>
                <a:gd name="T1" fmla="*/ 159 h 185"/>
                <a:gd name="T2" fmla="*/ 186 w 186"/>
                <a:gd name="T3" fmla="*/ 93 h 185"/>
                <a:gd name="T4" fmla="*/ 93 w 186"/>
                <a:gd name="T5" fmla="*/ 0 h 185"/>
                <a:gd name="T6" fmla="*/ 0 w 186"/>
                <a:gd name="T7" fmla="*/ 93 h 185"/>
                <a:gd name="T8" fmla="*/ 29 w 186"/>
                <a:gd name="T9" fmla="*/ 159 h 185"/>
                <a:gd name="T10" fmla="*/ 18 w 186"/>
                <a:gd name="T11" fmla="*/ 178 h 185"/>
                <a:gd name="T12" fmla="*/ 17 w 186"/>
                <a:gd name="T13" fmla="*/ 181 h 185"/>
                <a:gd name="T14" fmla="*/ 21 w 186"/>
                <a:gd name="T15" fmla="*/ 185 h 185"/>
                <a:gd name="T16" fmla="*/ 24 w 186"/>
                <a:gd name="T17" fmla="*/ 184 h 185"/>
                <a:gd name="T18" fmla="*/ 25 w 186"/>
                <a:gd name="T19" fmla="*/ 182 h 185"/>
                <a:gd name="T20" fmla="*/ 35 w 186"/>
                <a:gd name="T21" fmla="*/ 165 h 185"/>
                <a:gd name="T22" fmla="*/ 93 w 186"/>
                <a:gd name="T23" fmla="*/ 185 h 185"/>
                <a:gd name="T24" fmla="*/ 151 w 186"/>
                <a:gd name="T25" fmla="*/ 165 h 185"/>
                <a:gd name="T26" fmla="*/ 161 w 186"/>
                <a:gd name="T27" fmla="*/ 182 h 185"/>
                <a:gd name="T28" fmla="*/ 165 w 186"/>
                <a:gd name="T29" fmla="*/ 185 h 185"/>
                <a:gd name="T30" fmla="*/ 169 w 186"/>
                <a:gd name="T31" fmla="*/ 181 h 185"/>
                <a:gd name="T32" fmla="*/ 168 w 186"/>
                <a:gd name="T33" fmla="*/ 178 h 185"/>
                <a:gd name="T34" fmla="*/ 157 w 186"/>
                <a:gd name="T35" fmla="*/ 159 h 185"/>
                <a:gd name="T36" fmla="*/ 93 w 186"/>
                <a:gd name="T37" fmla="*/ 177 h 185"/>
                <a:gd name="T38" fmla="*/ 9 w 186"/>
                <a:gd name="T39" fmla="*/ 93 h 185"/>
                <a:gd name="T40" fmla="*/ 93 w 186"/>
                <a:gd name="T41" fmla="*/ 8 h 185"/>
                <a:gd name="T42" fmla="*/ 177 w 186"/>
                <a:gd name="T43" fmla="*/ 93 h 185"/>
                <a:gd name="T44" fmla="*/ 93 w 186"/>
                <a:gd name="T45" fmla="*/ 177 h 185"/>
                <a:gd name="T46" fmla="*/ 93 w 186"/>
                <a:gd name="T47" fmla="*/ 34 h 185"/>
                <a:gd name="T48" fmla="*/ 34 w 186"/>
                <a:gd name="T49" fmla="*/ 93 h 185"/>
                <a:gd name="T50" fmla="*/ 93 w 186"/>
                <a:gd name="T51" fmla="*/ 152 h 185"/>
                <a:gd name="T52" fmla="*/ 152 w 186"/>
                <a:gd name="T53" fmla="*/ 93 h 185"/>
                <a:gd name="T54" fmla="*/ 93 w 186"/>
                <a:gd name="T55" fmla="*/ 34 h 185"/>
                <a:gd name="T56" fmla="*/ 93 w 186"/>
                <a:gd name="T57" fmla="*/ 143 h 185"/>
                <a:gd name="T58" fmla="*/ 42 w 186"/>
                <a:gd name="T59" fmla="*/ 93 h 185"/>
                <a:gd name="T60" fmla="*/ 93 w 186"/>
                <a:gd name="T61" fmla="*/ 42 h 185"/>
                <a:gd name="T62" fmla="*/ 144 w 186"/>
                <a:gd name="T63" fmla="*/ 93 h 185"/>
                <a:gd name="T64" fmla="*/ 93 w 186"/>
                <a:gd name="T65" fmla="*/ 143 h 185"/>
                <a:gd name="T66" fmla="*/ 93 w 186"/>
                <a:gd name="T67" fmla="*/ 67 h 185"/>
                <a:gd name="T68" fmla="*/ 68 w 186"/>
                <a:gd name="T69" fmla="*/ 93 h 185"/>
                <a:gd name="T70" fmla="*/ 93 w 186"/>
                <a:gd name="T71" fmla="*/ 118 h 185"/>
                <a:gd name="T72" fmla="*/ 118 w 186"/>
                <a:gd name="T73" fmla="*/ 93 h 185"/>
                <a:gd name="T74" fmla="*/ 93 w 186"/>
                <a:gd name="T75" fmla="*/ 67 h 185"/>
                <a:gd name="T76" fmla="*/ 93 w 186"/>
                <a:gd name="T77" fmla="*/ 109 h 185"/>
                <a:gd name="T78" fmla="*/ 76 w 186"/>
                <a:gd name="T79" fmla="*/ 93 h 185"/>
                <a:gd name="T80" fmla="*/ 93 w 186"/>
                <a:gd name="T81" fmla="*/ 76 h 185"/>
                <a:gd name="T82" fmla="*/ 110 w 186"/>
                <a:gd name="T83" fmla="*/ 93 h 185"/>
                <a:gd name="T84" fmla="*/ 93 w 186"/>
                <a:gd name="T85" fmla="*/ 10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 h="185">
                  <a:moveTo>
                    <a:pt x="157" y="159"/>
                  </a:moveTo>
                  <a:cubicBezTo>
                    <a:pt x="175" y="143"/>
                    <a:pt x="186" y="119"/>
                    <a:pt x="186" y="93"/>
                  </a:cubicBezTo>
                  <a:cubicBezTo>
                    <a:pt x="186" y="41"/>
                    <a:pt x="144" y="0"/>
                    <a:pt x="93" y="0"/>
                  </a:cubicBezTo>
                  <a:cubicBezTo>
                    <a:pt x="42" y="0"/>
                    <a:pt x="0" y="41"/>
                    <a:pt x="0" y="93"/>
                  </a:cubicBezTo>
                  <a:cubicBezTo>
                    <a:pt x="0" y="119"/>
                    <a:pt x="11" y="143"/>
                    <a:pt x="29" y="159"/>
                  </a:cubicBezTo>
                  <a:cubicBezTo>
                    <a:pt x="18" y="178"/>
                    <a:pt x="18" y="178"/>
                    <a:pt x="18" y="178"/>
                  </a:cubicBezTo>
                  <a:cubicBezTo>
                    <a:pt x="18" y="179"/>
                    <a:pt x="17" y="180"/>
                    <a:pt x="17" y="181"/>
                  </a:cubicBezTo>
                  <a:cubicBezTo>
                    <a:pt x="17" y="183"/>
                    <a:pt x="19" y="185"/>
                    <a:pt x="21" y="185"/>
                  </a:cubicBezTo>
                  <a:cubicBezTo>
                    <a:pt x="22" y="185"/>
                    <a:pt x="24" y="185"/>
                    <a:pt x="24" y="184"/>
                  </a:cubicBezTo>
                  <a:cubicBezTo>
                    <a:pt x="25" y="184"/>
                    <a:pt x="25" y="183"/>
                    <a:pt x="25" y="182"/>
                  </a:cubicBezTo>
                  <a:cubicBezTo>
                    <a:pt x="35" y="165"/>
                    <a:pt x="35" y="165"/>
                    <a:pt x="35" y="165"/>
                  </a:cubicBezTo>
                  <a:cubicBezTo>
                    <a:pt x="51" y="178"/>
                    <a:pt x="71" y="185"/>
                    <a:pt x="93" y="185"/>
                  </a:cubicBezTo>
                  <a:cubicBezTo>
                    <a:pt x="115" y="185"/>
                    <a:pt x="135" y="178"/>
                    <a:pt x="151" y="165"/>
                  </a:cubicBezTo>
                  <a:cubicBezTo>
                    <a:pt x="161" y="182"/>
                    <a:pt x="161" y="182"/>
                    <a:pt x="161" y="182"/>
                  </a:cubicBezTo>
                  <a:cubicBezTo>
                    <a:pt x="161" y="184"/>
                    <a:pt x="163" y="185"/>
                    <a:pt x="165" y="185"/>
                  </a:cubicBezTo>
                  <a:cubicBezTo>
                    <a:pt x="167" y="185"/>
                    <a:pt x="169" y="183"/>
                    <a:pt x="169" y="181"/>
                  </a:cubicBezTo>
                  <a:cubicBezTo>
                    <a:pt x="169" y="180"/>
                    <a:pt x="168" y="179"/>
                    <a:pt x="168" y="178"/>
                  </a:cubicBezTo>
                  <a:lnTo>
                    <a:pt x="157" y="159"/>
                  </a:ln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93" y="34"/>
                  </a:moveTo>
                  <a:cubicBezTo>
                    <a:pt x="60" y="34"/>
                    <a:pt x="34" y="60"/>
                    <a:pt x="34" y="93"/>
                  </a:cubicBezTo>
                  <a:cubicBezTo>
                    <a:pt x="34" y="125"/>
                    <a:pt x="60" y="152"/>
                    <a:pt x="93" y="152"/>
                  </a:cubicBezTo>
                  <a:cubicBezTo>
                    <a:pt x="126" y="152"/>
                    <a:pt x="152" y="125"/>
                    <a:pt x="152" y="93"/>
                  </a:cubicBezTo>
                  <a:cubicBezTo>
                    <a:pt x="152" y="60"/>
                    <a:pt x="126" y="34"/>
                    <a:pt x="93" y="34"/>
                  </a:cubicBezTo>
                  <a:close/>
                  <a:moveTo>
                    <a:pt x="93" y="143"/>
                  </a:moveTo>
                  <a:cubicBezTo>
                    <a:pt x="65" y="143"/>
                    <a:pt x="42" y="121"/>
                    <a:pt x="42" y="93"/>
                  </a:cubicBezTo>
                  <a:cubicBezTo>
                    <a:pt x="42" y="65"/>
                    <a:pt x="65" y="42"/>
                    <a:pt x="93" y="42"/>
                  </a:cubicBezTo>
                  <a:cubicBezTo>
                    <a:pt x="121" y="42"/>
                    <a:pt x="144" y="65"/>
                    <a:pt x="144" y="93"/>
                  </a:cubicBezTo>
                  <a:cubicBezTo>
                    <a:pt x="144" y="121"/>
                    <a:pt x="121" y="143"/>
                    <a:pt x="93" y="143"/>
                  </a:cubicBezTo>
                  <a:close/>
                  <a:moveTo>
                    <a:pt x="93" y="67"/>
                  </a:moveTo>
                  <a:cubicBezTo>
                    <a:pt x="79" y="67"/>
                    <a:pt x="68" y="79"/>
                    <a:pt x="68" y="93"/>
                  </a:cubicBezTo>
                  <a:cubicBezTo>
                    <a:pt x="68" y="107"/>
                    <a:pt x="79" y="118"/>
                    <a:pt x="93" y="118"/>
                  </a:cubicBezTo>
                  <a:cubicBezTo>
                    <a:pt x="107" y="118"/>
                    <a:pt x="118" y="107"/>
                    <a:pt x="118" y="93"/>
                  </a:cubicBezTo>
                  <a:cubicBezTo>
                    <a:pt x="118" y="79"/>
                    <a:pt x="107" y="67"/>
                    <a:pt x="93" y="67"/>
                  </a:cubicBezTo>
                  <a:close/>
                  <a:moveTo>
                    <a:pt x="93" y="109"/>
                  </a:moveTo>
                  <a:cubicBezTo>
                    <a:pt x="84" y="109"/>
                    <a:pt x="76" y="102"/>
                    <a:pt x="76" y="93"/>
                  </a:cubicBezTo>
                  <a:cubicBezTo>
                    <a:pt x="76" y="83"/>
                    <a:pt x="84" y="76"/>
                    <a:pt x="93" y="76"/>
                  </a:cubicBezTo>
                  <a:cubicBezTo>
                    <a:pt x="102" y="76"/>
                    <a:pt x="110" y="83"/>
                    <a:pt x="110" y="93"/>
                  </a:cubicBezTo>
                  <a:cubicBezTo>
                    <a:pt x="110" y="102"/>
                    <a:pt x="102" y="109"/>
                    <a:pt x="93" y="109"/>
                  </a:cubicBezTo>
                  <a:close/>
                </a:path>
              </a:pathLst>
            </a:custGeom>
            <a:solidFill>
              <a:schemeClr val="bg1"/>
            </a:solidFill>
            <a:ln>
              <a:noFill/>
            </a:ln>
          </p:spPr>
          <p:txBody>
            <a:bodyPr anchor="ctr"/>
            <a:lstStyle/>
            <a:p>
              <a:pPr algn="ctr"/>
              <a:endParaRPr/>
            </a:p>
          </p:txBody>
        </p:sp>
        <p:sp>
          <p:nvSpPr>
            <p:cNvPr id="13" name="iṥļïḍe">
              <a:extLst>
                <a:ext uri="{FF2B5EF4-FFF2-40B4-BE49-F238E27FC236}">
                  <a16:creationId xmlns:a16="http://schemas.microsoft.com/office/drawing/2014/main" id="{E117E31C-6008-48E9-9115-12AB28B667B3}"/>
                </a:ext>
              </a:extLst>
            </p:cNvPr>
            <p:cNvSpPr>
              <a:spLocks/>
            </p:cNvSpPr>
            <p:nvPr/>
          </p:nvSpPr>
          <p:spPr bwMode="auto">
            <a:xfrm>
              <a:off x="5681579" y="2761269"/>
              <a:ext cx="609309" cy="593460"/>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bg1"/>
            </a:solidFill>
            <a:ln>
              <a:noFill/>
            </a:ln>
          </p:spPr>
          <p:txBody>
            <a:bodyPr anchor="ctr"/>
            <a:lstStyle/>
            <a:p>
              <a:pPr algn="ctr"/>
              <a:endParaRPr/>
            </a:p>
          </p:txBody>
        </p:sp>
        <p:sp>
          <p:nvSpPr>
            <p:cNvPr id="24" name="îṣļiḋe">
              <a:extLst>
                <a:ext uri="{FF2B5EF4-FFF2-40B4-BE49-F238E27FC236}">
                  <a16:creationId xmlns:a16="http://schemas.microsoft.com/office/drawing/2014/main" id="{AF02B302-6FCA-4E1E-81D2-241CB9E34487}"/>
                </a:ext>
              </a:extLst>
            </p:cNvPr>
            <p:cNvSpPr txBox="1"/>
            <p:nvPr/>
          </p:nvSpPr>
          <p:spPr>
            <a:xfrm>
              <a:off x="761617" y="5249121"/>
              <a:ext cx="2073722" cy="1219139"/>
            </a:xfrm>
            <a:prstGeom prst="rect">
              <a:avLst/>
            </a:prstGeom>
            <a:noFill/>
          </p:spPr>
          <p:txBody>
            <a:bodyPr wrap="none" lIns="0" tIns="0" rIns="0" bIns="0">
              <a:normAutofit/>
            </a:bodyPr>
            <a:lstStyle/>
            <a:p>
              <a:pPr algn="ctr"/>
              <a:endParaRPr lang="zh-CN" altLang="en-US" sz="1200" b="1" dirty="0">
                <a:solidFill>
                  <a:schemeClr val="accent1">
                    <a:lumMod val="100000"/>
                  </a:schemeClr>
                </a:solidFill>
              </a:endParaRPr>
            </a:p>
          </p:txBody>
        </p:sp>
      </p:grpSp>
      <p:sp>
        <p:nvSpPr>
          <p:cNvPr id="4" name="文本框 3">
            <a:extLst>
              <a:ext uri="{FF2B5EF4-FFF2-40B4-BE49-F238E27FC236}">
                <a16:creationId xmlns:a16="http://schemas.microsoft.com/office/drawing/2014/main" id="{F60F2EF7-27AA-891B-3273-33FA6DE41DAB}"/>
              </a:ext>
            </a:extLst>
          </p:cNvPr>
          <p:cNvSpPr txBox="1"/>
          <p:nvPr/>
        </p:nvSpPr>
        <p:spPr>
          <a:xfrm>
            <a:off x="399656" y="4224358"/>
            <a:ext cx="3557047" cy="830997"/>
          </a:xfrm>
          <a:prstGeom prst="rect">
            <a:avLst/>
          </a:prstGeom>
          <a:noFill/>
        </p:spPr>
        <p:txBody>
          <a:bodyPr wrap="square">
            <a:spAutoFit/>
          </a:bodyPr>
          <a:lstStyle/>
          <a:p>
            <a:r>
              <a:rPr lang="zh-CN" altLang="zh-CN" sz="1600" kern="100" dirty="0">
                <a:effectLst/>
                <a:ea typeface="宋体" panose="02010600030101010101" pitchFamily="2" charset="-122"/>
                <a:cs typeface="Times New Roman" panose="02020603050405020304" pitchFamily="18" charset="0"/>
              </a:rPr>
              <a:t>本文拟采用</a:t>
            </a:r>
            <a:r>
              <a:rPr lang="en-US" altLang="zh-CN" sz="1600" dirty="0">
                <a:solidFill>
                  <a:srgbClr val="000000"/>
                </a:solidFill>
                <a:effectLst/>
                <a:latin typeface="Times New Roman" panose="02020603050405020304" pitchFamily="18" charset="0"/>
                <a:ea typeface="宋体" panose="02010600030101010101" pitchFamily="2" charset="-122"/>
              </a:rPr>
              <a:t>DIV2K</a:t>
            </a:r>
            <a:r>
              <a:rPr lang="zh-CN" altLang="zh-CN" sz="1600" kern="100" dirty="0">
                <a:effectLst/>
                <a:ea typeface="宋体" panose="02010600030101010101" pitchFamily="2" charset="-122"/>
                <a:cs typeface="Times New Roman" panose="02020603050405020304" pitchFamily="18" charset="0"/>
              </a:rPr>
              <a:t>数据集作为实验数据。用于评估图像超分辨率算法的性能和质量</a:t>
            </a:r>
            <a:r>
              <a:rPr lang="zh-CN" altLang="en-US" sz="1600" kern="100" dirty="0">
                <a:effectLst/>
                <a:ea typeface="宋体" panose="02010600030101010101" pitchFamily="2" charset="-122"/>
                <a:cs typeface="Times New Roman" panose="02020603050405020304" pitchFamily="18" charset="0"/>
              </a:rPr>
              <a:t>。</a:t>
            </a:r>
            <a:endParaRPr lang="zh-CN" altLang="en-US" sz="1600" dirty="0"/>
          </a:p>
        </p:txBody>
      </p:sp>
      <p:sp>
        <p:nvSpPr>
          <p:cNvPr id="27" name="文本框 26">
            <a:extLst>
              <a:ext uri="{FF2B5EF4-FFF2-40B4-BE49-F238E27FC236}">
                <a16:creationId xmlns:a16="http://schemas.microsoft.com/office/drawing/2014/main" id="{B22B8F14-4AC8-98D2-4DDA-EE4A8638101D}"/>
              </a:ext>
            </a:extLst>
          </p:cNvPr>
          <p:cNvSpPr txBox="1"/>
          <p:nvPr/>
        </p:nvSpPr>
        <p:spPr>
          <a:xfrm>
            <a:off x="4138078" y="4224358"/>
            <a:ext cx="3696309" cy="1077218"/>
          </a:xfrm>
          <a:prstGeom prst="rect">
            <a:avLst/>
          </a:prstGeom>
          <a:noFill/>
        </p:spPr>
        <p:txBody>
          <a:bodyPr wrap="square">
            <a:spAutoFit/>
          </a:bodyPr>
          <a:lstStyle/>
          <a:p>
            <a:r>
              <a:rPr lang="zh-CN" altLang="en-US" sz="1600" kern="100" dirty="0">
                <a:ea typeface="宋体" panose="02010600030101010101" pitchFamily="2" charset="-122"/>
                <a:cs typeface="Times New Roman" panose="02020603050405020304" pitchFamily="18" charset="0"/>
              </a:rPr>
              <a:t>本文拟采用峰值信噪比（</a:t>
            </a:r>
            <a:r>
              <a:rPr lang="en-US" altLang="zh-CN" sz="1600" dirty="0">
                <a:solidFill>
                  <a:srgbClr val="000000"/>
                </a:solidFill>
                <a:latin typeface="Times New Roman" panose="02020603050405020304" pitchFamily="18" charset="0"/>
                <a:ea typeface="宋体" panose="02010600030101010101" pitchFamily="2" charset="-122"/>
              </a:rPr>
              <a:t>Peak Signal-to-Noise Ratio, PSNR</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kern="100" dirty="0">
                <a:ea typeface="宋体" panose="02010600030101010101" pitchFamily="2" charset="-122"/>
                <a:cs typeface="Times New Roman" panose="02020603050405020304" pitchFamily="18" charset="0"/>
              </a:rPr>
              <a:t>和结构相似性指标</a:t>
            </a:r>
            <a:r>
              <a:rPr lang="zh-CN" altLang="en-US" sz="1600" dirty="0">
                <a:solidFill>
                  <a:srgbClr val="000000"/>
                </a:solidFill>
                <a:latin typeface="Times New Roman" panose="02020603050405020304" pitchFamily="18" charset="0"/>
                <a:ea typeface="宋体" panose="02010600030101010101" pitchFamily="2" charset="-122"/>
              </a:rPr>
              <a:t>（</a:t>
            </a:r>
            <a:r>
              <a:rPr lang="en-US" altLang="zh-CN" sz="1600" dirty="0">
                <a:solidFill>
                  <a:srgbClr val="000000"/>
                </a:solidFill>
                <a:latin typeface="Times New Roman" panose="02020603050405020304" pitchFamily="18" charset="0"/>
                <a:ea typeface="宋体" panose="02010600030101010101" pitchFamily="2" charset="-122"/>
              </a:rPr>
              <a:t>Structural Similarity Index, SSIM</a:t>
            </a:r>
            <a:r>
              <a:rPr lang="zh-CN" altLang="en-US" sz="1600" dirty="0">
                <a:solidFill>
                  <a:srgbClr val="000000"/>
                </a:solidFill>
                <a:latin typeface="Times New Roman" panose="02020603050405020304" pitchFamily="18" charset="0"/>
                <a:ea typeface="宋体" panose="02010600030101010101" pitchFamily="2" charset="-122"/>
              </a:rPr>
              <a:t>）</a:t>
            </a:r>
            <a:r>
              <a:rPr lang="zh-CN" altLang="en-US" sz="1600" kern="100" dirty="0">
                <a:ea typeface="宋体" panose="02010600030101010101" pitchFamily="2" charset="-122"/>
                <a:cs typeface="Times New Roman" panose="02020603050405020304" pitchFamily="18" charset="0"/>
              </a:rPr>
              <a:t>来衡量</a:t>
            </a:r>
            <a:r>
              <a:rPr lang="en-US" altLang="zh-CN" sz="1600" kern="100" dirty="0">
                <a:ea typeface="宋体" panose="02010600030101010101" pitchFamily="2" charset="-122"/>
                <a:cs typeface="Times New Roman" panose="02020603050405020304" pitchFamily="18" charset="0"/>
              </a:rPr>
              <a:t>LR</a:t>
            </a:r>
            <a:r>
              <a:rPr lang="zh-CN" altLang="en-US" sz="1600" kern="100" dirty="0">
                <a:ea typeface="宋体" panose="02010600030101010101" pitchFamily="2" charset="-122"/>
                <a:cs typeface="Times New Roman" panose="02020603050405020304" pitchFamily="18" charset="0"/>
              </a:rPr>
              <a:t>与重建出的</a:t>
            </a:r>
            <a:r>
              <a:rPr lang="en-US" altLang="zh-CN" sz="1600" kern="100" dirty="0">
                <a:ea typeface="宋体" panose="02010600030101010101" pitchFamily="2" charset="-122"/>
                <a:cs typeface="Times New Roman" panose="02020603050405020304" pitchFamily="18" charset="0"/>
              </a:rPr>
              <a:t>HR</a:t>
            </a:r>
            <a:r>
              <a:rPr lang="zh-CN" altLang="en-US" sz="1600" kern="100" dirty="0">
                <a:ea typeface="宋体" panose="02010600030101010101" pitchFamily="2" charset="-122"/>
                <a:cs typeface="Times New Roman" panose="02020603050405020304" pitchFamily="18" charset="0"/>
              </a:rPr>
              <a:t>图像的相似度。</a:t>
            </a:r>
          </a:p>
        </p:txBody>
      </p:sp>
      <p:sp>
        <p:nvSpPr>
          <p:cNvPr id="29" name="文本框 28">
            <a:extLst>
              <a:ext uri="{FF2B5EF4-FFF2-40B4-BE49-F238E27FC236}">
                <a16:creationId xmlns:a16="http://schemas.microsoft.com/office/drawing/2014/main" id="{A5B76C90-B396-4E44-FA11-A8DC99A2245F}"/>
              </a:ext>
            </a:extLst>
          </p:cNvPr>
          <p:cNvSpPr txBox="1"/>
          <p:nvPr/>
        </p:nvSpPr>
        <p:spPr>
          <a:xfrm>
            <a:off x="7930919" y="4191808"/>
            <a:ext cx="3970196" cy="1569660"/>
          </a:xfrm>
          <a:prstGeom prst="rect">
            <a:avLst/>
          </a:prstGeom>
          <a:noFill/>
        </p:spPr>
        <p:txBody>
          <a:bodyPr wrap="square">
            <a:spAutoFit/>
          </a:bodyPr>
          <a:lstStyle/>
          <a:p>
            <a:r>
              <a:rPr lang="zh-CN" altLang="zh-CN" sz="1600" kern="100" dirty="0">
                <a:effectLst/>
                <a:ea typeface="宋体" panose="02010600030101010101" pitchFamily="2" charset="-122"/>
                <a:cs typeface="Times New Roman" panose="02020603050405020304" pitchFamily="18" charset="0"/>
              </a:rPr>
              <a:t>我们计划以融合了注意力机制和残差学习的</a:t>
            </a:r>
            <a:r>
              <a:rPr lang="zh-CN" altLang="zh-CN"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级联残差网络</a:t>
            </a:r>
            <a:r>
              <a:rPr lang="en-US" altLang="zh-CN" sz="1600" dirty="0">
                <a:solidFill>
                  <a:srgbClr val="000000"/>
                </a:solidFill>
                <a:effectLst/>
                <a:latin typeface="Times New Roman" panose="02020603050405020304" pitchFamily="18" charset="0"/>
                <a:ea typeface="宋体" panose="02010600030101010101" pitchFamily="2" charset="-122"/>
              </a:rPr>
              <a:t>(CARN)</a:t>
            </a:r>
            <a:r>
              <a:rPr lang="en-US" altLang="zh-CN" sz="1600" kern="100" dirty="0">
                <a:effectLst/>
                <a:latin typeface="宋体" panose="02010600030101010101" pitchFamily="2" charset="-122"/>
                <a:cs typeface="Times New Roman" panose="02020603050405020304" pitchFamily="18" charset="0"/>
              </a:rPr>
              <a:t> </a:t>
            </a:r>
            <a:r>
              <a:rPr lang="zh-CN" altLang="zh-CN" sz="1600" kern="100" dirty="0">
                <a:effectLst/>
                <a:ea typeface="宋体" panose="02010600030101010101" pitchFamily="2" charset="-122"/>
                <a:cs typeface="Times New Roman" panose="02020603050405020304" pitchFamily="18" charset="0"/>
              </a:rPr>
              <a:t>为基础框架，搭建基础模型。在此基础上，我们将尝试调整网络结构，例如增加</a:t>
            </a:r>
            <a:r>
              <a:rPr lang="en-US" altLang="zh-CN" sz="1600" dirty="0">
                <a:solidFill>
                  <a:srgbClr val="000000"/>
                </a:solidFill>
                <a:effectLst/>
                <a:latin typeface="Times New Roman" panose="02020603050405020304" pitchFamily="18" charset="0"/>
                <a:ea typeface="宋体" panose="02010600030101010101" pitchFamily="2" charset="-122"/>
              </a:rPr>
              <a:t>ASPP</a:t>
            </a:r>
            <a:r>
              <a:rPr lang="zh-CN" altLang="zh-CN" sz="1600" kern="100" dirty="0">
                <a:effectLst/>
                <a:ea typeface="宋体" panose="02010600030101010101" pitchFamily="2" charset="-122"/>
                <a:cs typeface="Times New Roman" panose="02020603050405020304" pitchFamily="18" charset="0"/>
              </a:rPr>
              <a:t>模块来提高卷积层的特征提取能力，并进一步优化模型性能，以得出一个更好的模型结构。</a:t>
            </a:r>
            <a:endParaRPr lang="zh-CN" altLang="en-US" sz="1600" dirty="0"/>
          </a:p>
        </p:txBody>
      </p:sp>
    </p:spTree>
    <p:extLst>
      <p:ext uri="{BB962C8B-B14F-4D97-AF65-F5344CB8AC3E}">
        <p14:creationId xmlns:p14="http://schemas.microsoft.com/office/powerpoint/2010/main" val="41610158"/>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副标题 38"/>
          <p:cNvSpPr>
            <a:spLocks noGrp="1"/>
          </p:cNvSpPr>
          <p:nvPr>
            <p:ph type="subTitle" idx="1"/>
          </p:nvPr>
        </p:nvSpPr>
        <p:spPr>
          <a:xfrm>
            <a:off x="4792622" y="2385391"/>
            <a:ext cx="2604714" cy="1017863"/>
          </a:xfrm>
        </p:spPr>
        <p:txBody>
          <a:bodyPr>
            <a:normAutofit fontScale="92500" lnSpcReduction="10000"/>
          </a:bodyPr>
          <a:lstStyle/>
          <a:p>
            <a:r>
              <a:rPr lang="en-US" altLang="zh-CN" sz="8000" dirty="0">
                <a:solidFill>
                  <a:schemeClr val="accent3"/>
                </a:solidFill>
              </a:rPr>
              <a:t>2023</a:t>
            </a:r>
            <a:endParaRPr lang="zh-CN" altLang="en-US" sz="8000" dirty="0">
              <a:solidFill>
                <a:schemeClr val="accent3"/>
              </a:solidFill>
            </a:endParaRPr>
          </a:p>
        </p:txBody>
      </p:sp>
      <p:sp>
        <p:nvSpPr>
          <p:cNvPr id="2" name="标题 1"/>
          <p:cNvSpPr>
            <a:spLocks noGrp="1"/>
          </p:cNvSpPr>
          <p:nvPr>
            <p:ph type="ctrTitle"/>
          </p:nvPr>
        </p:nvSpPr>
        <p:spPr>
          <a:xfrm>
            <a:off x="1173755" y="3689597"/>
            <a:ext cx="10031443" cy="1039980"/>
          </a:xfrm>
        </p:spPr>
        <p:txBody>
          <a:bodyPr>
            <a:normAutofit fontScale="90000"/>
          </a:bodyPr>
          <a:lstStyle/>
          <a:p>
            <a:pPr>
              <a:lnSpc>
                <a:spcPct val="110000"/>
              </a:lnSpc>
            </a:pPr>
            <a:r>
              <a:rPr lang="en-US" altLang="zh-CN" sz="4900" dirty="0"/>
              <a:t>—</a:t>
            </a:r>
            <a:r>
              <a:rPr lang="zh-CN" altLang="en-US" sz="4900" dirty="0"/>
              <a:t>谢谢观看</a:t>
            </a:r>
            <a:r>
              <a:rPr lang="en-US" altLang="zh-CN" sz="4900" dirty="0"/>
              <a:t>—</a:t>
            </a:r>
            <a:r>
              <a:rPr lang="zh-CN" altLang="en-US" sz="4900" dirty="0"/>
              <a:t>                                                                 </a:t>
            </a:r>
            <a:br>
              <a:rPr lang="en-US" altLang="zh-CN" sz="4000" dirty="0"/>
            </a:br>
            <a:r>
              <a:rPr lang="zh-CN" altLang="en-US" sz="4000" dirty="0"/>
              <a:t>                                     </a:t>
            </a:r>
            <a:endParaRPr lang="zh-CN" altLang="en-US" b="0" dirty="0"/>
          </a:p>
        </p:txBody>
      </p:sp>
      <p:sp>
        <p:nvSpPr>
          <p:cNvPr id="13" name="文本框 12"/>
          <p:cNvSpPr txBox="1"/>
          <p:nvPr/>
        </p:nvSpPr>
        <p:spPr>
          <a:xfrm>
            <a:off x="2690279" y="1650767"/>
            <a:ext cx="1729321" cy="158242"/>
          </a:xfrm>
          <a:prstGeom prst="rect">
            <a:avLst/>
          </a:prstGeom>
          <a:noFill/>
        </p:spPr>
        <p:txBody>
          <a:bodyPr wrap="none" rtlCol="0">
            <a:prstTxWarp prst="textPlain">
              <a:avLst/>
            </a:prstTxWarp>
            <a:spAutoFit/>
          </a:bodyPr>
          <a:lstStyle/>
          <a:p>
            <a:pPr algn="r"/>
            <a:r>
              <a:rPr lang="en-US" altLang="zh-CN" sz="16600" dirty="0">
                <a:solidFill>
                  <a:schemeClr val="bg1">
                    <a:lumMod val="75000"/>
                  </a:schemeClr>
                </a:solidFill>
                <a:latin typeface="+mj-ea"/>
                <a:ea typeface="+mj-ea"/>
              </a:rPr>
              <a:t>BUSINESS REPORT</a:t>
            </a:r>
            <a:endParaRPr lang="zh-CN" altLang="en-US" sz="16600" dirty="0">
              <a:solidFill>
                <a:schemeClr val="bg1">
                  <a:lumMod val="75000"/>
                </a:schemeClr>
              </a:solidFill>
              <a:latin typeface="+mj-ea"/>
              <a:ea typeface="+mj-ea"/>
            </a:endParaRPr>
          </a:p>
        </p:txBody>
      </p:sp>
    </p:spTree>
    <p:extLst>
      <p:ext uri="{BB962C8B-B14F-4D97-AF65-F5344CB8AC3E}">
        <p14:creationId xmlns:p14="http://schemas.microsoft.com/office/powerpoint/2010/main" val="3641638407"/>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7" dur="500"/>
                                        <p:tgtEl>
                                          <p:spTgt spid="39">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c63e10e-1c36-47e1-87db-86539f5a2bd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65FDB9D-DE6B-4685-9116-FDC1FE8F28A6}"/>
              </a:ext>
            </a:extLst>
          </p:cNvPr>
          <p:cNvGrpSpPr>
            <a:grpSpLocks noChangeAspect="1"/>
          </p:cNvGrpSpPr>
          <p:nvPr>
            <p:custDataLst>
              <p:tags r:id="rId1"/>
            </p:custDataLst>
          </p:nvPr>
        </p:nvGrpSpPr>
        <p:grpSpPr>
          <a:xfrm>
            <a:off x="1271464" y="0"/>
            <a:ext cx="7959018" cy="6858000"/>
            <a:chOff x="1271464" y="0"/>
            <a:chExt cx="7959018" cy="6858000"/>
          </a:xfrm>
        </p:grpSpPr>
        <p:sp>
          <p:nvSpPr>
            <p:cNvPr id="6" name="iṣliḓe">
              <a:extLst>
                <a:ext uri="{FF2B5EF4-FFF2-40B4-BE49-F238E27FC236}">
                  <a16:creationId xmlns:a16="http://schemas.microsoft.com/office/drawing/2014/main" id="{4972EA78-564F-4DFE-BBA5-CFCA10D20EEE}"/>
                </a:ext>
              </a:extLst>
            </p:cNvPr>
            <p:cNvSpPr/>
            <p:nvPr/>
          </p:nvSpPr>
          <p:spPr bwMode="auto">
            <a:xfrm>
              <a:off x="1271464" y="736303"/>
              <a:ext cx="2160240" cy="2232248"/>
            </a:xfrm>
            <a:prstGeom prst="frame">
              <a:avLst>
                <a:gd name="adj1" fmla="val 3747"/>
              </a:avLst>
            </a:prstGeom>
            <a:solidFill>
              <a:schemeClr val="accent2"/>
            </a:solidFill>
            <a:ln w="19050">
              <a:noFill/>
              <a:round/>
              <a:headEnd/>
              <a:tailEnd/>
            </a:ln>
          </p:spPr>
          <p:txBody>
            <a:bodyPr anchor="ctr"/>
            <a:lstStyle/>
            <a:p>
              <a:pPr algn="ctr"/>
              <a:endParaRPr/>
            </a:p>
          </p:txBody>
        </p:sp>
        <p:sp>
          <p:nvSpPr>
            <p:cNvPr id="7" name="îṥlïḑè">
              <a:extLst>
                <a:ext uri="{FF2B5EF4-FFF2-40B4-BE49-F238E27FC236}">
                  <a16:creationId xmlns:a16="http://schemas.microsoft.com/office/drawing/2014/main" id="{B6FBF6C0-2A93-425E-8036-17827742F22D}"/>
                </a:ext>
              </a:extLst>
            </p:cNvPr>
            <p:cNvSpPr/>
            <p:nvPr/>
          </p:nvSpPr>
          <p:spPr bwMode="auto">
            <a:xfrm>
              <a:off x="2027548" y="0"/>
              <a:ext cx="648072" cy="6858000"/>
            </a:xfrm>
            <a:prstGeom prst="rect">
              <a:avLst/>
            </a:prstGeom>
            <a:blipFill>
              <a:blip r:embed="rId4"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2" name="í$ḷîḑe">
              <a:extLst>
                <a:ext uri="{FF2B5EF4-FFF2-40B4-BE49-F238E27FC236}">
                  <a16:creationId xmlns:a16="http://schemas.microsoft.com/office/drawing/2014/main" id="{FF5B18AE-5A0F-487C-98EB-CA10CFBDE557}"/>
                </a:ext>
              </a:extLst>
            </p:cNvPr>
            <p:cNvSpPr/>
            <p:nvPr/>
          </p:nvSpPr>
          <p:spPr>
            <a:xfrm>
              <a:off x="2891643" y="1204936"/>
              <a:ext cx="2154436" cy="864096"/>
            </a:xfrm>
            <a:prstGeom prst="rect">
              <a:avLst/>
            </a:prstGeom>
            <a:solidFill>
              <a:schemeClr val="bg1">
                <a:lumMod val="100000"/>
              </a:schemeClr>
            </a:solidFill>
          </p:spPr>
          <p:txBody>
            <a:bodyPr wrap="none" lIns="0" tIns="0" rIns="0" bIns="0" anchor="ctr">
              <a:normAutofit/>
            </a:bodyPr>
            <a:lstStyle/>
            <a:p>
              <a:r>
                <a:rPr lang="zh-CN" altLang="en-US" sz="4400" b="1" dirty="0">
                  <a:solidFill>
                    <a:schemeClr val="tx1">
                      <a:lumMod val="75000"/>
                    </a:schemeClr>
                  </a:solidFill>
                </a:rPr>
                <a:t>内容</a:t>
              </a:r>
            </a:p>
          </p:txBody>
        </p:sp>
        <p:grpSp>
          <p:nvGrpSpPr>
            <p:cNvPr id="9" name="îş1íḍé">
              <a:extLst>
                <a:ext uri="{FF2B5EF4-FFF2-40B4-BE49-F238E27FC236}">
                  <a16:creationId xmlns:a16="http://schemas.microsoft.com/office/drawing/2014/main" id="{DDADC1F6-0178-4162-B0CB-3212C47F2716}"/>
                </a:ext>
              </a:extLst>
            </p:cNvPr>
            <p:cNvGrpSpPr/>
            <p:nvPr/>
          </p:nvGrpSpPr>
          <p:grpSpPr>
            <a:xfrm>
              <a:off x="4800383" y="3116826"/>
              <a:ext cx="4430099" cy="2381501"/>
              <a:chOff x="4800383" y="3116826"/>
              <a:chExt cx="4430099" cy="2381501"/>
            </a:xfrm>
          </p:grpSpPr>
          <p:sp>
            <p:nvSpPr>
              <p:cNvPr id="10" name="ïšḷîḍé">
                <a:extLst>
                  <a:ext uri="{FF2B5EF4-FFF2-40B4-BE49-F238E27FC236}">
                    <a16:creationId xmlns:a16="http://schemas.microsoft.com/office/drawing/2014/main" id="{3D3C5250-FF6E-43F6-9398-EDE80C72F9AB}"/>
                  </a:ext>
                </a:extLst>
              </p:cNvPr>
              <p:cNvSpPr/>
              <p:nvPr/>
            </p:nvSpPr>
            <p:spPr>
              <a:xfrm>
                <a:off x="4800383" y="4873978"/>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20" name="iṣļíďè">
                <a:extLst>
                  <a:ext uri="{FF2B5EF4-FFF2-40B4-BE49-F238E27FC236}">
                    <a16:creationId xmlns:a16="http://schemas.microsoft.com/office/drawing/2014/main" id="{AF227598-74B9-4DEC-8B48-902C14E666A6}"/>
                  </a:ext>
                </a:extLst>
              </p:cNvPr>
              <p:cNvSpPr txBox="1"/>
              <p:nvPr/>
            </p:nvSpPr>
            <p:spPr>
              <a:xfrm>
                <a:off x="5267908" y="5056717"/>
                <a:ext cx="3962574" cy="242864"/>
              </a:xfrm>
              <a:prstGeom prst="rect">
                <a:avLst/>
              </a:prstGeom>
              <a:noFill/>
            </p:spPr>
            <p:txBody>
              <a:bodyPr wrap="none" lIns="360000" tIns="0" rIns="0" bIns="0" anchor="b" anchorCtr="0">
                <a:noAutofit/>
              </a:bodyPr>
              <a:lstStyle/>
              <a:p>
                <a:r>
                  <a:rPr lang="zh-CN" altLang="en-US" b="1" dirty="0">
                    <a:solidFill>
                      <a:schemeClr val="accent3">
                        <a:lumMod val="100000"/>
                      </a:schemeClr>
                    </a:solidFill>
                  </a:rPr>
                  <a:t>研究的基本内容及拟解决的问题</a:t>
                </a:r>
              </a:p>
            </p:txBody>
          </p:sp>
          <p:sp>
            <p:nvSpPr>
              <p:cNvPr id="12" name="íślïḍè">
                <a:extLst>
                  <a:ext uri="{FF2B5EF4-FFF2-40B4-BE49-F238E27FC236}">
                    <a16:creationId xmlns:a16="http://schemas.microsoft.com/office/drawing/2014/main" id="{D8494085-6800-45E2-9C12-17A27116B166}"/>
                  </a:ext>
                </a:extLst>
              </p:cNvPr>
              <p:cNvSpPr/>
              <p:nvPr/>
            </p:nvSpPr>
            <p:spPr>
              <a:xfrm>
                <a:off x="4800383" y="3995402"/>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02</a:t>
                </a:r>
              </a:p>
            </p:txBody>
          </p:sp>
          <p:sp>
            <p:nvSpPr>
              <p:cNvPr id="18" name="ísḷiḍè">
                <a:extLst>
                  <a:ext uri="{FF2B5EF4-FFF2-40B4-BE49-F238E27FC236}">
                    <a16:creationId xmlns:a16="http://schemas.microsoft.com/office/drawing/2014/main" id="{49326D46-9856-4929-BBF2-6CDD142FC4D2}"/>
                  </a:ext>
                </a:extLst>
              </p:cNvPr>
              <p:cNvSpPr txBox="1"/>
              <p:nvPr/>
            </p:nvSpPr>
            <p:spPr>
              <a:xfrm>
                <a:off x="5267908" y="4166983"/>
                <a:ext cx="3962574" cy="242864"/>
              </a:xfrm>
              <a:prstGeom prst="rect">
                <a:avLst/>
              </a:prstGeom>
              <a:noFill/>
            </p:spPr>
            <p:txBody>
              <a:bodyPr wrap="none" lIns="360000" tIns="0" rIns="0" bIns="0" anchor="b" anchorCtr="0">
                <a:noAutofit/>
              </a:bodyPr>
              <a:lstStyle/>
              <a:p>
                <a:r>
                  <a:rPr lang="zh-CN" altLang="en-US" b="1" dirty="0">
                    <a:solidFill>
                      <a:schemeClr val="accent2">
                        <a:lumMod val="100000"/>
                      </a:schemeClr>
                    </a:solidFill>
                  </a:rPr>
                  <a:t>国内外研究进展</a:t>
                </a:r>
              </a:p>
            </p:txBody>
          </p:sp>
          <p:sp>
            <p:nvSpPr>
              <p:cNvPr id="14" name="í$lîḓê">
                <a:extLst>
                  <a:ext uri="{FF2B5EF4-FFF2-40B4-BE49-F238E27FC236}">
                    <a16:creationId xmlns:a16="http://schemas.microsoft.com/office/drawing/2014/main" id="{33D0E515-28C7-40D2-A044-E7C336DADA6F}"/>
                  </a:ext>
                </a:extLst>
              </p:cNvPr>
              <p:cNvSpPr/>
              <p:nvPr/>
            </p:nvSpPr>
            <p:spPr>
              <a:xfrm>
                <a:off x="4800385" y="3116826"/>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01</a:t>
                </a:r>
              </a:p>
            </p:txBody>
          </p:sp>
          <p:sp>
            <p:nvSpPr>
              <p:cNvPr id="16" name="îslíďe">
                <a:extLst>
                  <a:ext uri="{FF2B5EF4-FFF2-40B4-BE49-F238E27FC236}">
                    <a16:creationId xmlns:a16="http://schemas.microsoft.com/office/drawing/2014/main" id="{7640BD28-C478-4563-A730-95450B794B6B}"/>
                  </a:ext>
                </a:extLst>
              </p:cNvPr>
              <p:cNvSpPr txBox="1"/>
              <p:nvPr/>
            </p:nvSpPr>
            <p:spPr>
              <a:xfrm>
                <a:off x="5267908" y="3293769"/>
                <a:ext cx="3962574" cy="242864"/>
              </a:xfrm>
              <a:prstGeom prst="rect">
                <a:avLst/>
              </a:prstGeom>
              <a:noFill/>
            </p:spPr>
            <p:txBody>
              <a:bodyPr wrap="none" lIns="360000" tIns="0" rIns="0" bIns="0" anchor="b" anchorCtr="0">
                <a:noAutofit/>
              </a:bodyPr>
              <a:lstStyle/>
              <a:p>
                <a:r>
                  <a:rPr lang="zh-CN" altLang="en-US" b="1" dirty="0">
                    <a:solidFill>
                      <a:schemeClr val="accent1">
                        <a:lumMod val="100000"/>
                      </a:schemeClr>
                    </a:solidFill>
                  </a:rPr>
                  <a:t>研究背景与意义</a:t>
                </a:r>
              </a:p>
            </p:txBody>
          </p:sp>
        </p:grpSp>
      </p:grpSp>
      <p:sp>
        <p:nvSpPr>
          <p:cNvPr id="24" name="ïšḷîḍé">
            <a:extLst>
              <a:ext uri="{FF2B5EF4-FFF2-40B4-BE49-F238E27FC236}">
                <a16:creationId xmlns:a16="http://schemas.microsoft.com/office/drawing/2014/main" id="{613495E5-9FD9-4EE4-ADBF-B6578CAB45E5}"/>
              </a:ext>
            </a:extLst>
          </p:cNvPr>
          <p:cNvSpPr/>
          <p:nvPr/>
        </p:nvSpPr>
        <p:spPr>
          <a:xfrm>
            <a:off x="4800383" y="5681628"/>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25" name="iṣļíďè">
            <a:extLst>
              <a:ext uri="{FF2B5EF4-FFF2-40B4-BE49-F238E27FC236}">
                <a16:creationId xmlns:a16="http://schemas.microsoft.com/office/drawing/2014/main" id="{DB4C4775-72C2-46C9-887B-907387531E5F}"/>
              </a:ext>
            </a:extLst>
          </p:cNvPr>
          <p:cNvSpPr txBox="1"/>
          <p:nvPr/>
        </p:nvSpPr>
        <p:spPr>
          <a:xfrm>
            <a:off x="5267908" y="5874735"/>
            <a:ext cx="3962574" cy="242864"/>
          </a:xfrm>
          <a:prstGeom prst="rect">
            <a:avLst/>
          </a:prstGeom>
          <a:noFill/>
        </p:spPr>
        <p:txBody>
          <a:bodyPr wrap="none" lIns="360000" tIns="0" rIns="0" bIns="0" anchor="b" anchorCtr="0">
            <a:noAutofit/>
          </a:bodyPr>
          <a:lstStyle/>
          <a:p>
            <a:r>
              <a:rPr lang="zh-CN" altLang="en-US" b="1" dirty="0">
                <a:solidFill>
                  <a:schemeClr val="accent3">
                    <a:lumMod val="100000"/>
                  </a:schemeClr>
                </a:solidFill>
              </a:rPr>
              <a:t>研究步骤</a:t>
            </a:r>
          </a:p>
        </p:txBody>
      </p:sp>
      <p:sp>
        <p:nvSpPr>
          <p:cNvPr id="27" name="swirling-ribbon-silhouette_26603">
            <a:extLst>
              <a:ext uri="{FF2B5EF4-FFF2-40B4-BE49-F238E27FC236}">
                <a16:creationId xmlns:a16="http://schemas.microsoft.com/office/drawing/2014/main" id="{B6B50224-2394-4A8A-A53D-C5CB1D63CEC5}"/>
              </a:ext>
            </a:extLst>
          </p:cNvPr>
          <p:cNvSpPr>
            <a:spLocks noChangeAspect="1"/>
          </p:cNvSpPr>
          <p:nvPr/>
        </p:nvSpPr>
        <p:spPr bwMode="auto">
          <a:xfrm>
            <a:off x="8288957" y="1222256"/>
            <a:ext cx="3231530" cy="3468420"/>
          </a:xfrm>
          <a:custGeom>
            <a:avLst/>
            <a:gdLst>
              <a:gd name="connsiteX0" fmla="*/ 495074 w 566993"/>
              <a:gd name="connsiteY0" fmla="*/ 418382 h 608556"/>
              <a:gd name="connsiteX1" fmla="*/ 549504 w 566993"/>
              <a:gd name="connsiteY1" fmla="*/ 458247 h 608556"/>
              <a:gd name="connsiteX2" fmla="*/ 566993 w 566993"/>
              <a:gd name="connsiteY2" fmla="*/ 479346 h 608556"/>
              <a:gd name="connsiteX3" fmla="*/ 566993 w 566993"/>
              <a:gd name="connsiteY3" fmla="*/ 512302 h 608556"/>
              <a:gd name="connsiteX4" fmla="*/ 348523 w 566993"/>
              <a:gd name="connsiteY4" fmla="*/ 608556 h 608556"/>
              <a:gd name="connsiteX5" fmla="*/ 441579 w 566993"/>
              <a:gd name="connsiteY5" fmla="*/ 503993 h 608556"/>
              <a:gd name="connsiteX6" fmla="*/ 348523 w 566993"/>
              <a:gd name="connsiteY6" fmla="*/ 445923 h 608556"/>
              <a:gd name="connsiteX7" fmla="*/ 495074 w 566993"/>
              <a:gd name="connsiteY7" fmla="*/ 418382 h 608556"/>
              <a:gd name="connsiteX8" fmla="*/ 0 w 566993"/>
              <a:gd name="connsiteY8" fmla="*/ 144589 h 608556"/>
              <a:gd name="connsiteX9" fmla="*/ 9913 w 566993"/>
              <a:gd name="connsiteY9" fmla="*/ 156634 h 608556"/>
              <a:gd name="connsiteX10" fmla="*/ 60131 w 566993"/>
              <a:gd name="connsiteY10" fmla="*/ 195850 h 608556"/>
              <a:gd name="connsiteX11" fmla="*/ 128492 w 566993"/>
              <a:gd name="connsiteY11" fmla="*/ 216485 h 608556"/>
              <a:gd name="connsiteX12" fmla="*/ 282421 w 566993"/>
              <a:gd name="connsiteY12" fmla="*/ 229651 h 608556"/>
              <a:gd name="connsiteX13" fmla="*/ 566993 w 566993"/>
              <a:gd name="connsiteY13" fmla="*/ 316393 h 608556"/>
              <a:gd name="connsiteX14" fmla="*/ 566993 w 566993"/>
              <a:gd name="connsiteY14" fmla="*/ 352901 h 608556"/>
              <a:gd name="connsiteX15" fmla="*/ 566993 w 566993"/>
              <a:gd name="connsiteY15" fmla="*/ 463827 h 608556"/>
              <a:gd name="connsiteX16" fmla="*/ 557080 w 566993"/>
              <a:gd name="connsiteY16" fmla="*/ 451969 h 608556"/>
              <a:gd name="connsiteX17" fmla="*/ 506862 w 566993"/>
              <a:gd name="connsiteY17" fmla="*/ 412753 h 608556"/>
              <a:gd name="connsiteX18" fmla="*/ 438781 w 566993"/>
              <a:gd name="connsiteY18" fmla="*/ 392117 h 608556"/>
              <a:gd name="connsiteX19" fmla="*/ 284572 w 566993"/>
              <a:gd name="connsiteY19" fmla="*/ 378859 h 608556"/>
              <a:gd name="connsiteX20" fmla="*/ 0 w 566993"/>
              <a:gd name="connsiteY20" fmla="*/ 292210 h 608556"/>
              <a:gd name="connsiteX21" fmla="*/ 0 w 566993"/>
              <a:gd name="connsiteY21" fmla="*/ 255701 h 608556"/>
              <a:gd name="connsiteX22" fmla="*/ 218470 w 566993"/>
              <a:gd name="connsiteY22" fmla="*/ 0 h 608556"/>
              <a:gd name="connsiteX23" fmla="*/ 125321 w 566993"/>
              <a:gd name="connsiteY23" fmla="*/ 104602 h 608556"/>
              <a:gd name="connsiteX24" fmla="*/ 218470 w 566993"/>
              <a:gd name="connsiteY24" fmla="*/ 162693 h 608556"/>
              <a:gd name="connsiteX25" fmla="*/ 71826 w 566993"/>
              <a:gd name="connsiteY25" fmla="*/ 190244 h 608556"/>
              <a:gd name="connsiteX26" fmla="*/ 17395 w 566993"/>
              <a:gd name="connsiteY26" fmla="*/ 150365 h 608556"/>
              <a:gd name="connsiteX27" fmla="*/ 0 w 566993"/>
              <a:gd name="connsiteY27" fmla="*/ 128697 h 608556"/>
              <a:gd name="connsiteX28" fmla="*/ 0 w 566993"/>
              <a:gd name="connsiteY28" fmla="*/ 96289 h 608556"/>
              <a:gd name="connsiteX29" fmla="*/ 218470 w 566993"/>
              <a:gd name="connsiteY29"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6993" h="608556">
                <a:moveTo>
                  <a:pt x="495074" y="418382"/>
                </a:moveTo>
                <a:cubicBezTo>
                  <a:pt x="515462" y="427345"/>
                  <a:pt x="534541" y="440041"/>
                  <a:pt x="549504" y="458247"/>
                </a:cubicBezTo>
                <a:cubicBezTo>
                  <a:pt x="556518" y="466649"/>
                  <a:pt x="562223" y="473371"/>
                  <a:pt x="566993" y="479346"/>
                </a:cubicBezTo>
                <a:lnTo>
                  <a:pt x="566993" y="512302"/>
                </a:lnTo>
                <a:cubicBezTo>
                  <a:pt x="561943" y="606876"/>
                  <a:pt x="348523" y="608556"/>
                  <a:pt x="348523" y="608556"/>
                </a:cubicBezTo>
                <a:lnTo>
                  <a:pt x="441579" y="503993"/>
                </a:lnTo>
                <a:lnTo>
                  <a:pt x="348523" y="445923"/>
                </a:lnTo>
                <a:cubicBezTo>
                  <a:pt x="415860" y="444056"/>
                  <a:pt x="462621" y="432573"/>
                  <a:pt x="495074" y="418382"/>
                </a:cubicBezTo>
                <a:close/>
                <a:moveTo>
                  <a:pt x="0" y="144589"/>
                </a:moveTo>
                <a:cubicBezTo>
                  <a:pt x="2993" y="148230"/>
                  <a:pt x="6266" y="152152"/>
                  <a:pt x="9913" y="156634"/>
                </a:cubicBezTo>
                <a:cubicBezTo>
                  <a:pt x="24127" y="173908"/>
                  <a:pt x="41522" y="186513"/>
                  <a:pt x="60131" y="195850"/>
                </a:cubicBezTo>
                <a:cubicBezTo>
                  <a:pt x="82388" y="206868"/>
                  <a:pt x="106329" y="213124"/>
                  <a:pt x="128492" y="216485"/>
                </a:cubicBezTo>
                <a:cubicBezTo>
                  <a:pt x="167021" y="224795"/>
                  <a:pt x="217146" y="230024"/>
                  <a:pt x="282421" y="229651"/>
                </a:cubicBezTo>
                <a:cubicBezTo>
                  <a:pt x="300470" y="229277"/>
                  <a:pt x="562130" y="225075"/>
                  <a:pt x="566993" y="316393"/>
                </a:cubicBezTo>
                <a:lnTo>
                  <a:pt x="566993" y="352901"/>
                </a:lnTo>
                <a:lnTo>
                  <a:pt x="566993" y="463827"/>
                </a:lnTo>
                <a:cubicBezTo>
                  <a:pt x="563907" y="460185"/>
                  <a:pt x="560634" y="456264"/>
                  <a:pt x="557080" y="451969"/>
                </a:cubicBezTo>
                <a:cubicBezTo>
                  <a:pt x="542866" y="434695"/>
                  <a:pt x="525472" y="422090"/>
                  <a:pt x="506862" y="412753"/>
                </a:cubicBezTo>
                <a:cubicBezTo>
                  <a:pt x="484698" y="401735"/>
                  <a:pt x="460945" y="395572"/>
                  <a:pt x="438781" y="392117"/>
                </a:cubicBezTo>
                <a:cubicBezTo>
                  <a:pt x="400159" y="383807"/>
                  <a:pt x="349940" y="378485"/>
                  <a:pt x="284572" y="378859"/>
                </a:cubicBezTo>
                <a:cubicBezTo>
                  <a:pt x="266523" y="379326"/>
                  <a:pt x="4863" y="383527"/>
                  <a:pt x="0" y="292210"/>
                </a:cubicBezTo>
                <a:lnTo>
                  <a:pt x="0" y="255701"/>
                </a:lnTo>
                <a:close/>
                <a:moveTo>
                  <a:pt x="218470" y="0"/>
                </a:moveTo>
                <a:lnTo>
                  <a:pt x="125321" y="104602"/>
                </a:lnTo>
                <a:lnTo>
                  <a:pt x="218470" y="162693"/>
                </a:lnTo>
                <a:cubicBezTo>
                  <a:pt x="151133" y="164561"/>
                  <a:pt x="104278" y="176048"/>
                  <a:pt x="71826" y="190244"/>
                </a:cubicBezTo>
                <a:cubicBezTo>
                  <a:pt x="51531" y="181278"/>
                  <a:pt x="32359" y="168577"/>
                  <a:pt x="17395" y="150365"/>
                </a:cubicBezTo>
                <a:cubicBezTo>
                  <a:pt x="10007" y="141399"/>
                  <a:pt x="4302" y="134581"/>
                  <a:pt x="0" y="128697"/>
                </a:cubicBezTo>
                <a:lnTo>
                  <a:pt x="0" y="96289"/>
                </a:lnTo>
                <a:cubicBezTo>
                  <a:pt x="4957" y="1681"/>
                  <a:pt x="218470" y="0"/>
                  <a:pt x="218470" y="0"/>
                </a:cubicBezTo>
                <a:close/>
              </a:path>
            </a:pathLst>
          </a:custGeom>
          <a:solidFill>
            <a:schemeClr val="accent1"/>
          </a:solidFill>
          <a:ln>
            <a:noFill/>
          </a:ln>
        </p:spPr>
      </p:sp>
    </p:spTree>
    <p:extLst>
      <p:ext uri="{BB962C8B-B14F-4D97-AF65-F5344CB8AC3E}">
        <p14:creationId xmlns:p14="http://schemas.microsoft.com/office/powerpoint/2010/main" val="2189641958"/>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59349" y="1816689"/>
            <a:ext cx="1867168" cy="2117824"/>
          </a:xfrm>
        </p:spPr>
        <p:txBody>
          <a:bodyPr>
            <a:normAutofit/>
          </a:bodyPr>
          <a:lstStyle/>
          <a:p>
            <a:r>
              <a:rPr lang="en-US" altLang="zh-CN" sz="9600" dirty="0"/>
              <a:t>01</a:t>
            </a:r>
            <a:endParaRPr lang="zh-CN" altLang="en-US" sz="9600" b="0" dirty="0"/>
          </a:p>
        </p:txBody>
      </p:sp>
      <p:sp>
        <p:nvSpPr>
          <p:cNvPr id="3" name="文本占位符 2"/>
          <p:cNvSpPr>
            <a:spLocks noGrp="1"/>
          </p:cNvSpPr>
          <p:nvPr>
            <p:ph type="body" idx="1"/>
          </p:nvPr>
        </p:nvSpPr>
        <p:spPr>
          <a:xfrm>
            <a:off x="4652688" y="4033261"/>
            <a:ext cx="3320915" cy="746661"/>
          </a:xfrm>
        </p:spPr>
        <p:txBody>
          <a:bodyPr>
            <a:normAutofit/>
          </a:bodyPr>
          <a:lstStyle/>
          <a:p>
            <a:r>
              <a:rPr lang="zh-CN" altLang="en-US" sz="3200" b="1" dirty="0">
                <a:solidFill>
                  <a:schemeClr val="bg1"/>
                </a:solidFill>
              </a:rPr>
              <a:t>研究背景与意义</a:t>
            </a:r>
          </a:p>
        </p:txBody>
      </p:sp>
      <p:sp>
        <p:nvSpPr>
          <p:cNvPr id="4" name="tiny-paper-airplane_19745">
            <a:extLst>
              <a:ext uri="{FF2B5EF4-FFF2-40B4-BE49-F238E27FC236}">
                <a16:creationId xmlns:a16="http://schemas.microsoft.com/office/drawing/2014/main" id="{89721545-DF50-4B6C-883C-963E9BE04D6A}"/>
              </a:ext>
            </a:extLst>
          </p:cNvPr>
          <p:cNvSpPr>
            <a:spLocks noChangeAspect="1"/>
          </p:cNvSpPr>
          <p:nvPr/>
        </p:nvSpPr>
        <p:spPr bwMode="auto">
          <a:xfrm rot="1448200">
            <a:off x="6274303" y="1553028"/>
            <a:ext cx="812855" cy="828481"/>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
        <p:nvSpPr>
          <p:cNvPr id="5" name="tiny-paper-airplane_19745">
            <a:extLst>
              <a:ext uri="{FF2B5EF4-FFF2-40B4-BE49-F238E27FC236}">
                <a16:creationId xmlns:a16="http://schemas.microsoft.com/office/drawing/2014/main" id="{3ACED1A6-CEB5-4815-BF3D-908B82C21793}"/>
              </a:ext>
            </a:extLst>
          </p:cNvPr>
          <p:cNvSpPr>
            <a:spLocks noChangeAspect="1"/>
          </p:cNvSpPr>
          <p:nvPr/>
        </p:nvSpPr>
        <p:spPr bwMode="auto">
          <a:xfrm rot="20305682">
            <a:off x="7949963" y="3178201"/>
            <a:ext cx="1188452" cy="1211298"/>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
        <p:nvSpPr>
          <p:cNvPr id="6" name="tiny-paper-airplane_19745">
            <a:extLst>
              <a:ext uri="{FF2B5EF4-FFF2-40B4-BE49-F238E27FC236}">
                <a16:creationId xmlns:a16="http://schemas.microsoft.com/office/drawing/2014/main" id="{14270344-E1C1-4357-82D3-A454EC689F84}"/>
              </a:ext>
            </a:extLst>
          </p:cNvPr>
          <p:cNvSpPr>
            <a:spLocks noChangeAspect="1"/>
          </p:cNvSpPr>
          <p:nvPr/>
        </p:nvSpPr>
        <p:spPr bwMode="auto">
          <a:xfrm>
            <a:off x="4058462" y="5403633"/>
            <a:ext cx="1188452" cy="1211298"/>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A0788-42B1-4DAB-BF08-1F75D6993BF7}"/>
              </a:ext>
            </a:extLst>
          </p:cNvPr>
          <p:cNvSpPr>
            <a:spLocks noGrp="1"/>
          </p:cNvSpPr>
          <p:nvPr>
            <p:ph type="title"/>
          </p:nvPr>
        </p:nvSpPr>
        <p:spPr/>
        <p:txBody>
          <a:bodyPr>
            <a:normAutofit/>
          </a:bodyPr>
          <a:lstStyle/>
          <a:p>
            <a:r>
              <a:rPr lang="zh-CN" altLang="en-US" sz="4000" dirty="0"/>
              <a:t>研究背景与意义</a:t>
            </a:r>
          </a:p>
        </p:txBody>
      </p:sp>
      <p:sp>
        <p:nvSpPr>
          <p:cNvPr id="3" name="文本框 2">
            <a:extLst>
              <a:ext uri="{FF2B5EF4-FFF2-40B4-BE49-F238E27FC236}">
                <a16:creationId xmlns:a16="http://schemas.microsoft.com/office/drawing/2014/main" id="{84263E17-152E-8AA6-6DDC-13FED7F62F1C}"/>
              </a:ext>
            </a:extLst>
          </p:cNvPr>
          <p:cNvSpPr txBox="1"/>
          <p:nvPr/>
        </p:nvSpPr>
        <p:spPr>
          <a:xfrm>
            <a:off x="7522564" y="1744360"/>
            <a:ext cx="4467186" cy="4202497"/>
          </a:xfrm>
          <a:prstGeom prst="rect">
            <a:avLst/>
          </a:prstGeom>
          <a:noFill/>
        </p:spPr>
        <p:txBody>
          <a:bodyPr wrap="square" rtlCol="0">
            <a:spAutoFit/>
          </a:bodyPr>
          <a:lstStyle/>
          <a:p>
            <a:pPr>
              <a:lnSpc>
                <a:spcPct val="150000"/>
              </a:lnSpc>
            </a:pPr>
            <a:r>
              <a:rPr lang="en-US" altLang="zh-CN" sz="1400" dirty="0">
                <a:solidFill>
                  <a:srgbClr val="000000"/>
                </a:solidFill>
                <a:ea typeface="宋体" panose="02010600030101010101" pitchFamily="2" charset="-122"/>
              </a:rPr>
              <a:t>         </a:t>
            </a:r>
            <a:r>
              <a:rPr lang="zh-CN" altLang="zh-CN" sz="1500" dirty="0">
                <a:solidFill>
                  <a:srgbClr val="000000"/>
                </a:solidFill>
                <a:ea typeface="宋体" panose="02010600030101010101" pitchFamily="2" charset="-122"/>
              </a:rPr>
              <a:t>图像超分辨率重建（</a:t>
            </a:r>
            <a:r>
              <a:rPr lang="en-US" altLang="zh-CN" sz="1500" dirty="0">
                <a:solidFill>
                  <a:srgbClr val="000000"/>
                </a:solidFill>
                <a:latin typeface="Times New Roman" panose="02020603050405020304" pitchFamily="18" charset="0"/>
                <a:ea typeface="宋体" panose="02010600030101010101" pitchFamily="2" charset="-122"/>
              </a:rPr>
              <a:t>Super-resolution Image Reconstruction, SR</a:t>
            </a:r>
            <a:r>
              <a:rPr lang="zh-CN" altLang="zh-CN" sz="1500" dirty="0">
                <a:solidFill>
                  <a:srgbClr val="000000"/>
                </a:solidFill>
                <a:ea typeface="宋体" panose="02010600030101010101" pitchFamily="2" charset="-122"/>
              </a:rPr>
              <a:t>）技术是一种通过从低分辨率</a:t>
            </a:r>
            <a:r>
              <a:rPr lang="zh-CN" altLang="zh-CN" sz="1500" dirty="0">
                <a:solidFill>
                  <a:srgbClr val="000000"/>
                </a:solidFill>
                <a:latin typeface="Times New Roman" panose="02020603050405020304" pitchFamily="18" charset="0"/>
                <a:ea typeface="宋体" panose="02010600030101010101" pitchFamily="2" charset="-122"/>
              </a:rPr>
              <a:t>（</a:t>
            </a:r>
            <a:r>
              <a:rPr lang="en-US" altLang="zh-CN" sz="1500" dirty="0">
                <a:solidFill>
                  <a:srgbClr val="000000"/>
                </a:solidFill>
                <a:latin typeface="Times New Roman" panose="02020603050405020304" pitchFamily="18" charset="0"/>
                <a:ea typeface="宋体" panose="02010600030101010101" pitchFamily="2" charset="-122"/>
              </a:rPr>
              <a:t>Low resolution, LR</a:t>
            </a:r>
            <a:r>
              <a:rPr lang="zh-CN" altLang="zh-CN" sz="1500" dirty="0">
                <a:solidFill>
                  <a:srgbClr val="000000"/>
                </a:solidFill>
                <a:latin typeface="Times New Roman" panose="02020603050405020304" pitchFamily="18" charset="0"/>
                <a:ea typeface="宋体" panose="02010600030101010101" pitchFamily="2" charset="-122"/>
              </a:rPr>
              <a:t>）</a:t>
            </a:r>
            <a:r>
              <a:rPr lang="zh-CN" altLang="zh-CN" sz="1500" dirty="0">
                <a:solidFill>
                  <a:srgbClr val="000000"/>
                </a:solidFill>
                <a:ea typeface="宋体" panose="02010600030101010101" pitchFamily="2" charset="-122"/>
              </a:rPr>
              <a:t>图像中重建高分辨率</a:t>
            </a:r>
            <a:r>
              <a:rPr lang="zh-CN" altLang="zh-CN" sz="1500" dirty="0">
                <a:solidFill>
                  <a:srgbClr val="000000"/>
                </a:solidFill>
                <a:latin typeface="Times New Roman" panose="02020603050405020304" pitchFamily="18" charset="0"/>
                <a:ea typeface="宋体" panose="02010600030101010101" pitchFamily="2" charset="-122"/>
              </a:rPr>
              <a:t>（</a:t>
            </a:r>
            <a:r>
              <a:rPr lang="en-US" altLang="zh-CN" sz="1500" dirty="0">
                <a:solidFill>
                  <a:srgbClr val="000000"/>
                </a:solidFill>
                <a:latin typeface="Times New Roman" panose="02020603050405020304" pitchFamily="18" charset="0"/>
                <a:ea typeface="宋体" panose="02010600030101010101" pitchFamily="2" charset="-122"/>
              </a:rPr>
              <a:t>High resolution, HR</a:t>
            </a:r>
            <a:r>
              <a:rPr lang="zh-CN" altLang="zh-CN" sz="1500" dirty="0">
                <a:solidFill>
                  <a:srgbClr val="000000"/>
                </a:solidFill>
                <a:latin typeface="Times New Roman" panose="02020603050405020304" pitchFamily="18" charset="0"/>
                <a:ea typeface="宋体" panose="02010600030101010101" pitchFamily="2" charset="-122"/>
              </a:rPr>
              <a:t>）</a:t>
            </a:r>
            <a:r>
              <a:rPr lang="zh-CN" altLang="zh-CN" sz="1500" dirty="0">
                <a:solidFill>
                  <a:srgbClr val="000000"/>
                </a:solidFill>
                <a:ea typeface="宋体" panose="02010600030101010101" pitchFamily="2" charset="-122"/>
              </a:rPr>
              <a:t>图像来获得更好的视觉效果和更多细节信息的计算机图像处理技术。</a:t>
            </a:r>
            <a:r>
              <a:rPr lang="zh-CN" altLang="en-US" sz="1500" dirty="0">
                <a:solidFill>
                  <a:srgbClr val="000000"/>
                </a:solidFill>
                <a:effectLst/>
                <a:ea typeface="宋体" panose="02010600030101010101" pitchFamily="2" charset="-122"/>
                <a:cs typeface="宋体" panose="02010600030101010101" pitchFamily="2" charset="-122"/>
              </a:rPr>
              <a:t>对于上图中的动漫图像重建任务，由于其具有一定的规律性和结构性，所需的模型结构不需要过于复杂，即可学习到较为准确的信息。然而，对于真实世界中的图像而言，其通常具有较强的随机性和复杂性，因此难以使用简单的规律性先验知识进行图像重建。真实图像超分辨率重建通常需要使用更加复杂的模型和算法。</a:t>
            </a:r>
            <a:endParaRPr lang="zh-CN" altLang="en-US" sz="1500" dirty="0"/>
          </a:p>
        </p:txBody>
      </p:sp>
      <p:pic>
        <p:nvPicPr>
          <p:cNvPr id="1026" name="图片 1">
            <a:extLst>
              <a:ext uri="{FF2B5EF4-FFF2-40B4-BE49-F238E27FC236}">
                <a16:creationId xmlns:a16="http://schemas.microsoft.com/office/drawing/2014/main" id="{F359455D-3A6D-328A-B05C-94920E599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4" y="1107420"/>
            <a:ext cx="6852640" cy="305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a:extLst>
              <a:ext uri="{FF2B5EF4-FFF2-40B4-BE49-F238E27FC236}">
                <a16:creationId xmlns:a16="http://schemas.microsoft.com/office/drawing/2014/main" id="{97DFF3AA-F3FF-8B67-41D1-65F0B42318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5699" y="3845609"/>
            <a:ext cx="6439295" cy="269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20983"/>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A0788-42B1-4DAB-BF08-1F75D6993BF7}"/>
              </a:ext>
            </a:extLst>
          </p:cNvPr>
          <p:cNvSpPr>
            <a:spLocks noGrp="1"/>
          </p:cNvSpPr>
          <p:nvPr>
            <p:ph type="title"/>
          </p:nvPr>
        </p:nvSpPr>
        <p:spPr/>
        <p:txBody>
          <a:bodyPr>
            <a:normAutofit/>
          </a:bodyPr>
          <a:lstStyle/>
          <a:p>
            <a:r>
              <a:rPr lang="zh-CN" altLang="en-US" sz="4000" dirty="0"/>
              <a:t>研究背景与意义</a:t>
            </a:r>
          </a:p>
        </p:txBody>
      </p:sp>
      <p:sp>
        <p:nvSpPr>
          <p:cNvPr id="3" name="文本框 2">
            <a:extLst>
              <a:ext uri="{FF2B5EF4-FFF2-40B4-BE49-F238E27FC236}">
                <a16:creationId xmlns:a16="http://schemas.microsoft.com/office/drawing/2014/main" id="{84263E17-152E-8AA6-6DDC-13FED7F62F1C}"/>
              </a:ext>
            </a:extLst>
          </p:cNvPr>
          <p:cNvSpPr txBox="1"/>
          <p:nvPr/>
        </p:nvSpPr>
        <p:spPr>
          <a:xfrm>
            <a:off x="7454198" y="1691717"/>
            <a:ext cx="4467186" cy="4251613"/>
          </a:xfrm>
          <a:prstGeom prst="rect">
            <a:avLst/>
          </a:prstGeom>
          <a:noFill/>
        </p:spPr>
        <p:txBody>
          <a:bodyPr wrap="square" rtlCol="0">
            <a:spAutoFit/>
          </a:bodyPr>
          <a:lstStyle/>
          <a:p>
            <a:pPr>
              <a:lnSpc>
                <a:spcPct val="150000"/>
              </a:lnSpc>
            </a:pPr>
            <a:r>
              <a:rPr lang="zh-CN" altLang="en-US" sz="1400" dirty="0">
                <a:solidFill>
                  <a:srgbClr val="000000"/>
                </a:solidFill>
                <a:ea typeface="宋体" panose="02010600030101010101" pitchFamily="2" charset="-122"/>
              </a:rPr>
              <a:t>       传统的</a:t>
            </a:r>
            <a:r>
              <a:rPr lang="en-US" altLang="zh-CN" sz="1400" dirty="0">
                <a:solidFill>
                  <a:srgbClr val="000000"/>
                </a:solidFill>
                <a:ea typeface="宋体" panose="02010600030101010101" pitchFamily="2" charset="-122"/>
              </a:rPr>
              <a:t>SR</a:t>
            </a:r>
            <a:r>
              <a:rPr lang="zh-CN" altLang="en-US" sz="1400" dirty="0">
                <a:solidFill>
                  <a:srgbClr val="000000"/>
                </a:solidFill>
                <a:ea typeface="宋体" panose="02010600030101010101" pitchFamily="2" charset="-122"/>
              </a:rPr>
              <a:t>算法已经发展成熟，能在一定程度上提高图像的分辨率和视觉效果。然而，该算法存在一些局限性，如不能充分挖掘图像的细节信息、难以处理复杂的图像场景等问题，在真实图像超分辨率重建上表现不佳。同时，传统算法的计算复杂度和处理时间较高，难以满足实时性要求。因此，近年来基于深度学习的</a:t>
            </a:r>
            <a:r>
              <a:rPr lang="en-US" altLang="zh-CN" sz="1400" dirty="0">
                <a:solidFill>
                  <a:srgbClr val="000000"/>
                </a:solidFill>
                <a:ea typeface="宋体" panose="02010600030101010101" pitchFamily="2" charset="-122"/>
              </a:rPr>
              <a:t>SR</a:t>
            </a:r>
            <a:r>
              <a:rPr lang="zh-CN" altLang="en-US" sz="1400" dirty="0">
                <a:solidFill>
                  <a:srgbClr val="000000"/>
                </a:solidFill>
                <a:ea typeface="宋体" panose="02010600030101010101" pitchFamily="2" charset="-122"/>
              </a:rPr>
              <a:t>技术逐渐成为当前研究和应用的主流。这种技术能够通过深度学习神经网络对低分辨率图像进行分析和处理，实现更加精准的重建和更好的视觉效果。相比传统技术，基于深度学习的</a:t>
            </a:r>
            <a:r>
              <a:rPr lang="en-US" altLang="zh-CN" sz="1400" dirty="0">
                <a:solidFill>
                  <a:srgbClr val="000000"/>
                </a:solidFill>
                <a:ea typeface="宋体" panose="02010600030101010101" pitchFamily="2" charset="-122"/>
              </a:rPr>
              <a:t>SR</a:t>
            </a:r>
            <a:r>
              <a:rPr lang="zh-CN" altLang="en-US" sz="1400" dirty="0">
                <a:solidFill>
                  <a:srgbClr val="000000"/>
                </a:solidFill>
                <a:ea typeface="宋体" panose="02010600030101010101" pitchFamily="2" charset="-122"/>
              </a:rPr>
              <a:t>技术具有更高的准确性和更强的适应性，同时计算速度也更快，能够满足实时性的要求。因此，在今天对于基于深度学习的</a:t>
            </a:r>
            <a:r>
              <a:rPr lang="en-US" altLang="zh-CN" sz="1400" dirty="0">
                <a:solidFill>
                  <a:srgbClr val="000000"/>
                </a:solidFill>
                <a:ea typeface="宋体" panose="02010600030101010101" pitchFamily="2" charset="-122"/>
              </a:rPr>
              <a:t>SR</a:t>
            </a:r>
            <a:r>
              <a:rPr lang="zh-CN" altLang="en-US" sz="1400" dirty="0">
                <a:solidFill>
                  <a:srgbClr val="000000"/>
                </a:solidFill>
                <a:ea typeface="宋体" panose="02010600030101010101" pitchFamily="2" charset="-122"/>
              </a:rPr>
              <a:t>算法的研究仍然是十分有价值的。</a:t>
            </a:r>
            <a:endParaRPr lang="zh-CN" altLang="en-US" sz="1500" dirty="0"/>
          </a:p>
        </p:txBody>
      </p:sp>
      <p:pic>
        <p:nvPicPr>
          <p:cNvPr id="1026" name="图片 1">
            <a:extLst>
              <a:ext uri="{FF2B5EF4-FFF2-40B4-BE49-F238E27FC236}">
                <a16:creationId xmlns:a16="http://schemas.microsoft.com/office/drawing/2014/main" id="{F359455D-3A6D-328A-B05C-94920E599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4" y="1107420"/>
            <a:ext cx="6852640" cy="305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a:extLst>
              <a:ext uri="{FF2B5EF4-FFF2-40B4-BE49-F238E27FC236}">
                <a16:creationId xmlns:a16="http://schemas.microsoft.com/office/drawing/2014/main" id="{97DFF3AA-F3FF-8B67-41D1-65F0B42318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5699" y="3845609"/>
            <a:ext cx="6439295" cy="269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2428640"/>
      </p:ext>
    </p:extLst>
  </p:cSld>
  <p:clrMapOvr>
    <a:masterClrMapping/>
  </p:clrMapOvr>
  <mc:AlternateContent xmlns:mc="http://schemas.openxmlformats.org/markup-compatibility/2006">
    <mc:Choice xmlns:p14="http://schemas.microsoft.com/office/powerpoint/2010/main" Requires="p14">
      <p:transition spd="slow" p14:dur="1250" advClick="0" advTm="3000">
        <p:pull/>
      </p:transition>
    </mc:Choice>
    <mc:Fallback>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59349" y="1816689"/>
            <a:ext cx="1867168" cy="2117824"/>
          </a:xfrm>
        </p:spPr>
        <p:txBody>
          <a:bodyPr>
            <a:normAutofit/>
          </a:bodyPr>
          <a:lstStyle/>
          <a:p>
            <a:r>
              <a:rPr lang="en-US" altLang="zh-CN" sz="9600" dirty="0"/>
              <a:t>02</a:t>
            </a:r>
            <a:endParaRPr lang="zh-CN" altLang="en-US" sz="9600" b="0" dirty="0"/>
          </a:p>
        </p:txBody>
      </p:sp>
      <p:sp>
        <p:nvSpPr>
          <p:cNvPr id="3" name="文本占位符 2"/>
          <p:cNvSpPr>
            <a:spLocks noGrp="1"/>
          </p:cNvSpPr>
          <p:nvPr>
            <p:ph type="body" idx="1"/>
          </p:nvPr>
        </p:nvSpPr>
        <p:spPr>
          <a:xfrm>
            <a:off x="4629048" y="4016169"/>
            <a:ext cx="3320915" cy="746661"/>
          </a:xfrm>
        </p:spPr>
        <p:txBody>
          <a:bodyPr>
            <a:normAutofit/>
          </a:bodyPr>
          <a:lstStyle/>
          <a:p>
            <a:r>
              <a:rPr lang="zh-CN" altLang="en-US" sz="3200" dirty="0"/>
              <a:t>国内外研究进展</a:t>
            </a:r>
            <a:endParaRPr lang="en-US" altLang="zh-CN" sz="3200" dirty="0"/>
          </a:p>
        </p:txBody>
      </p:sp>
      <p:sp>
        <p:nvSpPr>
          <p:cNvPr id="4" name="tiny-paper-airplane_19745">
            <a:extLst>
              <a:ext uri="{FF2B5EF4-FFF2-40B4-BE49-F238E27FC236}">
                <a16:creationId xmlns:a16="http://schemas.microsoft.com/office/drawing/2014/main" id="{49AC09EB-CB94-40FC-A3DE-F403BCC9A451}"/>
              </a:ext>
            </a:extLst>
          </p:cNvPr>
          <p:cNvSpPr>
            <a:spLocks noChangeAspect="1"/>
          </p:cNvSpPr>
          <p:nvPr/>
        </p:nvSpPr>
        <p:spPr bwMode="auto">
          <a:xfrm rot="1448200">
            <a:off x="6274303" y="1553028"/>
            <a:ext cx="812855" cy="828481"/>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
        <p:nvSpPr>
          <p:cNvPr id="5" name="tiny-paper-airplane_19745">
            <a:extLst>
              <a:ext uri="{FF2B5EF4-FFF2-40B4-BE49-F238E27FC236}">
                <a16:creationId xmlns:a16="http://schemas.microsoft.com/office/drawing/2014/main" id="{A247E921-EDEF-481C-885C-48A41F575CED}"/>
              </a:ext>
            </a:extLst>
          </p:cNvPr>
          <p:cNvSpPr>
            <a:spLocks noChangeAspect="1"/>
          </p:cNvSpPr>
          <p:nvPr/>
        </p:nvSpPr>
        <p:spPr bwMode="auto">
          <a:xfrm rot="20305682">
            <a:off x="7949963" y="3178201"/>
            <a:ext cx="1188452" cy="1211298"/>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
        <p:nvSpPr>
          <p:cNvPr id="6" name="tiny-paper-airplane_19745">
            <a:extLst>
              <a:ext uri="{FF2B5EF4-FFF2-40B4-BE49-F238E27FC236}">
                <a16:creationId xmlns:a16="http://schemas.microsoft.com/office/drawing/2014/main" id="{4EE60DED-D2AA-4FD4-9DBE-7301B785B0BE}"/>
              </a:ext>
            </a:extLst>
          </p:cNvPr>
          <p:cNvSpPr>
            <a:spLocks noChangeAspect="1"/>
          </p:cNvSpPr>
          <p:nvPr/>
        </p:nvSpPr>
        <p:spPr bwMode="auto">
          <a:xfrm>
            <a:off x="4058462" y="5403633"/>
            <a:ext cx="1188452" cy="1211298"/>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Tree>
    <p:extLst>
      <p:ext uri="{BB962C8B-B14F-4D97-AF65-F5344CB8AC3E}">
        <p14:creationId xmlns:p14="http://schemas.microsoft.com/office/powerpoint/2010/main" val="3572060712"/>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CAC47-98FD-4BA7-A05B-A98F250FF0DD}"/>
              </a:ext>
            </a:extLst>
          </p:cNvPr>
          <p:cNvSpPr>
            <a:spLocks noGrp="1"/>
          </p:cNvSpPr>
          <p:nvPr>
            <p:ph type="title"/>
          </p:nvPr>
        </p:nvSpPr>
        <p:spPr/>
        <p:txBody>
          <a:bodyPr>
            <a:normAutofit/>
          </a:bodyPr>
          <a:lstStyle/>
          <a:p>
            <a:r>
              <a:rPr lang="zh-CN" altLang="en-US" sz="4000" dirty="0"/>
              <a:t>国内外研究进展</a:t>
            </a:r>
          </a:p>
        </p:txBody>
      </p:sp>
      <p:pic>
        <p:nvPicPr>
          <p:cNvPr id="1026" name="图片 1">
            <a:extLst>
              <a:ext uri="{FF2B5EF4-FFF2-40B4-BE49-F238E27FC236}">
                <a16:creationId xmlns:a16="http://schemas.microsoft.com/office/drawing/2014/main" id="{34C9E852-9A8E-77DF-5073-126CD7F8A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594" y="1230530"/>
            <a:ext cx="5649527" cy="46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FFC4BD18-1AB7-0E4A-7488-454B6C5910F5}"/>
              </a:ext>
            </a:extLst>
          </p:cNvPr>
          <p:cNvSpPr txBox="1"/>
          <p:nvPr/>
        </p:nvSpPr>
        <p:spPr>
          <a:xfrm>
            <a:off x="8537249" y="5948075"/>
            <a:ext cx="1922804" cy="584775"/>
          </a:xfrm>
          <a:prstGeom prst="rect">
            <a:avLst/>
          </a:prstGeom>
          <a:noFill/>
        </p:spPr>
        <p:txBody>
          <a:bodyPr wrap="square" rtlCol="0">
            <a:spAutoFit/>
          </a:bodyPr>
          <a:lstStyle/>
          <a:p>
            <a:r>
              <a:rPr lang="zh-CN" altLang="zh-CN" sz="14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图像</a:t>
            </a:r>
            <a:r>
              <a:rPr lang="en-US" altLang="zh-CN" sz="14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SR</a:t>
            </a:r>
            <a:r>
              <a:rPr lang="zh-CN" altLang="zh-CN" sz="14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方法分类</a:t>
            </a:r>
            <a:endParaRPr lang="zh-CN" altLang="zh-CN" sz="14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FF2429F4-07CC-73D4-33CC-782128C6F684}"/>
              </a:ext>
            </a:extLst>
          </p:cNvPr>
          <p:cNvSpPr txBox="1"/>
          <p:nvPr/>
        </p:nvSpPr>
        <p:spPr>
          <a:xfrm>
            <a:off x="1068225" y="2067016"/>
            <a:ext cx="4513767" cy="2999154"/>
          </a:xfrm>
          <a:prstGeom prst="rect">
            <a:avLst/>
          </a:prstGeom>
          <a:noFill/>
        </p:spPr>
        <p:txBody>
          <a:bodyPr wrap="square" rtlCol="0">
            <a:spAutoFit/>
          </a:bodyPr>
          <a:lstStyle/>
          <a:p>
            <a:pPr>
              <a:lnSpc>
                <a:spcPct val="150000"/>
              </a:lnSpc>
            </a:pPr>
            <a:r>
              <a:rPr lang="en-US" altLang="zh-CN" sz="1600" dirty="0">
                <a:solidFill>
                  <a:srgbClr val="000000"/>
                </a:solidFill>
                <a:ea typeface="宋体" panose="02010600030101010101" pitchFamily="2" charset="-122"/>
              </a:rPr>
              <a:t>  </a:t>
            </a:r>
            <a:r>
              <a:rPr lang="zh-CN" altLang="zh-CN" sz="1600" dirty="0">
                <a:solidFill>
                  <a:srgbClr val="000000"/>
                </a:solidFill>
                <a:ea typeface="宋体" panose="02010600030101010101" pitchFamily="2" charset="-122"/>
              </a:rPr>
              <a:t>图像</a:t>
            </a:r>
            <a:r>
              <a:rPr lang="en-US" altLang="zh-CN" sz="1600" dirty="0">
                <a:solidFill>
                  <a:srgbClr val="000000"/>
                </a:solidFill>
                <a:ea typeface="宋体" panose="02010600030101010101" pitchFamily="2" charset="-122"/>
              </a:rPr>
              <a:t>SR</a:t>
            </a:r>
            <a:r>
              <a:rPr lang="zh-CN" altLang="zh-CN" sz="1600" dirty="0">
                <a:solidFill>
                  <a:srgbClr val="000000"/>
                </a:solidFill>
                <a:ea typeface="宋体" panose="02010600030101010101" pitchFamily="2" charset="-122"/>
              </a:rPr>
              <a:t>技术最早由 </a:t>
            </a:r>
            <a:r>
              <a:rPr lang="en-US" altLang="zh-CN" sz="1600" dirty="0">
                <a:solidFill>
                  <a:srgbClr val="000000"/>
                </a:solidFill>
                <a:ea typeface="宋体" panose="02010600030101010101" pitchFamily="2" charset="-122"/>
              </a:rPr>
              <a:t>Harris </a:t>
            </a:r>
            <a:r>
              <a:rPr lang="zh-CN" altLang="zh-CN" sz="1600" dirty="0">
                <a:solidFill>
                  <a:srgbClr val="000000"/>
                </a:solidFill>
                <a:ea typeface="宋体" panose="02010600030101010101" pitchFamily="2" charset="-122"/>
              </a:rPr>
              <a:t>和 </a:t>
            </a:r>
            <a:r>
              <a:rPr lang="en-US" altLang="zh-CN" sz="1600" dirty="0">
                <a:solidFill>
                  <a:srgbClr val="000000"/>
                </a:solidFill>
                <a:ea typeface="宋体" panose="02010600030101010101" pitchFamily="2" charset="-122"/>
              </a:rPr>
              <a:t>Goodman </a:t>
            </a:r>
            <a:r>
              <a:rPr lang="zh-CN" altLang="zh-CN" sz="1600" dirty="0">
                <a:solidFill>
                  <a:srgbClr val="000000"/>
                </a:solidFill>
                <a:ea typeface="宋体" panose="02010600030101010101" pitchFamily="2" charset="-122"/>
              </a:rPr>
              <a:t>分别于</a:t>
            </a:r>
            <a:r>
              <a:rPr lang="en-US" altLang="zh-CN" sz="1600" dirty="0">
                <a:solidFill>
                  <a:srgbClr val="000000"/>
                </a:solidFill>
                <a:ea typeface="宋体" panose="02010600030101010101" pitchFamily="2" charset="-122"/>
              </a:rPr>
              <a:t> 1964 </a:t>
            </a:r>
            <a:r>
              <a:rPr lang="zh-CN" altLang="zh-CN" sz="1600" dirty="0">
                <a:solidFill>
                  <a:srgbClr val="000000"/>
                </a:solidFill>
                <a:ea typeface="宋体" panose="02010600030101010101" pitchFamily="2" charset="-122"/>
              </a:rPr>
              <a:t>和</a:t>
            </a:r>
            <a:r>
              <a:rPr lang="en-US" altLang="zh-CN" sz="1600" dirty="0">
                <a:solidFill>
                  <a:srgbClr val="000000"/>
                </a:solidFill>
                <a:ea typeface="宋体" panose="02010600030101010101" pitchFamily="2" charset="-122"/>
              </a:rPr>
              <a:t> 1968</a:t>
            </a:r>
            <a:r>
              <a:rPr lang="zh-CN" altLang="zh-CN" sz="1600" dirty="0">
                <a:solidFill>
                  <a:srgbClr val="000000"/>
                </a:solidFill>
                <a:ea typeface="宋体" panose="02010600030101010101" pitchFamily="2" charset="-122"/>
              </a:rPr>
              <a:t>年提出</a:t>
            </a:r>
            <a:r>
              <a:rPr lang="en-US" altLang="zh-CN" sz="1600" dirty="0">
                <a:solidFill>
                  <a:srgbClr val="000000"/>
                </a:solidFill>
                <a:ea typeface="宋体" panose="02010600030101010101" pitchFamily="2" charset="-122"/>
              </a:rPr>
              <a:t>, </a:t>
            </a:r>
            <a:r>
              <a:rPr lang="zh-CN" altLang="zh-CN" sz="1600" dirty="0">
                <a:solidFill>
                  <a:srgbClr val="000000"/>
                </a:solidFill>
                <a:ea typeface="宋体" panose="02010600030101010101" pitchFamily="2" charset="-122"/>
              </a:rPr>
              <a:t>被称为 </a:t>
            </a:r>
            <a:r>
              <a:rPr lang="en-US" altLang="zh-CN" sz="1600" dirty="0">
                <a:solidFill>
                  <a:srgbClr val="000000"/>
                </a:solidFill>
                <a:ea typeface="宋体" panose="02010600030101010101" pitchFamily="2" charset="-122"/>
              </a:rPr>
              <a:t>Harris-Goodman </a:t>
            </a:r>
            <a:r>
              <a:rPr lang="zh-CN" altLang="zh-CN" sz="1600" dirty="0">
                <a:solidFill>
                  <a:srgbClr val="000000"/>
                </a:solidFill>
                <a:ea typeface="宋体" panose="02010600030101010101" pitchFamily="2" charset="-122"/>
              </a:rPr>
              <a:t>频谱外推法。上世纪</a:t>
            </a:r>
            <a:r>
              <a:rPr lang="en-US" altLang="zh-CN" sz="1600" dirty="0">
                <a:solidFill>
                  <a:srgbClr val="000000"/>
                </a:solidFill>
                <a:ea typeface="宋体" panose="02010600030101010101" pitchFamily="2" charset="-122"/>
              </a:rPr>
              <a:t>80</a:t>
            </a:r>
            <a:r>
              <a:rPr lang="zh-CN" altLang="zh-CN" sz="1600" dirty="0">
                <a:solidFill>
                  <a:srgbClr val="000000"/>
                </a:solidFill>
                <a:ea typeface="宋体" panose="02010600030101010101" pitchFamily="2" charset="-122"/>
              </a:rPr>
              <a:t>年代后，</a:t>
            </a:r>
            <a:r>
              <a:rPr lang="en-US" altLang="zh-CN" sz="1600" dirty="0">
                <a:solidFill>
                  <a:srgbClr val="000000"/>
                </a:solidFill>
                <a:ea typeface="宋体" panose="02010600030101010101" pitchFamily="2" charset="-122"/>
              </a:rPr>
              <a:t>Tsai</a:t>
            </a:r>
            <a:r>
              <a:rPr lang="zh-CN" altLang="zh-CN" sz="1600" dirty="0">
                <a:solidFill>
                  <a:srgbClr val="000000"/>
                </a:solidFill>
                <a:ea typeface="宋体" panose="02010600030101010101" pitchFamily="2" charset="-122"/>
              </a:rPr>
              <a:t>等</a:t>
            </a:r>
            <a:r>
              <a:rPr lang="en-US" altLang="zh-CN" sz="1600" dirty="0">
                <a:solidFill>
                  <a:srgbClr val="000000"/>
                </a:solidFill>
                <a:ea typeface="宋体" panose="02010600030101010101" pitchFamily="2" charset="-122"/>
              </a:rPr>
              <a:t> </a:t>
            </a:r>
            <a:r>
              <a:rPr lang="zh-CN" altLang="zh-CN" sz="1600" dirty="0">
                <a:solidFill>
                  <a:srgbClr val="000000"/>
                </a:solidFill>
                <a:ea typeface="宋体" panose="02010600030101010101" pitchFamily="2" charset="-122"/>
              </a:rPr>
              <a:t>提出由</a:t>
            </a:r>
            <a:r>
              <a:rPr lang="en-US" altLang="zh-CN" sz="1600" dirty="0">
                <a:solidFill>
                  <a:srgbClr val="000000"/>
                </a:solidFill>
                <a:ea typeface="宋体" panose="02010600030101010101" pitchFamily="2" charset="-122"/>
              </a:rPr>
              <a:t>LR</a:t>
            </a:r>
            <a:r>
              <a:rPr lang="zh-CN" altLang="zh-CN" sz="1600" dirty="0">
                <a:solidFill>
                  <a:srgbClr val="000000"/>
                </a:solidFill>
                <a:ea typeface="宋体" panose="02010600030101010101" pitchFamily="2" charset="-122"/>
              </a:rPr>
              <a:t>图像序列复原单帧</a:t>
            </a:r>
            <a:r>
              <a:rPr lang="en-US" altLang="zh-CN" sz="1600" dirty="0">
                <a:solidFill>
                  <a:srgbClr val="000000"/>
                </a:solidFill>
                <a:ea typeface="宋体" panose="02010600030101010101" pitchFamily="2" charset="-122"/>
              </a:rPr>
              <a:t>HR</a:t>
            </a:r>
            <a:r>
              <a:rPr lang="zh-CN" altLang="zh-CN" sz="1600" dirty="0">
                <a:solidFill>
                  <a:srgbClr val="000000"/>
                </a:solidFill>
                <a:ea typeface="宋体" panose="02010600030101010101" pitchFamily="2" charset="-122"/>
              </a:rPr>
              <a:t>图像的方法之后</a:t>
            </a:r>
            <a:r>
              <a:rPr lang="en-US" altLang="zh-CN" sz="1600" dirty="0">
                <a:solidFill>
                  <a:srgbClr val="000000"/>
                </a:solidFill>
                <a:ea typeface="宋体" panose="02010600030101010101" pitchFamily="2" charset="-122"/>
              </a:rPr>
              <a:t>,SR</a:t>
            </a:r>
            <a:r>
              <a:rPr lang="zh-CN" altLang="zh-CN" sz="1600" dirty="0">
                <a:solidFill>
                  <a:srgbClr val="000000"/>
                </a:solidFill>
                <a:ea typeface="宋体" panose="02010600030101010101" pitchFamily="2" charset="-122"/>
              </a:rPr>
              <a:t>技术开始得到日益广泛的研究。在目前，我们依照不同的算法原理，将图像</a:t>
            </a:r>
            <a:r>
              <a:rPr lang="en-US" altLang="zh-CN" sz="1600" dirty="0">
                <a:solidFill>
                  <a:srgbClr val="000000"/>
                </a:solidFill>
                <a:ea typeface="宋体" panose="02010600030101010101" pitchFamily="2" charset="-122"/>
              </a:rPr>
              <a:t>SR</a:t>
            </a:r>
            <a:r>
              <a:rPr lang="zh-CN" altLang="zh-CN" sz="1600" dirty="0">
                <a:solidFill>
                  <a:srgbClr val="000000"/>
                </a:solidFill>
                <a:ea typeface="宋体" panose="02010600030101010101" pitchFamily="2" charset="-122"/>
              </a:rPr>
              <a:t>技术分为：基于重构的方法、基于样例学习的方法和基于深度学习的方法</a:t>
            </a:r>
            <a:endParaRPr lang="zh-CN" altLang="en-US" sz="1600" dirty="0">
              <a:solidFill>
                <a:srgbClr val="000000"/>
              </a:solidFill>
              <a:ea typeface="宋体" panose="02010600030101010101" pitchFamily="2" charset="-122"/>
            </a:endParaRPr>
          </a:p>
        </p:txBody>
      </p:sp>
    </p:spTree>
    <p:extLst>
      <p:ext uri="{BB962C8B-B14F-4D97-AF65-F5344CB8AC3E}">
        <p14:creationId xmlns:p14="http://schemas.microsoft.com/office/powerpoint/2010/main" val="2314080735"/>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9D05-DF27-4460-837F-35D2B0EC5645}"/>
              </a:ext>
            </a:extLst>
          </p:cNvPr>
          <p:cNvSpPr>
            <a:spLocks noGrp="1"/>
          </p:cNvSpPr>
          <p:nvPr>
            <p:ph type="title"/>
          </p:nvPr>
        </p:nvSpPr>
        <p:spPr/>
        <p:txBody>
          <a:bodyPr>
            <a:normAutofit/>
          </a:bodyPr>
          <a:lstStyle/>
          <a:p>
            <a:r>
              <a:rPr lang="zh-CN" altLang="en-US" sz="4000" dirty="0"/>
              <a:t>国内外研究进展</a:t>
            </a:r>
          </a:p>
        </p:txBody>
      </p:sp>
      <p:sp>
        <p:nvSpPr>
          <p:cNvPr id="3" name="文本框 2">
            <a:extLst>
              <a:ext uri="{FF2B5EF4-FFF2-40B4-BE49-F238E27FC236}">
                <a16:creationId xmlns:a16="http://schemas.microsoft.com/office/drawing/2014/main" id="{79C0BAF4-5124-D02A-9DB3-1278A3210BB9}"/>
              </a:ext>
            </a:extLst>
          </p:cNvPr>
          <p:cNvSpPr txBox="1"/>
          <p:nvPr/>
        </p:nvSpPr>
        <p:spPr>
          <a:xfrm>
            <a:off x="863125" y="1565565"/>
            <a:ext cx="7477570" cy="4107150"/>
          </a:xfrm>
          <a:prstGeom prst="rect">
            <a:avLst/>
          </a:prstGeom>
          <a:noFill/>
        </p:spPr>
        <p:txBody>
          <a:bodyPr wrap="square" rtlCol="0">
            <a:spAutoFit/>
          </a:bodyPr>
          <a:lstStyle/>
          <a:p>
            <a:pPr>
              <a:lnSpc>
                <a:spcPct val="150000"/>
              </a:lnSpc>
            </a:pPr>
            <a:r>
              <a:rPr lang="zh-CN" altLang="en-US" sz="1600" dirty="0">
                <a:solidFill>
                  <a:srgbClr val="000000"/>
                </a:solidFill>
                <a:ea typeface="宋体" panose="02010600030101010101" pitchFamily="2" charset="-122"/>
              </a:rPr>
              <a:t>     对真实图像超分辨率的研究不断深入，人们提出了许多不同的算法。最早的方法采用插值算法，例如最近邻插值、双线性插值、双三次插值算法的插值方法，但这些方法存在明显的模糊和失真现象，无法满足真实图像超分辨率的需求。</a:t>
            </a:r>
            <a:r>
              <a:rPr lang="en-US" altLang="zh-CN" sz="1600" dirty="0">
                <a:solidFill>
                  <a:srgbClr val="000000"/>
                </a:solidFill>
                <a:ea typeface="宋体" panose="02010600030101010101" pitchFamily="2" charset="-122"/>
              </a:rPr>
              <a:t>Brian A. </a:t>
            </a:r>
            <a:r>
              <a:rPr lang="en-US" altLang="zh-CN" sz="1600" dirty="0" err="1">
                <a:solidFill>
                  <a:srgbClr val="000000"/>
                </a:solidFill>
                <a:ea typeface="宋体" panose="02010600030101010101" pitchFamily="2" charset="-122"/>
              </a:rPr>
              <a:t>Wandell</a:t>
            </a:r>
            <a:r>
              <a:rPr lang="zh-CN" altLang="en-US" sz="1600" dirty="0">
                <a:solidFill>
                  <a:srgbClr val="000000"/>
                </a:solidFill>
                <a:ea typeface="宋体" panose="02010600030101010101" pitchFamily="2" charset="-122"/>
              </a:rPr>
              <a:t>等人于</a:t>
            </a:r>
            <a:r>
              <a:rPr lang="en-US" altLang="zh-CN" sz="1600" dirty="0">
                <a:solidFill>
                  <a:srgbClr val="000000"/>
                </a:solidFill>
                <a:ea typeface="宋体" panose="02010600030101010101" pitchFamily="2" charset="-122"/>
              </a:rPr>
              <a:t>2007</a:t>
            </a:r>
            <a:r>
              <a:rPr lang="zh-CN" altLang="en-US" sz="1600" dirty="0">
                <a:solidFill>
                  <a:srgbClr val="000000"/>
                </a:solidFill>
                <a:ea typeface="宋体" panose="02010600030101010101" pitchFamily="2" charset="-122"/>
              </a:rPr>
              <a:t>年提出了一种基于稀疏编码的超分辨率重建算法。该方法能够提供一定的先验信息，一定程度上避免了插值方法中的模糊和失真问题。然而，基于稀疏编码的方法需要对图像进行分块和重叠等处理，使得算法复杂度较高，难以满足实时性的需求；此外，该方法依赖于训练数据，对于不同的数据集需要重新进行训练，不具有良好的泛化能力。</a:t>
            </a:r>
          </a:p>
          <a:p>
            <a:pPr>
              <a:lnSpc>
                <a:spcPct val="150000"/>
              </a:lnSpc>
            </a:pPr>
            <a:r>
              <a:rPr lang="zh-CN" altLang="en-US" sz="1600" dirty="0">
                <a:solidFill>
                  <a:srgbClr val="000000"/>
                </a:solidFill>
                <a:ea typeface="宋体" panose="02010600030101010101" pitchFamily="2" charset="-122"/>
              </a:rPr>
              <a:t>    随着深度学习技术的发展，人们开始将卷积神经网络应用于真实图像超分辨率重建中。深度学习的方法能够更方便地设计复杂的模型来重建真实图像中的细节，同时具有良好的泛化能力和实时性。</a:t>
            </a:r>
          </a:p>
        </p:txBody>
      </p:sp>
      <p:sp>
        <p:nvSpPr>
          <p:cNvPr id="4" name="iṧľiḓê">
            <a:extLst>
              <a:ext uri="{FF2B5EF4-FFF2-40B4-BE49-F238E27FC236}">
                <a16:creationId xmlns:a16="http://schemas.microsoft.com/office/drawing/2014/main" id="{46BA4507-CACC-5A40-F26A-59C14609F547}"/>
              </a:ext>
            </a:extLst>
          </p:cNvPr>
          <p:cNvSpPr>
            <a:spLocks/>
          </p:cNvSpPr>
          <p:nvPr/>
        </p:nvSpPr>
        <p:spPr bwMode="auto">
          <a:xfrm>
            <a:off x="8555632" y="2021012"/>
            <a:ext cx="2619563" cy="2963449"/>
          </a:xfrm>
          <a:custGeom>
            <a:avLst/>
            <a:gdLst>
              <a:gd name="T0" fmla="*/ 411 w 417"/>
              <a:gd name="T1" fmla="*/ 400 h 472"/>
              <a:gd name="T2" fmla="*/ 80 w 417"/>
              <a:gd name="T3" fmla="*/ 400 h 472"/>
              <a:gd name="T4" fmla="*/ 65 w 417"/>
              <a:gd name="T5" fmla="*/ 408 h 472"/>
              <a:gd name="T6" fmla="*/ 417 w 417"/>
              <a:gd name="T7" fmla="*/ 408 h 472"/>
              <a:gd name="T8" fmla="*/ 146 w 417"/>
              <a:gd name="T9" fmla="*/ 363 h 472"/>
              <a:gd name="T10" fmla="*/ 250 w 417"/>
              <a:gd name="T11" fmla="*/ 438 h 472"/>
              <a:gd name="T12" fmla="*/ 364 w 417"/>
              <a:gd name="T13" fmla="*/ 368 h 472"/>
              <a:gd name="T14" fmla="*/ 252 w 417"/>
              <a:gd name="T15" fmla="*/ 428 h 472"/>
              <a:gd name="T16" fmla="*/ 146 w 417"/>
              <a:gd name="T17" fmla="*/ 363 h 472"/>
              <a:gd name="T18" fmla="*/ 77 w 417"/>
              <a:gd name="T19" fmla="*/ 299 h 472"/>
              <a:gd name="T20" fmla="*/ 42 w 417"/>
              <a:gd name="T21" fmla="*/ 253 h 472"/>
              <a:gd name="T22" fmla="*/ 90 w 417"/>
              <a:gd name="T23" fmla="*/ 242 h 472"/>
              <a:gd name="T24" fmla="*/ 250 w 417"/>
              <a:gd name="T25" fmla="*/ 403 h 472"/>
              <a:gd name="T26" fmla="*/ 410 w 417"/>
              <a:gd name="T27" fmla="*/ 207 h 472"/>
              <a:gd name="T28" fmla="*/ 410 w 417"/>
              <a:gd name="T29" fmla="*/ 205 h 472"/>
              <a:gd name="T30" fmla="*/ 323 w 417"/>
              <a:gd name="T31" fmla="*/ 157 h 472"/>
              <a:gd name="T32" fmla="*/ 378 w 417"/>
              <a:gd name="T33" fmla="*/ 221 h 472"/>
              <a:gd name="T34" fmla="*/ 122 w 417"/>
              <a:gd name="T35" fmla="*/ 221 h 472"/>
              <a:gd name="T36" fmla="*/ 178 w 417"/>
              <a:gd name="T37" fmla="*/ 157 h 472"/>
              <a:gd name="T38" fmla="*/ 91 w 417"/>
              <a:gd name="T39" fmla="*/ 205 h 472"/>
              <a:gd name="T40" fmla="*/ 91 w 417"/>
              <a:gd name="T41" fmla="*/ 207 h 472"/>
              <a:gd name="T42" fmla="*/ 91 w 417"/>
              <a:gd name="T43" fmla="*/ 209 h 472"/>
              <a:gd name="T44" fmla="*/ 14 w 417"/>
              <a:gd name="T45" fmla="*/ 247 h 472"/>
              <a:gd name="T46" fmla="*/ 83 w 417"/>
              <a:gd name="T47" fmla="*/ 291 h 472"/>
              <a:gd name="T48" fmla="*/ 407 w 417"/>
              <a:gd name="T49" fmla="*/ 218 h 472"/>
              <a:gd name="T50" fmla="*/ 117 w 417"/>
              <a:gd name="T51" fmla="*/ 296 h 472"/>
              <a:gd name="T52" fmla="*/ 250 w 417"/>
              <a:gd name="T53" fmla="*/ 263 h 472"/>
              <a:gd name="T54" fmla="*/ 220 w 417"/>
              <a:gd name="T55" fmla="*/ 164 h 472"/>
              <a:gd name="T56" fmla="*/ 237 w 417"/>
              <a:gd name="T57" fmla="*/ 101 h 472"/>
              <a:gd name="T58" fmla="*/ 228 w 417"/>
              <a:gd name="T59" fmla="*/ 30 h 472"/>
              <a:gd name="T60" fmla="*/ 212 w 417"/>
              <a:gd name="T61" fmla="*/ 104 h 472"/>
              <a:gd name="T62" fmla="*/ 269 w 417"/>
              <a:gd name="T63" fmla="*/ 107 h 472"/>
              <a:gd name="T64" fmla="*/ 276 w 417"/>
              <a:gd name="T65" fmla="*/ 123 h 472"/>
              <a:gd name="T66" fmla="*/ 248 w 417"/>
              <a:gd name="T67" fmla="*/ 40 h 472"/>
              <a:gd name="T68" fmla="*/ 238 w 417"/>
              <a:gd name="T69" fmla="*/ 28 h 472"/>
              <a:gd name="T70" fmla="*/ 269 w 417"/>
              <a:gd name="T71" fmla="*/ 10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7" h="472">
                <a:moveTo>
                  <a:pt x="406" y="385"/>
                </a:moveTo>
                <a:cubicBezTo>
                  <a:pt x="409" y="390"/>
                  <a:pt x="411" y="395"/>
                  <a:pt x="411" y="400"/>
                </a:cubicBezTo>
                <a:cubicBezTo>
                  <a:pt x="411" y="435"/>
                  <a:pt x="337" y="462"/>
                  <a:pt x="245" y="462"/>
                </a:cubicBezTo>
                <a:cubicBezTo>
                  <a:pt x="154" y="462"/>
                  <a:pt x="80" y="435"/>
                  <a:pt x="80" y="400"/>
                </a:cubicBezTo>
                <a:cubicBezTo>
                  <a:pt x="80" y="387"/>
                  <a:pt x="91" y="375"/>
                  <a:pt x="109" y="365"/>
                </a:cubicBezTo>
                <a:cubicBezTo>
                  <a:pt x="81" y="377"/>
                  <a:pt x="65" y="391"/>
                  <a:pt x="65" y="408"/>
                </a:cubicBezTo>
                <a:cubicBezTo>
                  <a:pt x="65" y="443"/>
                  <a:pt x="144" y="472"/>
                  <a:pt x="241" y="472"/>
                </a:cubicBezTo>
                <a:cubicBezTo>
                  <a:pt x="338" y="472"/>
                  <a:pt x="417" y="443"/>
                  <a:pt x="417" y="408"/>
                </a:cubicBezTo>
                <a:cubicBezTo>
                  <a:pt x="417" y="400"/>
                  <a:pt x="413" y="392"/>
                  <a:pt x="406" y="385"/>
                </a:cubicBezTo>
                <a:close/>
                <a:moveTo>
                  <a:pt x="146" y="363"/>
                </a:moveTo>
                <a:cubicBezTo>
                  <a:pt x="129" y="371"/>
                  <a:pt x="118" y="381"/>
                  <a:pt x="118" y="392"/>
                </a:cubicBezTo>
                <a:cubicBezTo>
                  <a:pt x="118" y="418"/>
                  <a:pt x="177" y="438"/>
                  <a:pt x="250" y="438"/>
                </a:cubicBezTo>
                <a:cubicBezTo>
                  <a:pt x="324" y="438"/>
                  <a:pt x="383" y="418"/>
                  <a:pt x="383" y="392"/>
                </a:cubicBezTo>
                <a:cubicBezTo>
                  <a:pt x="383" y="383"/>
                  <a:pt x="376" y="375"/>
                  <a:pt x="364" y="368"/>
                </a:cubicBezTo>
                <a:cubicBezTo>
                  <a:pt x="370" y="373"/>
                  <a:pt x="374" y="379"/>
                  <a:pt x="374" y="385"/>
                </a:cubicBezTo>
                <a:cubicBezTo>
                  <a:pt x="374" y="409"/>
                  <a:pt x="319" y="428"/>
                  <a:pt x="252" y="428"/>
                </a:cubicBezTo>
                <a:cubicBezTo>
                  <a:pt x="184" y="428"/>
                  <a:pt x="129" y="409"/>
                  <a:pt x="129" y="385"/>
                </a:cubicBezTo>
                <a:cubicBezTo>
                  <a:pt x="129" y="377"/>
                  <a:pt x="135" y="370"/>
                  <a:pt x="146" y="363"/>
                </a:cubicBezTo>
                <a:close/>
                <a:moveTo>
                  <a:pt x="83" y="291"/>
                </a:moveTo>
                <a:cubicBezTo>
                  <a:pt x="85" y="297"/>
                  <a:pt x="77" y="299"/>
                  <a:pt x="77" y="299"/>
                </a:cubicBezTo>
                <a:cubicBezTo>
                  <a:pt x="87" y="309"/>
                  <a:pt x="99" y="301"/>
                  <a:pt x="92" y="285"/>
                </a:cubicBezTo>
                <a:cubicBezTo>
                  <a:pt x="84" y="268"/>
                  <a:pt x="59" y="264"/>
                  <a:pt x="42" y="253"/>
                </a:cubicBezTo>
                <a:cubicBezTo>
                  <a:pt x="25" y="241"/>
                  <a:pt x="31" y="207"/>
                  <a:pt x="49" y="205"/>
                </a:cubicBezTo>
                <a:cubicBezTo>
                  <a:pt x="70" y="202"/>
                  <a:pt x="84" y="223"/>
                  <a:pt x="90" y="242"/>
                </a:cubicBezTo>
                <a:cubicBezTo>
                  <a:pt x="93" y="249"/>
                  <a:pt x="96" y="259"/>
                  <a:pt x="99" y="268"/>
                </a:cubicBezTo>
                <a:cubicBezTo>
                  <a:pt x="120" y="346"/>
                  <a:pt x="180" y="403"/>
                  <a:pt x="250" y="403"/>
                </a:cubicBezTo>
                <a:cubicBezTo>
                  <a:pt x="338" y="403"/>
                  <a:pt x="408" y="316"/>
                  <a:pt x="410" y="208"/>
                </a:cubicBezTo>
                <a:cubicBezTo>
                  <a:pt x="410" y="208"/>
                  <a:pt x="410" y="208"/>
                  <a:pt x="410" y="207"/>
                </a:cubicBezTo>
                <a:cubicBezTo>
                  <a:pt x="410" y="207"/>
                  <a:pt x="410" y="207"/>
                  <a:pt x="410" y="207"/>
                </a:cubicBezTo>
                <a:cubicBezTo>
                  <a:pt x="410" y="206"/>
                  <a:pt x="410" y="205"/>
                  <a:pt x="410" y="205"/>
                </a:cubicBezTo>
                <a:cubicBezTo>
                  <a:pt x="410" y="205"/>
                  <a:pt x="410" y="205"/>
                  <a:pt x="410" y="205"/>
                </a:cubicBezTo>
                <a:cubicBezTo>
                  <a:pt x="407" y="184"/>
                  <a:pt x="372" y="166"/>
                  <a:pt x="323" y="157"/>
                </a:cubicBezTo>
                <a:cubicBezTo>
                  <a:pt x="364" y="166"/>
                  <a:pt x="392" y="182"/>
                  <a:pt x="392" y="199"/>
                </a:cubicBezTo>
                <a:cubicBezTo>
                  <a:pt x="392" y="207"/>
                  <a:pt x="387" y="214"/>
                  <a:pt x="378" y="221"/>
                </a:cubicBezTo>
                <a:cubicBezTo>
                  <a:pt x="377" y="202"/>
                  <a:pt x="320" y="187"/>
                  <a:pt x="250" y="187"/>
                </a:cubicBezTo>
                <a:cubicBezTo>
                  <a:pt x="181" y="187"/>
                  <a:pt x="124" y="202"/>
                  <a:pt x="122" y="221"/>
                </a:cubicBezTo>
                <a:cubicBezTo>
                  <a:pt x="114" y="214"/>
                  <a:pt x="109" y="207"/>
                  <a:pt x="109" y="199"/>
                </a:cubicBezTo>
                <a:cubicBezTo>
                  <a:pt x="109" y="182"/>
                  <a:pt x="136" y="166"/>
                  <a:pt x="178" y="157"/>
                </a:cubicBezTo>
                <a:cubicBezTo>
                  <a:pt x="128" y="166"/>
                  <a:pt x="94" y="184"/>
                  <a:pt x="91" y="205"/>
                </a:cubicBezTo>
                <a:cubicBezTo>
                  <a:pt x="91" y="205"/>
                  <a:pt x="91" y="205"/>
                  <a:pt x="91" y="205"/>
                </a:cubicBezTo>
                <a:cubicBezTo>
                  <a:pt x="91" y="205"/>
                  <a:pt x="91" y="206"/>
                  <a:pt x="91" y="207"/>
                </a:cubicBezTo>
                <a:cubicBezTo>
                  <a:pt x="91" y="207"/>
                  <a:pt x="91" y="207"/>
                  <a:pt x="91" y="207"/>
                </a:cubicBezTo>
                <a:cubicBezTo>
                  <a:pt x="91" y="208"/>
                  <a:pt x="91" y="208"/>
                  <a:pt x="91" y="208"/>
                </a:cubicBezTo>
                <a:cubicBezTo>
                  <a:pt x="91" y="208"/>
                  <a:pt x="91" y="209"/>
                  <a:pt x="91" y="209"/>
                </a:cubicBezTo>
                <a:cubicBezTo>
                  <a:pt x="77" y="186"/>
                  <a:pt x="52" y="179"/>
                  <a:pt x="35" y="186"/>
                </a:cubicBezTo>
                <a:cubicBezTo>
                  <a:pt x="16" y="194"/>
                  <a:pt x="0" y="222"/>
                  <a:pt x="14" y="247"/>
                </a:cubicBezTo>
                <a:cubicBezTo>
                  <a:pt x="28" y="272"/>
                  <a:pt x="55" y="280"/>
                  <a:pt x="61" y="281"/>
                </a:cubicBezTo>
                <a:cubicBezTo>
                  <a:pt x="67" y="282"/>
                  <a:pt x="81" y="285"/>
                  <a:pt x="83" y="291"/>
                </a:cubicBezTo>
                <a:close/>
                <a:moveTo>
                  <a:pt x="250" y="263"/>
                </a:moveTo>
                <a:cubicBezTo>
                  <a:pt x="328" y="263"/>
                  <a:pt x="393" y="244"/>
                  <a:pt x="407" y="218"/>
                </a:cubicBezTo>
                <a:cubicBezTo>
                  <a:pt x="401" y="307"/>
                  <a:pt x="333" y="377"/>
                  <a:pt x="250" y="377"/>
                </a:cubicBezTo>
                <a:cubicBezTo>
                  <a:pt x="194" y="377"/>
                  <a:pt x="144" y="345"/>
                  <a:pt x="117" y="296"/>
                </a:cubicBezTo>
                <a:cubicBezTo>
                  <a:pt x="104" y="274"/>
                  <a:pt x="106" y="249"/>
                  <a:pt x="97" y="223"/>
                </a:cubicBezTo>
                <a:cubicBezTo>
                  <a:pt x="116" y="246"/>
                  <a:pt x="178" y="263"/>
                  <a:pt x="250" y="263"/>
                </a:cubicBezTo>
                <a:close/>
                <a:moveTo>
                  <a:pt x="229" y="136"/>
                </a:moveTo>
                <a:cubicBezTo>
                  <a:pt x="233" y="152"/>
                  <a:pt x="220" y="164"/>
                  <a:pt x="220" y="164"/>
                </a:cubicBezTo>
                <a:cubicBezTo>
                  <a:pt x="227" y="164"/>
                  <a:pt x="238" y="162"/>
                  <a:pt x="243" y="147"/>
                </a:cubicBezTo>
                <a:cubicBezTo>
                  <a:pt x="249" y="132"/>
                  <a:pt x="244" y="113"/>
                  <a:pt x="237" y="101"/>
                </a:cubicBezTo>
                <a:cubicBezTo>
                  <a:pt x="230" y="89"/>
                  <a:pt x="221" y="83"/>
                  <a:pt x="216" y="69"/>
                </a:cubicBezTo>
                <a:cubicBezTo>
                  <a:pt x="210" y="54"/>
                  <a:pt x="228" y="30"/>
                  <a:pt x="228" y="30"/>
                </a:cubicBezTo>
                <a:cubicBezTo>
                  <a:pt x="221" y="30"/>
                  <a:pt x="201" y="42"/>
                  <a:pt x="197" y="62"/>
                </a:cubicBezTo>
                <a:cubicBezTo>
                  <a:pt x="194" y="82"/>
                  <a:pt x="207" y="98"/>
                  <a:pt x="212" y="104"/>
                </a:cubicBezTo>
                <a:cubicBezTo>
                  <a:pt x="216" y="110"/>
                  <a:pt x="225" y="121"/>
                  <a:pt x="229" y="136"/>
                </a:cubicBezTo>
                <a:close/>
                <a:moveTo>
                  <a:pt x="269" y="107"/>
                </a:moveTo>
                <a:cubicBezTo>
                  <a:pt x="272" y="124"/>
                  <a:pt x="257" y="135"/>
                  <a:pt x="257" y="135"/>
                </a:cubicBezTo>
                <a:cubicBezTo>
                  <a:pt x="257" y="135"/>
                  <a:pt x="269" y="134"/>
                  <a:pt x="276" y="123"/>
                </a:cubicBezTo>
                <a:cubicBezTo>
                  <a:pt x="285" y="107"/>
                  <a:pt x="279" y="88"/>
                  <a:pt x="271" y="76"/>
                </a:cubicBezTo>
                <a:cubicBezTo>
                  <a:pt x="263" y="64"/>
                  <a:pt x="253" y="57"/>
                  <a:pt x="248" y="40"/>
                </a:cubicBezTo>
                <a:cubicBezTo>
                  <a:pt x="242" y="23"/>
                  <a:pt x="265" y="0"/>
                  <a:pt x="265" y="0"/>
                </a:cubicBezTo>
                <a:cubicBezTo>
                  <a:pt x="265" y="0"/>
                  <a:pt x="242" y="10"/>
                  <a:pt x="238" y="28"/>
                </a:cubicBezTo>
                <a:cubicBezTo>
                  <a:pt x="234" y="47"/>
                  <a:pt x="243" y="59"/>
                  <a:pt x="248" y="67"/>
                </a:cubicBezTo>
                <a:cubicBezTo>
                  <a:pt x="253" y="74"/>
                  <a:pt x="266" y="89"/>
                  <a:pt x="269" y="107"/>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30990365"/>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59349" y="1816689"/>
            <a:ext cx="1867168" cy="2117824"/>
          </a:xfrm>
        </p:spPr>
        <p:txBody>
          <a:bodyPr>
            <a:normAutofit/>
          </a:bodyPr>
          <a:lstStyle/>
          <a:p>
            <a:r>
              <a:rPr lang="en-US" altLang="zh-CN" sz="9600" dirty="0"/>
              <a:t>03</a:t>
            </a:r>
            <a:endParaRPr lang="zh-CN" altLang="en-US" sz="9600" b="0" dirty="0"/>
          </a:p>
        </p:txBody>
      </p:sp>
      <p:sp>
        <p:nvSpPr>
          <p:cNvPr id="3" name="文本占位符 2"/>
          <p:cNvSpPr>
            <a:spLocks noGrp="1"/>
          </p:cNvSpPr>
          <p:nvPr>
            <p:ph type="body" idx="1"/>
          </p:nvPr>
        </p:nvSpPr>
        <p:spPr>
          <a:xfrm>
            <a:off x="3534702" y="4050352"/>
            <a:ext cx="5916462" cy="746661"/>
          </a:xfrm>
        </p:spPr>
        <p:txBody>
          <a:bodyPr>
            <a:normAutofit/>
          </a:bodyPr>
          <a:lstStyle/>
          <a:p>
            <a:r>
              <a:rPr lang="zh-CN" altLang="en-US" sz="3200" dirty="0"/>
              <a:t>研究的基本内容及拟解决的问题</a:t>
            </a:r>
          </a:p>
        </p:txBody>
      </p:sp>
      <p:sp>
        <p:nvSpPr>
          <p:cNvPr id="4" name="tiny-paper-airplane_19745">
            <a:extLst>
              <a:ext uri="{FF2B5EF4-FFF2-40B4-BE49-F238E27FC236}">
                <a16:creationId xmlns:a16="http://schemas.microsoft.com/office/drawing/2014/main" id="{613C7B42-3053-4991-90FA-3D1AC39ADF73}"/>
              </a:ext>
            </a:extLst>
          </p:cNvPr>
          <p:cNvSpPr>
            <a:spLocks noChangeAspect="1"/>
          </p:cNvSpPr>
          <p:nvPr/>
        </p:nvSpPr>
        <p:spPr bwMode="auto">
          <a:xfrm rot="1448200">
            <a:off x="6274303" y="1553028"/>
            <a:ext cx="812855" cy="828481"/>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
        <p:nvSpPr>
          <p:cNvPr id="5" name="tiny-paper-airplane_19745">
            <a:extLst>
              <a:ext uri="{FF2B5EF4-FFF2-40B4-BE49-F238E27FC236}">
                <a16:creationId xmlns:a16="http://schemas.microsoft.com/office/drawing/2014/main" id="{635F72D4-D14E-4EF7-963B-10F67DEAA51B}"/>
              </a:ext>
            </a:extLst>
          </p:cNvPr>
          <p:cNvSpPr>
            <a:spLocks noChangeAspect="1"/>
          </p:cNvSpPr>
          <p:nvPr/>
        </p:nvSpPr>
        <p:spPr bwMode="auto">
          <a:xfrm rot="20305682">
            <a:off x="7941418" y="3161108"/>
            <a:ext cx="1188452" cy="1211298"/>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
        <p:nvSpPr>
          <p:cNvPr id="6" name="tiny-paper-airplane_19745">
            <a:extLst>
              <a:ext uri="{FF2B5EF4-FFF2-40B4-BE49-F238E27FC236}">
                <a16:creationId xmlns:a16="http://schemas.microsoft.com/office/drawing/2014/main" id="{B694367E-7DB4-4736-B693-275ECA6F7F8D}"/>
              </a:ext>
            </a:extLst>
          </p:cNvPr>
          <p:cNvSpPr>
            <a:spLocks noChangeAspect="1"/>
          </p:cNvSpPr>
          <p:nvPr/>
        </p:nvSpPr>
        <p:spPr bwMode="auto">
          <a:xfrm>
            <a:off x="4058462" y="5403633"/>
            <a:ext cx="1188452" cy="1211298"/>
          </a:xfrm>
          <a:custGeom>
            <a:avLst/>
            <a:gdLst>
              <a:gd name="T0" fmla="*/ 3201 w 3292"/>
              <a:gd name="T1" fmla="*/ 76 h 3360"/>
              <a:gd name="T2" fmla="*/ 2945 w 3292"/>
              <a:gd name="T3" fmla="*/ 42 h 3360"/>
              <a:gd name="T4" fmla="*/ 132 w 3292"/>
              <a:gd name="T5" fmla="*/ 1499 h 3360"/>
              <a:gd name="T6" fmla="*/ 13 w 3292"/>
              <a:gd name="T7" fmla="*/ 1730 h 3360"/>
              <a:gd name="T8" fmla="*/ 192 w 3292"/>
              <a:gd name="T9" fmla="*/ 1920 h 3360"/>
              <a:gd name="T10" fmla="*/ 1322 w 3292"/>
              <a:gd name="T11" fmla="*/ 2143 h 3360"/>
              <a:gd name="T12" fmla="*/ 1630 w 3292"/>
              <a:gd name="T13" fmla="*/ 3198 h 3360"/>
              <a:gd name="T14" fmla="*/ 1836 w 3292"/>
              <a:gd name="T15" fmla="*/ 3360 h 3360"/>
              <a:gd name="T16" fmla="*/ 1846 w 3292"/>
              <a:gd name="T17" fmla="*/ 3360 h 3360"/>
              <a:gd name="T18" fmla="*/ 2054 w 3292"/>
              <a:gd name="T19" fmla="*/ 3221 h 3360"/>
              <a:gd name="T20" fmla="*/ 3256 w 3292"/>
              <a:gd name="T21" fmla="*/ 329 h 3360"/>
              <a:gd name="T22" fmla="*/ 3201 w 3292"/>
              <a:gd name="T23" fmla="*/ 76 h 3360"/>
              <a:gd name="T24" fmla="*/ 222 w 3292"/>
              <a:gd name="T25" fmla="*/ 1766 h 3360"/>
              <a:gd name="T26" fmla="*/ 168 w 3292"/>
              <a:gd name="T27" fmla="*/ 1709 h 3360"/>
              <a:gd name="T28" fmla="*/ 204 w 3292"/>
              <a:gd name="T29" fmla="*/ 1638 h 3360"/>
              <a:gd name="T30" fmla="*/ 2984 w 3292"/>
              <a:gd name="T31" fmla="*/ 198 h 3360"/>
              <a:gd name="T32" fmla="*/ 1355 w 3292"/>
              <a:gd name="T33" fmla="*/ 1991 h 3360"/>
              <a:gd name="T34" fmla="*/ 222 w 3292"/>
              <a:gd name="T35" fmla="*/ 1766 h 3360"/>
              <a:gd name="T36" fmla="*/ 1910 w 3292"/>
              <a:gd name="T37" fmla="*/ 3162 h 3360"/>
              <a:gd name="T38" fmla="*/ 1846 w 3292"/>
              <a:gd name="T39" fmla="*/ 3204 h 3360"/>
              <a:gd name="T40" fmla="*/ 1843 w 3292"/>
              <a:gd name="T41" fmla="*/ 3204 h 3360"/>
              <a:gd name="T42" fmla="*/ 1780 w 3292"/>
              <a:gd name="T43" fmla="*/ 3154 h 3360"/>
              <a:gd name="T44" fmla="*/ 1471 w 3292"/>
              <a:gd name="T45" fmla="*/ 2096 h 3360"/>
              <a:gd name="T46" fmla="*/ 3096 w 3292"/>
              <a:gd name="T47" fmla="*/ 307 h 3360"/>
              <a:gd name="T48" fmla="*/ 1910 w 3292"/>
              <a:gd name="T49" fmla="*/ 3162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92" h="3360">
                <a:moveTo>
                  <a:pt x="3201" y="76"/>
                </a:moveTo>
                <a:cubicBezTo>
                  <a:pt x="3132" y="14"/>
                  <a:pt x="3027" y="0"/>
                  <a:pt x="2945" y="42"/>
                </a:cubicBezTo>
                <a:lnTo>
                  <a:pt x="132" y="1499"/>
                </a:lnTo>
                <a:cubicBezTo>
                  <a:pt x="48" y="1543"/>
                  <a:pt x="0" y="1636"/>
                  <a:pt x="13" y="1730"/>
                </a:cubicBezTo>
                <a:cubicBezTo>
                  <a:pt x="27" y="1825"/>
                  <a:pt x="98" y="1901"/>
                  <a:pt x="192" y="1920"/>
                </a:cubicBezTo>
                <a:lnTo>
                  <a:pt x="1322" y="2143"/>
                </a:lnTo>
                <a:lnTo>
                  <a:pt x="1630" y="3198"/>
                </a:lnTo>
                <a:cubicBezTo>
                  <a:pt x="1657" y="3290"/>
                  <a:pt x="1739" y="3355"/>
                  <a:pt x="1836" y="3360"/>
                </a:cubicBezTo>
                <a:lnTo>
                  <a:pt x="1846" y="3360"/>
                </a:lnTo>
                <a:cubicBezTo>
                  <a:pt x="1938" y="3360"/>
                  <a:pt x="2019" y="3306"/>
                  <a:pt x="2054" y="3221"/>
                </a:cubicBezTo>
                <a:lnTo>
                  <a:pt x="3256" y="329"/>
                </a:lnTo>
                <a:cubicBezTo>
                  <a:pt x="3292" y="242"/>
                  <a:pt x="3270" y="140"/>
                  <a:pt x="3201" y="76"/>
                </a:cubicBezTo>
                <a:close/>
                <a:moveTo>
                  <a:pt x="222" y="1766"/>
                </a:moveTo>
                <a:cubicBezTo>
                  <a:pt x="194" y="1761"/>
                  <a:pt x="172" y="1738"/>
                  <a:pt x="168" y="1709"/>
                </a:cubicBezTo>
                <a:cubicBezTo>
                  <a:pt x="164" y="1680"/>
                  <a:pt x="178" y="1651"/>
                  <a:pt x="204" y="1638"/>
                </a:cubicBezTo>
                <a:lnTo>
                  <a:pt x="2984" y="198"/>
                </a:lnTo>
                <a:lnTo>
                  <a:pt x="1355" y="1991"/>
                </a:lnTo>
                <a:lnTo>
                  <a:pt x="222" y="1766"/>
                </a:lnTo>
                <a:close/>
                <a:moveTo>
                  <a:pt x="1910" y="3162"/>
                </a:moveTo>
                <a:cubicBezTo>
                  <a:pt x="1899" y="3187"/>
                  <a:pt x="1874" y="3204"/>
                  <a:pt x="1846" y="3204"/>
                </a:cubicBezTo>
                <a:lnTo>
                  <a:pt x="1843" y="3204"/>
                </a:lnTo>
                <a:cubicBezTo>
                  <a:pt x="1813" y="3202"/>
                  <a:pt x="1788" y="3183"/>
                  <a:pt x="1780" y="3154"/>
                </a:cubicBezTo>
                <a:lnTo>
                  <a:pt x="1471" y="2096"/>
                </a:lnTo>
                <a:lnTo>
                  <a:pt x="3096" y="307"/>
                </a:lnTo>
                <a:lnTo>
                  <a:pt x="1910" y="3162"/>
                </a:lnTo>
                <a:close/>
              </a:path>
            </a:pathLst>
          </a:custGeom>
          <a:solidFill>
            <a:schemeClr val="accent1"/>
          </a:solidFill>
          <a:ln>
            <a:noFill/>
          </a:ln>
        </p:spPr>
      </p:sp>
    </p:spTree>
    <p:extLst>
      <p:ext uri="{BB962C8B-B14F-4D97-AF65-F5344CB8AC3E}">
        <p14:creationId xmlns:p14="http://schemas.microsoft.com/office/powerpoint/2010/main" val="3973920300"/>
      </p:ext>
    </p:extLst>
  </p:cSld>
  <p:clrMapOvr>
    <a:masterClrMapping/>
  </p:clrMapOvr>
  <mc:AlternateContent xmlns:mc="http://schemas.openxmlformats.org/markup-compatibility/2006" xmlns:p14="http://schemas.microsoft.com/office/powerpoint/2010/main">
    <mc:Choice Requires="p14">
      <p:transition spd="slow" p14:dur="1250" advClick="0" advTm="3000">
        <p:pull/>
      </p:transition>
    </mc:Choice>
    <mc:Fallback xmlns="">
      <p:transition spd="slow" advClick="0" advTm="3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95c9de48-0f76-44ec-9d4a-88920333c593"/>
  <p:tag name="ISPRING_PRESENTATION_TITLE" val="61"/>
</p:tagLst>
</file>

<file path=ppt/tags/tag2.xml><?xml version="1.0" encoding="utf-8"?>
<p:tagLst xmlns:a="http://schemas.openxmlformats.org/drawingml/2006/main" xmlns:r="http://schemas.openxmlformats.org/officeDocument/2006/relationships" xmlns:p="http://schemas.openxmlformats.org/presentationml/2006/main">
  <p:tag name="ISLIDE.DIAGRAM" val="0c63e10e-1c36-47e1-87db-86539f5a2bdd"/>
</p:tagLst>
</file>

<file path=ppt/tags/tag3.xml><?xml version="1.0" encoding="utf-8"?>
<p:tagLst xmlns:a="http://schemas.openxmlformats.org/drawingml/2006/main" xmlns:r="http://schemas.openxmlformats.org/officeDocument/2006/relationships" xmlns:p="http://schemas.openxmlformats.org/presentationml/2006/main">
  <p:tag name="ISLIDE.DIAGRAM" val="dd64cc5d-ec45-4fc4-ac94-f11d01d93803"/>
</p:tagLst>
</file>

<file path=ppt/tags/tag4.xml><?xml version="1.0" encoding="utf-8"?>
<p:tagLst xmlns:a="http://schemas.openxmlformats.org/drawingml/2006/main" xmlns:r="http://schemas.openxmlformats.org/officeDocument/2006/relationships" xmlns:p="http://schemas.openxmlformats.org/presentationml/2006/main">
  <p:tag name="ISLIDE.DIAGRAM" val="0303f056-f6ef-4406-8009-c90050541b5b"/>
</p:tagLst>
</file>

<file path=ppt/theme/theme1.xml><?xml version="1.0" encoding="utf-8"?>
<a:theme xmlns:a="http://schemas.openxmlformats.org/drawingml/2006/main" name="第一PPT，www.1ppt.com">
  <a:themeElements>
    <a:clrScheme name="016">
      <a:dk1>
        <a:srgbClr val="000000"/>
      </a:dk1>
      <a:lt1>
        <a:srgbClr val="FFFFFF"/>
      </a:lt1>
      <a:dk2>
        <a:srgbClr val="778495"/>
      </a:dk2>
      <a:lt2>
        <a:srgbClr val="F0F0F0"/>
      </a:lt2>
      <a:accent1>
        <a:srgbClr val="F34F56"/>
      </a:accent1>
      <a:accent2>
        <a:srgbClr val="F34F56"/>
      </a:accent2>
      <a:accent3>
        <a:srgbClr val="5A6C90"/>
      </a:accent3>
      <a:accent4>
        <a:srgbClr val="434F5A"/>
      </a:accent4>
      <a:accent5>
        <a:srgbClr val="A5A5A5"/>
      </a:accent5>
      <a:accent6>
        <a:srgbClr val="44546A"/>
      </a:accent6>
      <a:hlink>
        <a:srgbClr val="F34F56"/>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TotalTime>
  <Words>1264</Words>
  <Application>Microsoft Office PowerPoint</Application>
  <PresentationFormat>宽屏</PresentationFormat>
  <Paragraphs>72</Paragraphs>
  <Slides>14</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FontAwesome</vt:lpstr>
      <vt:lpstr>Gill Sans</vt:lpstr>
      <vt:lpstr>Lato Hairline</vt:lpstr>
      <vt:lpstr>Lato Regular</vt:lpstr>
      <vt:lpstr>宋体</vt:lpstr>
      <vt:lpstr>微软雅黑</vt:lpstr>
      <vt:lpstr>Agency FB</vt:lpstr>
      <vt:lpstr>Arial</vt:lpstr>
      <vt:lpstr>Calibri</vt:lpstr>
      <vt:lpstr>Impact</vt:lpstr>
      <vt:lpstr>Lato Black</vt:lpstr>
      <vt:lpstr>Lato Light</vt:lpstr>
      <vt:lpstr>Times New Roman</vt:lpstr>
      <vt:lpstr>第一PPT，www.1ppt.com</vt:lpstr>
      <vt:lpstr>基于深度学习的真实图像超分辨率重建算法的研究</vt:lpstr>
      <vt:lpstr>PowerPoint 演示文稿</vt:lpstr>
      <vt:lpstr>01</vt:lpstr>
      <vt:lpstr>研究背景与意义</vt:lpstr>
      <vt:lpstr>研究背景与意义</vt:lpstr>
      <vt:lpstr>02</vt:lpstr>
      <vt:lpstr>国内外研究进展</vt:lpstr>
      <vt:lpstr>国内外研究进展</vt:lpstr>
      <vt:lpstr>03</vt:lpstr>
      <vt:lpstr>研究的基本内容</vt:lpstr>
      <vt:lpstr>拟解决的问题</vt:lpstr>
      <vt:lpstr>04</vt:lpstr>
      <vt:lpstr>研究步骤</vt:lpstr>
      <vt:lpstr>—谢谢观看—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简约动感通用PPT模板</dc:title>
  <dc:creator>优品PPT</dc:creator>
  <cp:keywords>http:/www.ypppt.com</cp:keywords>
  <dc:description/>
  <cp:lastModifiedBy>2639691374@qq.com</cp:lastModifiedBy>
  <cp:revision>32</cp:revision>
  <cp:lastPrinted>2017-08-20T16:00:00Z</cp:lastPrinted>
  <dcterms:created xsi:type="dcterms:W3CDTF">2017-08-20T16:00:00Z</dcterms:created>
  <dcterms:modified xsi:type="dcterms:W3CDTF">2023-03-05T04:50:59Z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95c9de48-0f76-44ec-9d4a-88920333c593</vt:lpwstr>
  </property>
</Properties>
</file>