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86487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5400"/>
              <a:buFont typeface="Calibri"/>
              <a:buNone/>
            </a:pPr>
            <a:r>
              <a:rPr lang="ru-RU" sz="5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Проект</a:t>
            </a:r>
            <a:r>
              <a:rPr lang="ru-RU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5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PyGame</a:t>
            </a:r>
            <a:br>
              <a:rPr lang="ru-RU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5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Portal</a:t>
            </a:r>
            <a:r>
              <a:rPr lang="ru-RU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5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endParaRPr sz="5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80987" y="4268787"/>
            <a:ext cx="292893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400"/>
              <a:buNone/>
            </a:pPr>
            <a:r>
              <a:rPr lang="ru-RU">
                <a:solidFill>
                  <a:srgbClr val="BF9000"/>
                </a:solidFill>
              </a:rPr>
              <a:t>Проект подготовили: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9000"/>
              </a:buClr>
              <a:buSzPts val="2400"/>
              <a:buNone/>
            </a:pPr>
            <a:r>
              <a:rPr lang="ru-RU">
                <a:solidFill>
                  <a:srgbClr val="BF9000"/>
                </a:solidFill>
              </a:rPr>
              <a:t>Голышев Сергей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9000"/>
              </a:buClr>
              <a:buSzPts val="2400"/>
              <a:buNone/>
            </a:pPr>
            <a:r>
              <a:rPr lang="ru-RU">
                <a:solidFill>
                  <a:srgbClr val="BF9000"/>
                </a:solidFill>
              </a:rPr>
              <a:t>Леонтьев Михаил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9000"/>
              </a:buClr>
              <a:buSzPts val="2400"/>
              <a:buNone/>
            </a:pPr>
            <a:r>
              <a:rPr lang="ru-RU">
                <a:solidFill>
                  <a:srgbClr val="BF9000"/>
                </a:solidFill>
              </a:rPr>
              <a:t>Иксанов Дамир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00026" y="1426000"/>
            <a:ext cx="2981400" cy="5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ru-RU" sz="2400">
                <a:solidFill>
                  <a:srgbClr val="C55A11"/>
                </a:solidFill>
              </a:rPr>
              <a:t>Нам стало интересно создать простую игру платформер.</a:t>
            </a:r>
            <a:endParaRPr sz="2400">
              <a:solidFill>
                <a:srgbClr val="2F549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2F549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2F549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ru-RU" sz="2400">
                <a:solidFill>
                  <a:srgbClr val="C55A11"/>
                </a:solidFill>
              </a:rPr>
              <a:t>За идею была взята культовая игра Portal,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ru-RU" sz="2400">
                <a:solidFill>
                  <a:srgbClr val="C55A11"/>
                </a:solidFill>
              </a:rPr>
              <a:t>и мы решили переделать её в 2D.</a:t>
            </a:r>
            <a:endParaRPr sz="2400">
              <a:solidFill>
                <a:srgbClr val="C55A1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ru-RU" sz="2400">
                <a:solidFill>
                  <a:srgbClr val="C55A11"/>
                </a:solidFill>
              </a:rPr>
              <a:t> </a:t>
            </a:r>
            <a:endParaRPr sz="2400">
              <a:solidFill>
                <a:srgbClr val="C55A11"/>
              </a:solidFill>
            </a:endParaRPr>
          </a:p>
        </p:txBody>
      </p:sp>
      <p:pic>
        <p:nvPicPr>
          <p:cNvPr descr="custom portal 1/2 steam icons i put together (download link below) : Portal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25" y="1514475"/>
            <a:ext cx="4751529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00025" y="307687"/>
            <a:ext cx="2981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Идея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010652" y="307687"/>
            <a:ext cx="3924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r>
              <a:rPr b="0" i="0" lang="ru-RU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944601" y="1397700"/>
            <a:ext cx="29100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Создать игровую область и персонажа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Заставить персонажа двигаться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Добавить </a:t>
            </a:r>
            <a:r>
              <a:rPr lang="ru-RU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препятствия</a:t>
            </a:r>
            <a:r>
              <a:rPr lang="ru-RU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и создать уровни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Сделать главное меню и паузу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Добавить монетки, которые необходимо собирать</a:t>
            </a:r>
            <a:endParaRPr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Char char="•"/>
            </a:pPr>
            <a:r>
              <a:rPr lang="ru-RU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Добавить счетчик монет</a:t>
            </a:r>
            <a:endParaRPr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6209"/>
              </a:buClr>
              <a:buSzPts val="4400"/>
              <a:buFont typeface="Calibri"/>
              <a:buNone/>
            </a:pPr>
            <a:r>
              <a:rPr lang="ru-RU">
                <a:solidFill>
                  <a:srgbClr val="E36209"/>
                </a:solidFill>
                <a:latin typeface="Calibri"/>
                <a:ea typeface="Calibri"/>
                <a:cs typeface="Calibri"/>
                <a:sym typeface="Calibri"/>
              </a:rPr>
              <a:t>Реализация</a:t>
            </a:r>
            <a:endParaRPr sz="2800">
              <a:solidFill>
                <a:srgbClr val="E362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253325"/>
            <a:ext cx="10515600" cy="5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6209"/>
              </a:buClr>
              <a:buSzPts val="2800"/>
              <a:buChar char="•"/>
            </a:pPr>
            <a:r>
              <a:rPr lang="ru-RU">
                <a:solidFill>
                  <a:srgbClr val="E36209"/>
                </a:solidFill>
                <a:latin typeface="Calibri"/>
                <a:ea typeface="Calibri"/>
                <a:cs typeface="Calibri"/>
                <a:sym typeface="Calibri"/>
              </a:rPr>
              <a:t>За основу была взята библиотека PyGame.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209"/>
              </a:buClr>
              <a:buSzPts val="2800"/>
              <a:buChar char="•"/>
            </a:pPr>
            <a:r>
              <a:rPr lang="ru-RU">
                <a:solidFill>
                  <a:srgbClr val="E36209"/>
                </a:solidFill>
                <a:latin typeface="Calibri"/>
                <a:ea typeface="Calibri"/>
                <a:cs typeface="Calibri"/>
                <a:sym typeface="Calibri"/>
              </a:rPr>
              <a:t>Класс AnimatedSprite отвечает за </a:t>
            </a:r>
            <a:r>
              <a:rPr lang="ru-RU">
                <a:solidFill>
                  <a:srgbClr val="E36209"/>
                </a:solidFill>
              </a:rPr>
              <a:t>анимацию</a:t>
            </a:r>
            <a:endParaRPr>
              <a:solidFill>
                <a:srgbClr val="E3620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209"/>
              </a:buClr>
              <a:buSzPts val="2800"/>
              <a:buChar char="•"/>
            </a:pPr>
            <a:r>
              <a:rPr lang="ru-RU">
                <a:solidFill>
                  <a:srgbClr val="E36209"/>
                </a:solidFill>
                <a:latin typeface="Calibri"/>
                <a:ea typeface="Calibri"/>
                <a:cs typeface="Calibri"/>
                <a:sym typeface="Calibri"/>
              </a:rPr>
              <a:t>Класс RoboticHero отвечает за поведение игрока</a:t>
            </a:r>
            <a:endParaRPr>
              <a:solidFill>
                <a:srgbClr val="E362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209"/>
              </a:buClr>
              <a:buSzPts val="2800"/>
              <a:buChar char="•"/>
            </a:pPr>
            <a:r>
              <a:rPr lang="ru-RU">
                <a:solidFill>
                  <a:srgbClr val="E36209"/>
                </a:solidFill>
              </a:rPr>
              <a:t>Класс Button отвечает за поведение кнопок</a:t>
            </a:r>
            <a:endParaRPr>
              <a:solidFill>
                <a:srgbClr val="E3620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209"/>
              </a:buClr>
              <a:buSzPts val="2800"/>
              <a:buChar char="•"/>
            </a:pPr>
            <a:r>
              <a:rPr lang="ru-RU">
                <a:solidFill>
                  <a:srgbClr val="E36209"/>
                </a:solidFill>
              </a:rPr>
              <a:t>Класс Menu отвечает за главное меню</a:t>
            </a:r>
            <a:endParaRPr>
              <a:solidFill>
                <a:srgbClr val="E3620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209"/>
              </a:buClr>
              <a:buSzPts val="2800"/>
              <a:buChar char="•"/>
            </a:pPr>
            <a:r>
              <a:rPr lang="ru-RU">
                <a:solidFill>
                  <a:srgbClr val="E36209"/>
                </a:solidFill>
              </a:rPr>
              <a:t>Класс PauseMenu отвечает за меню паузы</a:t>
            </a:r>
            <a:endParaRPr>
              <a:solidFill>
                <a:srgbClr val="E3620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209"/>
              </a:buClr>
              <a:buSzPts val="2800"/>
              <a:buChar char="•"/>
            </a:pPr>
            <a:r>
              <a:rPr lang="ru-RU">
                <a:solidFill>
                  <a:srgbClr val="E36209"/>
                </a:solidFill>
              </a:rPr>
              <a:t>Класс Platform отвечает за блоки по которым ходит игрок</a:t>
            </a:r>
            <a:endParaRPr>
              <a:solidFill>
                <a:srgbClr val="E3620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209"/>
              </a:buClr>
              <a:buSzPts val="2800"/>
              <a:buChar char="•"/>
            </a:pPr>
            <a:r>
              <a:rPr lang="ru-RU">
                <a:solidFill>
                  <a:srgbClr val="E36209"/>
                </a:solidFill>
              </a:rPr>
              <a:t>Класс Camera отвечает за камеру закрепленную за игроком</a:t>
            </a:r>
            <a:endParaRPr>
              <a:solidFill>
                <a:srgbClr val="E3620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209"/>
              </a:buClr>
              <a:buSzPts val="2800"/>
              <a:buChar char="•"/>
            </a:pPr>
            <a:r>
              <a:rPr lang="ru-RU">
                <a:solidFill>
                  <a:srgbClr val="E36209"/>
                </a:solidFill>
              </a:rPr>
              <a:t>Класс MoneyBlock отвечает за появление монет</a:t>
            </a:r>
            <a:endParaRPr>
              <a:solidFill>
                <a:srgbClr val="E3620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209"/>
              </a:buClr>
              <a:buSzPts val="2800"/>
              <a:buChar char="•"/>
            </a:pPr>
            <a:r>
              <a:rPr lang="ru-RU">
                <a:solidFill>
                  <a:srgbClr val="E36209"/>
                </a:solidFill>
              </a:rPr>
              <a:t>Класс MoneyCount отвечает за</a:t>
            </a:r>
            <a:r>
              <a:rPr lang="ru-RU">
                <a:solidFill>
                  <a:srgbClr val="E36209"/>
                </a:solidFill>
                <a:latin typeface="Calibri"/>
                <a:ea typeface="Calibri"/>
                <a:cs typeface="Calibri"/>
                <a:sym typeface="Calibri"/>
              </a:rPr>
              <a:t> подсчет монет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99063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ru-RU">
                <a:solidFill>
                  <a:srgbClr val="2F5496"/>
                </a:solidFill>
              </a:rPr>
              <a:t>Итоговый результат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01" y="1428026"/>
            <a:ext cx="7328000" cy="520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8876700" y="1428025"/>
            <a:ext cx="30753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В итоге у нас получился </a:t>
            </a: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неплохой</a:t>
            </a: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 платформер. Мы выполнили все поставленные задачи. Робот ходит, прыгает и собирает монеты. Есть главное меню, пауза, а также 3 различных уровня.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будущем</a:t>
            </a: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 можно добавить таймер, чтобы проходить уровни на время.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Также музыкальное сопровождение и таблицу рекордов.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