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695F9-ECCC-3657-C744-1DEAFD69D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43805D-7C3C-D150-ACD8-E27598596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BE7E5-BFD0-5B10-78D7-6AF30B37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8FF3-2F9A-451F-85FA-2A7AFBBA1FB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616D89-B981-EBFE-0F57-CC14D25E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19FBE9-250C-EB10-9675-33134A5A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E525-E40F-424A-A180-69CE79C6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0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A60FA-AB10-FFE0-34AD-49A27C8D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08EFC1-9047-EB0E-9872-3432EFA9A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FF55DE-1239-70FC-37DA-C3026042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8FF3-2F9A-451F-85FA-2A7AFBBA1FB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55065A-455D-10C2-1BC7-A7BEDF70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14ED88-1BFA-49F0-D3FD-31735EA9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E525-E40F-424A-A180-69CE79C6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1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A08B3E-76DB-325F-149F-5BC49F35B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FA89C6-655D-0EBF-9562-3C51093B3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FF38F5-70FE-AE62-16CF-95603682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8FF3-2F9A-451F-85FA-2A7AFBBA1FB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3E7473-57EA-EF0A-6827-708C8167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E81761-11D1-E55F-505B-D3D47085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E525-E40F-424A-A180-69CE79C6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6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CF780-149D-7972-24AF-91874474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EBA613-8F2E-912B-DE5D-4DDCFF71F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A0E289-BE09-6AB9-4207-732A5D6A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8FF3-2F9A-451F-85FA-2A7AFBBA1FB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E6B83F-8BAB-6980-25F6-A86E6C1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5BB19-F380-8378-DEDC-D9C23AFA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E525-E40F-424A-A180-69CE79C6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D24DE-5675-7C5B-AD8D-36371731E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D53074-BCBC-6CBD-E76C-699A80C5D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D49C63-8B02-0B2C-CD7F-C2D5F861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8FF3-2F9A-451F-85FA-2A7AFBBA1FB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6CA9D6-9451-D81A-B681-46A4106F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33BA53-179F-5F64-903C-62F5D34E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E525-E40F-424A-A180-69CE79C6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4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3705F-A951-C448-19F7-887526EE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9ABA9-0532-EA07-1058-D71A63C63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A28072-63E5-4B3C-0B9B-B45AFCB79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C22E0E-50D4-9E10-025E-FA173242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8FF3-2F9A-451F-85FA-2A7AFBBA1FB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A88DEB-DB89-BC4F-EFDF-5891AA7C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9165E6-C273-667B-4678-D786FF53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E525-E40F-424A-A180-69CE79C6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1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C299C-C75A-5BF3-7188-D14A96D4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6ED7F5-5C3A-D812-B1AB-792D2D10B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67547B-AAFD-29AA-1DBA-9DA80782B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5E9035-499B-8CFC-B013-36903CC18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16BBF90-1FBE-4CDB-5C48-498ABDB08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80602C-8D7B-F5EE-33B6-CB3652AD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8FF3-2F9A-451F-85FA-2A7AFBBA1FB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D3BDC9-1358-9176-3AAA-DE2C5C5A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A50062-122C-C1B2-CB3B-4F574DF3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E525-E40F-424A-A180-69CE79C6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446EB-A546-25B5-BBE4-F123067A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7E5B40-E79E-A6D6-1665-B2DA018B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8FF3-2F9A-451F-85FA-2A7AFBBA1FB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DF842A-EBB4-AF80-BAF3-7440B903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C541A5-7158-880C-2FF9-56AC9BA1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E525-E40F-424A-A180-69CE79C6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2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6A8322-6D56-2588-13FE-73DEEE31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8FF3-2F9A-451F-85FA-2A7AFBBA1FB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D520CC-BFE2-0026-F96E-078E472F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78E3A3-E23B-83A3-06B2-21E8197F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E525-E40F-424A-A180-69CE79C6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9EAA2-AF2D-278F-4681-494AB03E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D22E65-9674-E955-4D94-54CC697D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59D603-EC71-4DD8-0DCA-3FE071AA1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D1BC7A-63F1-963B-2587-73C30DAE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8FF3-2F9A-451F-85FA-2A7AFBBA1FB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BD05E8-F4D7-8BBA-445B-0B2BC7CE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1A8739-9047-668B-2BF8-AABE81B1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E525-E40F-424A-A180-69CE79C6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4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C0A31-0410-3F83-175E-9D8BC4FC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0382B0F-6988-9EAA-2F82-56EC1608B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2367F5-3711-06CC-F077-8A2B5E373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0F2F8E-ECA0-CD88-D1D9-8A404705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8FF3-2F9A-451F-85FA-2A7AFBBA1FB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2D1C07-9EDB-6651-6EE0-38937871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DE2AEF-F716-F989-F8BA-07833A91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E525-E40F-424A-A180-69CE79C6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AB553-97E8-5989-F459-08605EF0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CD274F-DE67-FF27-BED6-88DCB58F0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BC913C-4005-7F43-CECB-64F030A1B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38FF3-2F9A-451F-85FA-2A7AFBBA1FB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AA774F-9730-34EA-EA83-19F31DB71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76DF0F-A8E9-800D-0059-96472F7F6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76E525-E40F-424A-A180-69CE79C65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F2FD4-EF2A-6A33-845E-BAD0FE6F7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Тонкие моменты ЕГЭ-24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DE96B6-C656-EA8F-2D4B-EA2C5A350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Леонтьев Михаил,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4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54B1E-88EE-79B1-57F0-AC9FB790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10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C2BC4-9DC8-D65F-7DB0-1DA2E070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YS Text"/>
              </a:rPr>
              <a:t>C помощью текстового редактора определите, сколько раз встречается сочетание букв «по» или «По» в составе других слов, включая сложные слова, соединённые дефисом, но не как отдельное слово в тексте </a:t>
            </a:r>
            <a:r>
              <a:rPr lang="ru-RU" b="1" i="0" dirty="0">
                <a:solidFill>
                  <a:srgbClr val="000000"/>
                </a:solidFill>
                <a:effectLst/>
                <a:latin typeface="YS Text"/>
              </a:rPr>
              <a:t>глав XII и XIV третьей части</a:t>
            </a:r>
            <a:r>
              <a:rPr lang="ru-RU" b="0" i="0" dirty="0">
                <a:solidFill>
                  <a:srgbClr val="000000"/>
                </a:solidFill>
                <a:effectLst/>
                <a:latin typeface="YS Text"/>
              </a:rPr>
              <a:t> тома 2 романа Л. Н. Толстого «Война и мир». В ответе укажите только число.</a:t>
            </a:r>
          </a:p>
        </p:txBody>
      </p:sp>
    </p:spTree>
    <p:extLst>
      <p:ext uri="{BB962C8B-B14F-4D97-AF65-F5344CB8AC3E}">
        <p14:creationId xmlns:p14="http://schemas.microsoft.com/office/powerpoint/2010/main" val="383900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4CD7A-1DA8-02AB-7FB3-654DD8E0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4" y="0"/>
            <a:ext cx="10515600" cy="1325563"/>
          </a:xfrm>
        </p:spPr>
        <p:txBody>
          <a:bodyPr/>
          <a:lstStyle/>
          <a:p>
            <a:r>
              <a:rPr lang="ru-RU" dirty="0"/>
              <a:t>Задание 11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1269AE-4DE2-2AC4-ACD7-52D7F2894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54" y="1047412"/>
            <a:ext cx="10515600" cy="4351338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YS Text"/>
              </a:rPr>
              <a:t>На предприятии каждой изготовленной детали присваивают серийный номер, содержащий десятичные цифры, 52 латинские буквы (с учётом регистра) и символы из 458-символьного специального алфавита. В базе данных для хранения каждого серийного номера отведено одинаковое и минимально возможное число байт. При этом используется посимвольное кодирование серийных номеров, все символы кодируются одинаковым и минимально возможным числом бит. Известно, что для хранения 862 серийных номеров отведено не более 276 Кбайт памяти.</a:t>
            </a:r>
          </a:p>
          <a:p>
            <a:pPr algn="l">
              <a:buNone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YS Text"/>
              </a:rPr>
              <a:t>Определите максимально возможную длину серийного номера. В ответе запишите только целое число.</a:t>
            </a:r>
          </a:p>
          <a:p>
            <a:pP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142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09237-5687-0F9B-20C8-BA8C51C14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34A30-3339-57C4-D422-18947BB7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4" y="0"/>
            <a:ext cx="10515600" cy="1325563"/>
          </a:xfrm>
        </p:spPr>
        <p:txBody>
          <a:bodyPr/>
          <a:lstStyle/>
          <a:p>
            <a:r>
              <a:rPr lang="ru-RU" dirty="0"/>
              <a:t>Задание 11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A40DE3-B4D0-3251-0167-594BC6533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54" y="1047412"/>
            <a:ext cx="10515600" cy="4351338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YS Text"/>
              </a:rPr>
              <a:t>При регистрации в компьютерной системе каждому объекту присваивается идентификатор, содержащий только десятичные цифры и буквы латинского алфавита в произвольном регистре (т. е. буквы могут быть как прописные, так и строчные).</a:t>
            </a:r>
          </a:p>
          <a:p>
            <a:pPr algn="l">
              <a:buNone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YS Text"/>
              </a:rPr>
              <a:t>В базе данных для хранения каждого идентификатора отведено одинаковое и минимально возможное целое число байт. При этом используется посимвольное кодирование идентификаторов, все символы кодируются одинаковым и минимально возможным количеством бит.</a:t>
            </a:r>
          </a:p>
          <a:p>
            <a:pPr algn="l">
              <a:buNone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YS Text"/>
              </a:rPr>
              <a:t>Для хранения 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KaTeX_Main"/>
              </a:rPr>
              <a:t>1 0001 000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YS Text"/>
              </a:rPr>
              <a:t> идентификаторов отведено 10 Кбайт. Определите максимально возможную длину идентификатора.</a:t>
            </a:r>
          </a:p>
          <a:p>
            <a:pPr algn="l">
              <a:buNone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YS Text"/>
              </a:rPr>
              <a:t>В ответе запишите целое число.</a:t>
            </a:r>
          </a:p>
          <a:p>
            <a:pPr algn="l">
              <a:buNone/>
            </a:pPr>
            <a:r>
              <a:rPr lang="ru-RU" sz="1400" b="0" i="1" dirty="0">
                <a:solidFill>
                  <a:srgbClr val="000000"/>
                </a:solidFill>
                <a:effectLst/>
                <a:latin typeface="YS Text"/>
              </a:rPr>
              <a:t>Примечание.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YS Text"/>
              </a:rPr>
              <a:t> В латинском алфавите 26 букв.</a:t>
            </a:r>
          </a:p>
        </p:txBody>
      </p:sp>
    </p:spTree>
    <p:extLst>
      <p:ext uri="{BB962C8B-B14F-4D97-AF65-F5344CB8AC3E}">
        <p14:creationId xmlns:p14="http://schemas.microsoft.com/office/powerpoint/2010/main" val="121386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B7ADF-FE35-B69A-DFF6-C0B53E8BE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6ADC3-08BE-ABE8-6127-EC94F9D6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4" y="0"/>
            <a:ext cx="10515600" cy="1325563"/>
          </a:xfrm>
        </p:spPr>
        <p:txBody>
          <a:bodyPr/>
          <a:lstStyle/>
          <a:p>
            <a:r>
              <a:rPr lang="ru-RU" dirty="0"/>
              <a:t>Задание 22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7DD686-74F5-B0CD-E32E-DCCFDA61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54" y="1047412"/>
            <a:ext cx="10515600" cy="4351338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YS Text"/>
              </a:rPr>
              <a:t>Определите максимальную продолжительность отрезка времени (в мс), в течение которого возможно одновременное выполнение максимального количества процессов, при условии, что все независимые друг от друга процессы могут выполняться параллельно, а время окончания работы всех процессов минимально.</a:t>
            </a:r>
            <a:br>
              <a:rPr lang="ru-RU" sz="2000" dirty="0"/>
            </a:br>
            <a:endParaRPr lang="ru-RU" sz="3200" b="0" i="0" dirty="0">
              <a:solidFill>
                <a:srgbClr val="000000"/>
              </a:solidFill>
              <a:effectLst/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295366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04A6C-F1F5-7C30-F939-88488CF24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8060C-CF09-33A3-EC4E-F293103A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4" y="0"/>
            <a:ext cx="10515600" cy="1325563"/>
          </a:xfrm>
        </p:spPr>
        <p:txBody>
          <a:bodyPr/>
          <a:lstStyle/>
          <a:p>
            <a:r>
              <a:rPr lang="ru-RU" dirty="0"/>
              <a:t>Задание 22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26BB61-1F67-E057-6576-7EAE2EF8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54" y="1047412"/>
            <a:ext cx="10515600" cy="4351338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ru-RU" sz="2400" b="0" i="0" dirty="0">
                <a:effectLst/>
                <a:latin typeface="YS Text"/>
              </a:rPr>
              <a:t>Определите </a:t>
            </a:r>
            <a:r>
              <a:rPr lang="ru-RU" sz="2400" b="1" i="0" dirty="0">
                <a:effectLst/>
                <a:latin typeface="YS Text"/>
              </a:rPr>
              <a:t>максимальную продолжительность отрезка времени</a:t>
            </a:r>
            <a:r>
              <a:rPr lang="ru-RU" sz="2400" b="0" i="0" dirty="0">
                <a:effectLst/>
                <a:latin typeface="YS Text"/>
              </a:rPr>
              <a:t> (в мс), в течение которого </a:t>
            </a:r>
            <a:r>
              <a:rPr lang="ru-RU" sz="2400" b="1" i="0" dirty="0">
                <a:effectLst/>
                <a:latin typeface="YS Text"/>
              </a:rPr>
              <a:t>возможно одновременное выполнение максимального количества процессов</a:t>
            </a:r>
            <a:r>
              <a:rPr lang="ru-RU" sz="2400" b="0" i="0" dirty="0">
                <a:effectLst/>
                <a:latin typeface="YS Text"/>
              </a:rPr>
              <a:t> при условии, что все независимые друг от друга процессы могут выполняться параллельно и время окончания работы всех процессов </a:t>
            </a:r>
            <a:r>
              <a:rPr lang="ru-RU" sz="2400" b="1" i="0" dirty="0">
                <a:effectLst/>
                <a:latin typeface="YS Text"/>
              </a:rPr>
              <a:t>минимально</a:t>
            </a:r>
            <a:r>
              <a:rPr lang="ru-RU" sz="2400" b="0" i="0" dirty="0">
                <a:effectLst/>
                <a:latin typeface="YS Tex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1974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350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KaTeX_Main</vt:lpstr>
      <vt:lpstr>YS Text</vt:lpstr>
      <vt:lpstr>Тема Office</vt:lpstr>
      <vt:lpstr>Тонкие моменты ЕГЭ-24</vt:lpstr>
      <vt:lpstr>Задание 10</vt:lpstr>
      <vt:lpstr>Задание 11</vt:lpstr>
      <vt:lpstr>Задание 11</vt:lpstr>
      <vt:lpstr>Задание 22</vt:lpstr>
      <vt:lpstr>Задание 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Миша Леонтьев</dc:creator>
  <cp:lastModifiedBy>Миша Леонтьев</cp:lastModifiedBy>
  <cp:revision>2</cp:revision>
  <dcterms:created xsi:type="dcterms:W3CDTF">2025-03-27T20:11:24Z</dcterms:created>
  <dcterms:modified xsi:type="dcterms:W3CDTF">2025-03-27T20:44:04Z</dcterms:modified>
</cp:coreProperties>
</file>