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68" r:id="rId3"/>
    <p:sldId id="269" r:id="rId4"/>
    <p:sldId id="280" r:id="rId5"/>
    <p:sldId id="270" r:id="rId6"/>
    <p:sldId id="271" r:id="rId7"/>
    <p:sldId id="272" r:id="rId8"/>
    <p:sldId id="273" r:id="rId9"/>
    <p:sldId id="276" r:id="rId10"/>
    <p:sldId id="274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ba Wieszczek" initials="KW" lastIdx="1" clrIdx="0">
    <p:extLst>
      <p:ext uri="{19B8F6BF-5375-455C-9EA6-DF929625EA0E}">
        <p15:presenceInfo xmlns:p15="http://schemas.microsoft.com/office/powerpoint/2012/main" userId="15ba4185eb86cd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3A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151664-6CEC-451D-87CB-3E7B6E09BCF8}" v="3" dt="2023-02-20T19:54:32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3792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ść" providerId="Windows Live" clId="Web-{9B151664-6CEC-451D-87CB-3E7B6E09BCF8}"/>
    <pc:docChg chg="modSld">
      <pc:chgData name="Gość" userId="" providerId="Windows Live" clId="Web-{9B151664-6CEC-451D-87CB-3E7B6E09BCF8}" dt="2023-02-20T19:54:32.512" v="2" actId="1076"/>
      <pc:docMkLst>
        <pc:docMk/>
      </pc:docMkLst>
      <pc:sldChg chg="modSp">
        <pc:chgData name="Gość" userId="" providerId="Windows Live" clId="Web-{9B151664-6CEC-451D-87CB-3E7B6E09BCF8}" dt="2023-02-20T19:54:32.512" v="2" actId="1076"/>
        <pc:sldMkLst>
          <pc:docMk/>
          <pc:sldMk cId="548648845" sldId="271"/>
        </pc:sldMkLst>
        <pc:picChg chg="mod">
          <ac:chgData name="Gość" userId="" providerId="Windows Live" clId="Web-{9B151664-6CEC-451D-87CB-3E7B6E09BCF8}" dt="2023-02-20T19:54:18.527" v="0" actId="1076"/>
          <ac:picMkLst>
            <pc:docMk/>
            <pc:sldMk cId="548648845" sldId="271"/>
            <ac:picMk id="4" creationId="{4A989621-BDFF-9BA1-B9B7-7A766ACC9583}"/>
          </ac:picMkLst>
        </pc:picChg>
        <pc:picChg chg="mod">
          <ac:chgData name="Gość" userId="" providerId="Windows Live" clId="Web-{9B151664-6CEC-451D-87CB-3E7B6E09BCF8}" dt="2023-02-20T19:54:32.512" v="2" actId="1076"/>
          <ac:picMkLst>
            <pc:docMk/>
            <pc:sldMk cId="548648845" sldId="271"/>
            <ac:picMk id="6" creationId="{1921192C-F602-44DF-4373-57E45D9ADFB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71C9A-78DD-45CB-B0B0-4D1166C94AE5}" type="datetimeFigureOut">
              <a:rPr lang="pl-PL" smtClean="0"/>
              <a:t>20.02.2023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F1E86-D3B7-40E8-B176-B48227D72C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976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11AB69-59B5-2163-6ABE-698483488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5F88EDE-1F7A-9F0D-64BE-781FD8D48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CB65E10-C85B-3B63-DBC0-40B3CEC2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F206-7EF8-4482-8969-8EF3E6622F3F}" type="datetimeFigureOut">
              <a:rPr lang="pl-PL" smtClean="0"/>
              <a:t>20.02.2023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DD0935-8810-7CB1-5D60-DC79383F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D57B1BF-9B94-6D55-D376-79BCD10C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699C-E507-4E8B-90DA-53ED9E19A3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970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DC8B6E-D0D5-B0E4-E3EF-9C2919E1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1C1CEB6-3857-A15F-3FBB-FBEC53ADA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19FAEB9-D010-062A-A458-8D356FB5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F206-7EF8-4482-8969-8EF3E6622F3F}" type="datetimeFigureOut">
              <a:rPr lang="pl-PL" smtClean="0"/>
              <a:t>20.02.2023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72925AF-8E8F-795C-4F37-FB4F5BCD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D490907-49E1-E73D-4FED-E6B536F3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699C-E507-4E8B-90DA-53ED9E19A3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979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EA2835B-DC8F-BE17-C913-E096F80AB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4A690C9-59A1-1D3B-D35B-392CAF4D0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84364FF-673D-3C00-5952-DD1A2002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F206-7EF8-4482-8969-8EF3E6622F3F}" type="datetimeFigureOut">
              <a:rPr lang="pl-PL" smtClean="0"/>
              <a:t>20.02.2023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5391AD0-30CC-6110-AD5C-2E6B6316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C779215-EDD5-F2E7-6F90-DB1F9C6E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699C-E507-4E8B-90DA-53ED9E19A3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145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CC8C48-0474-0799-7137-B6185AF6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3F26320-F10C-4B9F-222B-D603B857F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C96D27-89AF-4B22-787E-D84CA9CB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F206-7EF8-4482-8969-8EF3E6622F3F}" type="datetimeFigureOut">
              <a:rPr lang="pl-PL" smtClean="0"/>
              <a:t>20.02.2023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D25C68E-E419-C439-8282-1E3456C7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69063BD-0149-316B-CE4D-D05D3871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699C-E507-4E8B-90DA-53ED9E19A3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062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BA5DD9-50FC-9334-95E4-1F69755F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A5EF887-32F6-D022-0FD3-81037B084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89151F4-C729-4846-C901-2B5A40FA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F206-7EF8-4482-8969-8EF3E6622F3F}" type="datetimeFigureOut">
              <a:rPr lang="pl-PL" smtClean="0"/>
              <a:t>20.02.2023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99D3A39-09A9-04FD-19D7-4841A977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1BA4203-4C9F-1BDC-E665-7F927DFF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699C-E507-4E8B-90DA-53ED9E19A3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318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1467AF-092C-83C6-DF71-B148B98C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6C784E-7EF5-F2D2-9259-61994271A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660BAE0-DC66-BED3-8A89-92020F9BB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87BDA0C-0858-F981-2173-C2741F78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F206-7EF8-4482-8969-8EF3E6622F3F}" type="datetimeFigureOut">
              <a:rPr lang="pl-PL" smtClean="0"/>
              <a:t>20.02.2023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8F34952-5FCE-AFD3-A3B3-D5D353AA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43FBD93-96BA-282B-7EA6-887E7821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699C-E507-4E8B-90DA-53ED9E19A3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819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DA4B4F-D292-BB66-06E6-357108D87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262CC8E-8102-5D39-6DC3-FFA00A1AB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943C3E9-4900-ADE3-1F0E-72C9ADF1D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A7631F9-E3DC-6A11-D471-A9A41EB7E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BF5DBC2-2457-0BEA-06FA-F7E919C84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338C9C8-FE5A-0E00-A58F-3030750D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F206-7EF8-4482-8969-8EF3E6622F3F}" type="datetimeFigureOut">
              <a:rPr lang="pl-PL" smtClean="0"/>
              <a:t>20.02.2023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D05537A-B16C-6E91-9F98-654748F7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0F8FFFC-3687-E23D-D0CF-F840D9CC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699C-E507-4E8B-90DA-53ED9E19A3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93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BD0640-9FB3-3E4E-A79E-B5B4467E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1C2C96A-EF67-D0CD-4CE3-344D86E5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F206-7EF8-4482-8969-8EF3E6622F3F}" type="datetimeFigureOut">
              <a:rPr lang="pl-PL" smtClean="0"/>
              <a:t>20.02.2023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C537624-05E4-5D8C-BB07-77ED6227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FAEF563-C9E4-B6F3-E922-2C1C5981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699C-E507-4E8B-90DA-53ED9E19A3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167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9B8AB97-64BD-BD8F-9E17-78275A5A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F206-7EF8-4482-8969-8EF3E6622F3F}" type="datetimeFigureOut">
              <a:rPr lang="pl-PL" smtClean="0"/>
              <a:t>20.02.2023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4E0A9F4-D6D4-1310-C7AA-04BEF3B0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A36848E-E5F2-A996-7E71-E3CDD9B3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699C-E507-4E8B-90DA-53ED9E19A3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824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341E1A-64F2-143A-5228-C9DB25D8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C5FC5D-C7F9-2752-3243-EC9E6EEA9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5488F8C-58BB-D19D-B021-B4387801F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C272184-0254-9FDF-9B5A-8A29793F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F206-7EF8-4482-8969-8EF3E6622F3F}" type="datetimeFigureOut">
              <a:rPr lang="pl-PL" smtClean="0"/>
              <a:t>20.02.2023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351D0A7-68BF-BA58-9DD1-38C7744B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AF96191-2B52-AFEB-26D6-2AF90E5C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699C-E507-4E8B-90DA-53ED9E19A3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148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C20991-D8E4-6F13-E72A-BEE68A22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9C402F9-A5DE-B27F-88C9-E6032FB5C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F4F7036-6F1D-AAE5-9E06-B26EB4A93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0BC06E6-9230-8261-A6FB-25B864BA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F206-7EF8-4482-8969-8EF3E6622F3F}" type="datetimeFigureOut">
              <a:rPr lang="pl-PL" smtClean="0"/>
              <a:t>20.02.2023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B4FA893-03F3-2D0D-045A-4FBFB7BE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CA57C5F-AF34-F67D-241E-885308EB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699C-E507-4E8B-90DA-53ED9E19A3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76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2164A70-79D7-3465-5076-F54B6943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0913597-E893-B574-DBE7-60108A2E1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6CAD7D1-FE51-2ED1-F729-00DF8AF99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CF206-7EF8-4482-8969-8EF3E6622F3F}" type="datetimeFigureOut">
              <a:rPr lang="pl-PL" smtClean="0"/>
              <a:t>20.02.2023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472CFB-31C2-6817-E5D5-3BC3FA1F2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EE7CEA4-5F1C-2B55-9C43-03620B6DC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699C-E507-4E8B-90DA-53ED9E19A3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220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2.wdp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mina Niebylec - Gmina Niebylec">
            <a:extLst>
              <a:ext uri="{FF2B5EF4-FFF2-40B4-BE49-F238E27FC236}">
                <a16:creationId xmlns:a16="http://schemas.microsoft.com/office/drawing/2014/main" id="{4F6BBB6E-90D9-B1E1-7C9E-9CD28CEB5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-3"/>
          <a:stretch/>
        </p:blipFill>
        <p:spPr bwMode="auto">
          <a:xfrm>
            <a:off x="1704975" y="-3992818"/>
            <a:ext cx="2838611" cy="3291143"/>
          </a:xfrm>
          <a:prstGeom prst="roundRect">
            <a:avLst>
              <a:gd name="adj" fmla="val 11594"/>
            </a:avLst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Niebylec (wieś) – Wikipedia, wolna encyklopedia">
            <a:extLst>
              <a:ext uri="{FF2B5EF4-FFF2-40B4-BE49-F238E27FC236}">
                <a16:creationId xmlns:a16="http://schemas.microsoft.com/office/drawing/2014/main" id="{D3DD379E-3009-EA61-2E42-E140A40C1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75" y="7830751"/>
            <a:ext cx="1905000" cy="225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owolny kształt: kształt 14">
            <a:extLst>
              <a:ext uri="{FF2B5EF4-FFF2-40B4-BE49-F238E27FC236}">
                <a16:creationId xmlns:a16="http://schemas.microsoft.com/office/drawing/2014/main" id="{8ABEB136-1C30-A900-C623-25E15E5823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966097" y="4618136"/>
                </a:moveTo>
                <a:lnTo>
                  <a:pt x="5180037" y="4618136"/>
                </a:lnTo>
                <a:cubicBezTo>
                  <a:pt x="5253831" y="4618136"/>
                  <a:pt x="5305456" y="4630384"/>
                  <a:pt x="5334911" y="4654878"/>
                </a:cubicBezTo>
                <a:cubicBezTo>
                  <a:pt x="5364367" y="4679373"/>
                  <a:pt x="5379095" y="4711774"/>
                  <a:pt x="5379095" y="4752082"/>
                </a:cubicBezTo>
                <a:cubicBezTo>
                  <a:pt x="5379095" y="4795490"/>
                  <a:pt x="5364212" y="4830062"/>
                  <a:pt x="5334446" y="4855796"/>
                </a:cubicBezTo>
                <a:cubicBezTo>
                  <a:pt x="5304681" y="4881531"/>
                  <a:pt x="5253522" y="4894399"/>
                  <a:pt x="5180967" y="4894399"/>
                </a:cubicBezTo>
                <a:lnTo>
                  <a:pt x="4966097" y="4894399"/>
                </a:lnTo>
                <a:close/>
                <a:moveTo>
                  <a:pt x="4966097" y="4100029"/>
                </a:moveTo>
                <a:lnTo>
                  <a:pt x="5152132" y="4100029"/>
                </a:lnTo>
                <a:cubicBezTo>
                  <a:pt x="5216004" y="4100029"/>
                  <a:pt x="5260808" y="4111191"/>
                  <a:pt x="5286542" y="4133515"/>
                </a:cubicBezTo>
                <a:cubicBezTo>
                  <a:pt x="5312277" y="4155839"/>
                  <a:pt x="5325145" y="4186845"/>
                  <a:pt x="5325145" y="4226532"/>
                </a:cubicBezTo>
                <a:cubicBezTo>
                  <a:pt x="5325145" y="4269321"/>
                  <a:pt x="5312277" y="4302032"/>
                  <a:pt x="5286542" y="4324666"/>
                </a:cubicBezTo>
                <a:cubicBezTo>
                  <a:pt x="5260808" y="4347300"/>
                  <a:pt x="5215074" y="4358617"/>
                  <a:pt x="5149341" y="4358617"/>
                </a:cubicBezTo>
                <a:lnTo>
                  <a:pt x="4966097" y="4358617"/>
                </a:lnTo>
                <a:close/>
                <a:moveTo>
                  <a:pt x="8777771" y="3823766"/>
                </a:moveTo>
                <a:lnTo>
                  <a:pt x="8777771" y="5187404"/>
                </a:lnTo>
                <a:lnTo>
                  <a:pt x="9927468" y="5187404"/>
                </a:lnTo>
                <a:lnTo>
                  <a:pt x="9927468" y="4878586"/>
                </a:lnTo>
                <a:lnTo>
                  <a:pt x="9200071" y="4878586"/>
                </a:lnTo>
                <a:lnTo>
                  <a:pt x="9200071" y="4609765"/>
                </a:lnTo>
                <a:lnTo>
                  <a:pt x="9855845" y="4609765"/>
                </a:lnTo>
                <a:lnTo>
                  <a:pt x="9855845" y="4331642"/>
                </a:lnTo>
                <a:lnTo>
                  <a:pt x="9200071" y="4331642"/>
                </a:lnTo>
                <a:lnTo>
                  <a:pt x="9200071" y="4114911"/>
                </a:lnTo>
                <a:lnTo>
                  <a:pt x="9907004" y="4114911"/>
                </a:lnTo>
                <a:lnTo>
                  <a:pt x="9907004" y="3823766"/>
                </a:lnTo>
                <a:close/>
                <a:moveTo>
                  <a:pt x="7511876" y="3823766"/>
                </a:moveTo>
                <a:lnTo>
                  <a:pt x="7511876" y="5187404"/>
                </a:lnTo>
                <a:lnTo>
                  <a:pt x="8590880" y="5187404"/>
                </a:lnTo>
                <a:lnTo>
                  <a:pt x="8590880" y="4851611"/>
                </a:lnTo>
                <a:lnTo>
                  <a:pt x="7933246" y="4851611"/>
                </a:lnTo>
                <a:lnTo>
                  <a:pt x="7933246" y="3823766"/>
                </a:lnTo>
                <a:close/>
                <a:moveTo>
                  <a:pt x="5888310" y="3823766"/>
                </a:moveTo>
                <a:lnTo>
                  <a:pt x="6419441" y="4616276"/>
                </a:lnTo>
                <a:lnTo>
                  <a:pt x="6419441" y="5187404"/>
                </a:lnTo>
                <a:lnTo>
                  <a:pt x="6841740" y="5187404"/>
                </a:lnTo>
                <a:lnTo>
                  <a:pt x="6841740" y="4616276"/>
                </a:lnTo>
                <a:lnTo>
                  <a:pt x="7371941" y="3823766"/>
                </a:lnTo>
                <a:lnTo>
                  <a:pt x="6906402" y="3823766"/>
                </a:lnTo>
                <a:lnTo>
                  <a:pt x="6631099" y="4283796"/>
                </a:lnTo>
                <a:lnTo>
                  <a:pt x="6356363" y="3823766"/>
                </a:lnTo>
                <a:close/>
                <a:moveTo>
                  <a:pt x="4541007" y="3823766"/>
                </a:moveTo>
                <a:lnTo>
                  <a:pt x="4541007" y="5187404"/>
                </a:lnTo>
                <a:lnTo>
                  <a:pt x="5268404" y="5187404"/>
                </a:lnTo>
                <a:cubicBezTo>
                  <a:pt x="5299410" y="5187404"/>
                  <a:pt x="5362352" y="5181203"/>
                  <a:pt x="5457230" y="5168800"/>
                </a:cubicBezTo>
                <a:cubicBezTo>
                  <a:pt x="5528543" y="5159499"/>
                  <a:pt x="5581873" y="5144616"/>
                  <a:pt x="5617220" y="5124152"/>
                </a:cubicBezTo>
                <a:cubicBezTo>
                  <a:pt x="5674270" y="5091286"/>
                  <a:pt x="5719229" y="5046638"/>
                  <a:pt x="5752095" y="4990207"/>
                </a:cubicBezTo>
                <a:cubicBezTo>
                  <a:pt x="5784961" y="4933776"/>
                  <a:pt x="5801395" y="4870214"/>
                  <a:pt x="5801395" y="4799521"/>
                </a:cubicBezTo>
                <a:cubicBezTo>
                  <a:pt x="5801395" y="4712704"/>
                  <a:pt x="5778295" y="4640616"/>
                  <a:pt x="5732096" y="4583255"/>
                </a:cubicBezTo>
                <a:cubicBezTo>
                  <a:pt x="5685898" y="4525894"/>
                  <a:pt x="5613809" y="4485431"/>
                  <a:pt x="5515831" y="4461867"/>
                </a:cubicBezTo>
                <a:cubicBezTo>
                  <a:pt x="5580323" y="4439543"/>
                  <a:pt x="5629312" y="4409157"/>
                  <a:pt x="5662798" y="4370710"/>
                </a:cubicBezTo>
                <a:cubicBezTo>
                  <a:pt x="5713028" y="4313039"/>
                  <a:pt x="5738143" y="4243896"/>
                  <a:pt x="5738143" y="4163280"/>
                </a:cubicBezTo>
                <a:cubicBezTo>
                  <a:pt x="5738143" y="4067163"/>
                  <a:pt x="5702951" y="3986547"/>
                  <a:pt x="5632568" y="3921435"/>
                </a:cubicBezTo>
                <a:cubicBezTo>
                  <a:pt x="5562184" y="3856322"/>
                  <a:pt x="5461260" y="3823766"/>
                  <a:pt x="5329795" y="3823766"/>
                </a:cubicBezTo>
                <a:close/>
                <a:moveTo>
                  <a:pt x="3167546" y="3823766"/>
                </a:moveTo>
                <a:lnTo>
                  <a:pt x="3167546" y="5187404"/>
                </a:lnTo>
                <a:lnTo>
                  <a:pt x="4317243" y="5187404"/>
                </a:lnTo>
                <a:lnTo>
                  <a:pt x="4317243" y="4878586"/>
                </a:lnTo>
                <a:lnTo>
                  <a:pt x="3589846" y="4878586"/>
                </a:lnTo>
                <a:lnTo>
                  <a:pt x="3589846" y="4609765"/>
                </a:lnTo>
                <a:lnTo>
                  <a:pt x="4245620" y="4609765"/>
                </a:lnTo>
                <a:lnTo>
                  <a:pt x="4245620" y="4331642"/>
                </a:lnTo>
                <a:lnTo>
                  <a:pt x="3589846" y="4331642"/>
                </a:lnTo>
                <a:lnTo>
                  <a:pt x="3589846" y="4114911"/>
                </a:lnTo>
                <a:lnTo>
                  <a:pt x="4296779" y="4114911"/>
                </a:lnTo>
                <a:lnTo>
                  <a:pt x="4296779" y="3823766"/>
                </a:lnTo>
                <a:close/>
                <a:moveTo>
                  <a:pt x="2442269" y="3823766"/>
                </a:moveTo>
                <a:lnTo>
                  <a:pt x="2442269" y="5187404"/>
                </a:lnTo>
                <a:lnTo>
                  <a:pt x="2864570" y="5187404"/>
                </a:lnTo>
                <a:lnTo>
                  <a:pt x="2864570" y="3823766"/>
                </a:lnTo>
                <a:close/>
                <a:moveTo>
                  <a:pt x="837642" y="3823766"/>
                </a:moveTo>
                <a:lnTo>
                  <a:pt x="837642" y="5187404"/>
                </a:lnTo>
                <a:lnTo>
                  <a:pt x="1233897" y="5187404"/>
                </a:lnTo>
                <a:lnTo>
                  <a:pt x="1233897" y="4438671"/>
                </a:lnTo>
                <a:lnTo>
                  <a:pt x="1744563" y="5187404"/>
                </a:lnTo>
                <a:lnTo>
                  <a:pt x="2141748" y="5187404"/>
                </a:lnTo>
                <a:lnTo>
                  <a:pt x="2141748" y="3823766"/>
                </a:lnTo>
                <a:lnTo>
                  <a:pt x="1744563" y="3823766"/>
                </a:lnTo>
                <a:lnTo>
                  <a:pt x="1744563" y="4578197"/>
                </a:lnTo>
                <a:lnTo>
                  <a:pt x="1231106" y="3823766"/>
                </a:lnTo>
                <a:close/>
                <a:moveTo>
                  <a:pt x="10790262" y="3800512"/>
                </a:moveTo>
                <a:cubicBezTo>
                  <a:pt x="10570740" y="3800512"/>
                  <a:pt x="10400983" y="3861090"/>
                  <a:pt x="10280991" y="3982245"/>
                </a:cubicBezTo>
                <a:cubicBezTo>
                  <a:pt x="10160998" y="4103400"/>
                  <a:pt x="10101002" y="4276762"/>
                  <a:pt x="10101002" y="4502330"/>
                </a:cubicBezTo>
                <a:cubicBezTo>
                  <a:pt x="10101002" y="4671515"/>
                  <a:pt x="10135108" y="4810332"/>
                  <a:pt x="10203321" y="4918779"/>
                </a:cubicBezTo>
                <a:cubicBezTo>
                  <a:pt x="10271534" y="5027227"/>
                  <a:pt x="10352614" y="5102986"/>
                  <a:pt x="10446562" y="5146055"/>
                </a:cubicBezTo>
                <a:cubicBezTo>
                  <a:pt x="10540510" y="5189124"/>
                  <a:pt x="10661587" y="5210658"/>
                  <a:pt x="10809796" y="5210658"/>
                </a:cubicBezTo>
                <a:cubicBezTo>
                  <a:pt x="10931959" y="5210658"/>
                  <a:pt x="11032573" y="5192985"/>
                  <a:pt x="11111638" y="5157638"/>
                </a:cubicBezTo>
                <a:cubicBezTo>
                  <a:pt x="11190703" y="5122292"/>
                  <a:pt x="11256900" y="5069892"/>
                  <a:pt x="11310230" y="5000439"/>
                </a:cubicBezTo>
                <a:cubicBezTo>
                  <a:pt x="11363561" y="4930986"/>
                  <a:pt x="11402628" y="4844479"/>
                  <a:pt x="11427432" y="4740920"/>
                </a:cubicBezTo>
                <a:lnTo>
                  <a:pt x="11058153" y="4629299"/>
                </a:lnTo>
                <a:cubicBezTo>
                  <a:pt x="11039549" y="4715495"/>
                  <a:pt x="11009629" y="4781227"/>
                  <a:pt x="10968391" y="4826496"/>
                </a:cubicBezTo>
                <a:cubicBezTo>
                  <a:pt x="10927152" y="4871765"/>
                  <a:pt x="10866226" y="4894399"/>
                  <a:pt x="10785611" y="4894399"/>
                </a:cubicBezTo>
                <a:cubicBezTo>
                  <a:pt x="10702515" y="4894399"/>
                  <a:pt x="10638024" y="4866372"/>
                  <a:pt x="10592134" y="4810319"/>
                </a:cubicBezTo>
                <a:cubicBezTo>
                  <a:pt x="10546245" y="4754267"/>
                  <a:pt x="10523301" y="4650673"/>
                  <a:pt x="10523301" y="4499539"/>
                </a:cubicBezTo>
                <a:cubicBezTo>
                  <a:pt x="10523301" y="4377531"/>
                  <a:pt x="10542525" y="4288036"/>
                  <a:pt x="10580972" y="4231052"/>
                </a:cubicBezTo>
                <a:cubicBezTo>
                  <a:pt x="10631822" y="4154245"/>
                  <a:pt x="10704996" y="4115842"/>
                  <a:pt x="10800494" y="4115842"/>
                </a:cubicBezTo>
                <a:cubicBezTo>
                  <a:pt x="10842662" y="4115842"/>
                  <a:pt x="10880799" y="4124523"/>
                  <a:pt x="10914905" y="4141886"/>
                </a:cubicBezTo>
                <a:cubicBezTo>
                  <a:pt x="10949012" y="4159250"/>
                  <a:pt x="10977847" y="4184054"/>
                  <a:pt x="11001412" y="4216300"/>
                </a:cubicBezTo>
                <a:cubicBezTo>
                  <a:pt x="11015675" y="4235524"/>
                  <a:pt x="11029317" y="4265910"/>
                  <a:pt x="11042340" y="4307458"/>
                </a:cubicBezTo>
                <a:lnTo>
                  <a:pt x="11414410" y="4224672"/>
                </a:lnTo>
                <a:cubicBezTo>
                  <a:pt x="11366660" y="4080805"/>
                  <a:pt x="11293642" y="3974145"/>
                  <a:pt x="11195353" y="3904692"/>
                </a:cubicBezTo>
                <a:cubicBezTo>
                  <a:pt x="11097065" y="3835239"/>
                  <a:pt x="10962034" y="3800512"/>
                  <a:pt x="10790262" y="3800512"/>
                </a:cubicBezTo>
                <a:close/>
                <a:moveTo>
                  <a:pt x="8940979" y="1891233"/>
                </a:moveTo>
                <a:lnTo>
                  <a:pt x="9091493" y="2381436"/>
                </a:lnTo>
                <a:lnTo>
                  <a:pt x="8792035" y="2381436"/>
                </a:lnTo>
                <a:close/>
                <a:moveTo>
                  <a:pt x="8716342" y="1537766"/>
                </a:moveTo>
                <a:lnTo>
                  <a:pt x="8203815" y="2901404"/>
                </a:lnTo>
                <a:lnTo>
                  <a:pt x="8634050" y="2901404"/>
                </a:lnTo>
                <a:lnTo>
                  <a:pt x="8700514" y="2676302"/>
                </a:lnTo>
                <a:lnTo>
                  <a:pt x="9178901" y="2676302"/>
                </a:lnTo>
                <a:lnTo>
                  <a:pt x="9247124" y="2901404"/>
                </a:lnTo>
                <a:lnTo>
                  <a:pt x="9688376" y="2901404"/>
                </a:lnTo>
                <a:lnTo>
                  <a:pt x="9175965" y="1537766"/>
                </a:lnTo>
                <a:close/>
                <a:moveTo>
                  <a:pt x="6771717" y="1537766"/>
                </a:moveTo>
                <a:lnTo>
                  <a:pt x="6771717" y="2901404"/>
                </a:lnTo>
                <a:lnTo>
                  <a:pt x="7167972" y="2901404"/>
                </a:lnTo>
                <a:lnTo>
                  <a:pt x="7167972" y="2152671"/>
                </a:lnTo>
                <a:lnTo>
                  <a:pt x="7678638" y="2901404"/>
                </a:lnTo>
                <a:lnTo>
                  <a:pt x="8075823" y="2901404"/>
                </a:lnTo>
                <a:lnTo>
                  <a:pt x="8075823" y="1537766"/>
                </a:lnTo>
                <a:lnTo>
                  <a:pt x="7678638" y="1537766"/>
                </a:lnTo>
                <a:lnTo>
                  <a:pt x="7678638" y="2292197"/>
                </a:lnTo>
                <a:lnTo>
                  <a:pt x="7165181" y="1537766"/>
                </a:lnTo>
                <a:close/>
                <a:moveTo>
                  <a:pt x="6042719" y="1537766"/>
                </a:moveTo>
                <a:lnTo>
                  <a:pt x="6042719" y="2901404"/>
                </a:lnTo>
                <a:lnTo>
                  <a:pt x="6465019" y="2901404"/>
                </a:lnTo>
                <a:lnTo>
                  <a:pt x="6465019" y="1537766"/>
                </a:lnTo>
                <a:close/>
                <a:moveTo>
                  <a:pt x="4221101" y="1537766"/>
                </a:moveTo>
                <a:lnTo>
                  <a:pt x="4221101" y="2901404"/>
                </a:lnTo>
                <a:lnTo>
                  <a:pt x="4566196" y="2901404"/>
                </a:lnTo>
                <a:lnTo>
                  <a:pt x="4566196" y="1861468"/>
                </a:lnTo>
                <a:lnTo>
                  <a:pt x="4831601" y="2901404"/>
                </a:lnTo>
                <a:lnTo>
                  <a:pt x="5143966" y="2901404"/>
                </a:lnTo>
                <a:lnTo>
                  <a:pt x="5409865" y="1861468"/>
                </a:lnTo>
                <a:lnTo>
                  <a:pt x="5409865" y="2901404"/>
                </a:lnTo>
                <a:lnTo>
                  <a:pt x="5754960" y="2901404"/>
                </a:lnTo>
                <a:lnTo>
                  <a:pt x="5754960" y="1537766"/>
                </a:lnTo>
                <a:lnTo>
                  <a:pt x="5201142" y="1537766"/>
                </a:lnTo>
                <a:lnTo>
                  <a:pt x="4988961" y="2367483"/>
                </a:lnTo>
                <a:lnTo>
                  <a:pt x="4775253" y="1537766"/>
                </a:lnTo>
                <a:close/>
                <a:moveTo>
                  <a:pt x="3317826" y="1514512"/>
                </a:moveTo>
                <a:cubicBezTo>
                  <a:pt x="3161556" y="1514512"/>
                  <a:pt x="3037222" y="1536526"/>
                  <a:pt x="2944825" y="1580555"/>
                </a:cubicBezTo>
                <a:cubicBezTo>
                  <a:pt x="2826382" y="1637605"/>
                  <a:pt x="2736466" y="1721166"/>
                  <a:pt x="2675074" y="1831237"/>
                </a:cubicBezTo>
                <a:cubicBezTo>
                  <a:pt x="2613683" y="1941308"/>
                  <a:pt x="2582986" y="2070757"/>
                  <a:pt x="2582986" y="2219585"/>
                </a:cubicBezTo>
                <a:cubicBezTo>
                  <a:pt x="2582986" y="2360972"/>
                  <a:pt x="2611047" y="2486236"/>
                  <a:pt x="2667167" y="2595376"/>
                </a:cubicBezTo>
                <a:cubicBezTo>
                  <a:pt x="2723288" y="2704517"/>
                  <a:pt x="2802353" y="2786683"/>
                  <a:pt x="2904362" y="2841873"/>
                </a:cubicBezTo>
                <a:cubicBezTo>
                  <a:pt x="3006372" y="2897063"/>
                  <a:pt x="3138301" y="2924659"/>
                  <a:pt x="3300152" y="2924659"/>
                </a:cubicBezTo>
                <a:cubicBezTo>
                  <a:pt x="3431617" y="2924659"/>
                  <a:pt x="3545254" y="2909311"/>
                  <a:pt x="3641061" y="2878615"/>
                </a:cubicBezTo>
                <a:cubicBezTo>
                  <a:pt x="3736870" y="2847919"/>
                  <a:pt x="3847096" y="2790093"/>
                  <a:pt x="3971739" y="2705137"/>
                </a:cubicBezTo>
                <a:lnTo>
                  <a:pt x="3971739" y="2123777"/>
                </a:lnTo>
                <a:lnTo>
                  <a:pt x="3320616" y="2123777"/>
                </a:lnTo>
                <a:lnTo>
                  <a:pt x="3320616" y="2407481"/>
                </a:lnTo>
                <a:lnTo>
                  <a:pt x="3602459" y="2407481"/>
                </a:lnTo>
                <a:lnTo>
                  <a:pt x="3602459" y="2535845"/>
                </a:lnTo>
                <a:cubicBezTo>
                  <a:pt x="3547269" y="2568711"/>
                  <a:pt x="3498280" y="2591966"/>
                  <a:pt x="3455492" y="2605608"/>
                </a:cubicBezTo>
                <a:cubicBezTo>
                  <a:pt x="3412704" y="2619251"/>
                  <a:pt x="3367745" y="2626072"/>
                  <a:pt x="3320616" y="2626072"/>
                </a:cubicBezTo>
                <a:cubicBezTo>
                  <a:pt x="3221397" y="2626072"/>
                  <a:pt x="3144038" y="2594446"/>
                  <a:pt x="3088537" y="2531194"/>
                </a:cubicBezTo>
                <a:cubicBezTo>
                  <a:pt x="3033037" y="2467942"/>
                  <a:pt x="3005287" y="2362523"/>
                  <a:pt x="3005287" y="2214934"/>
                </a:cubicBezTo>
                <a:cubicBezTo>
                  <a:pt x="3005287" y="2076028"/>
                  <a:pt x="3032727" y="1974484"/>
                  <a:pt x="3087607" y="1910302"/>
                </a:cubicBezTo>
                <a:cubicBezTo>
                  <a:pt x="3142487" y="1846120"/>
                  <a:pt x="3216126" y="1814029"/>
                  <a:pt x="3308523" y="1814029"/>
                </a:cubicBezTo>
                <a:cubicBezTo>
                  <a:pt x="3370535" y="1814029"/>
                  <a:pt x="3421540" y="1827671"/>
                  <a:pt x="3461538" y="1854956"/>
                </a:cubicBezTo>
                <a:cubicBezTo>
                  <a:pt x="3501535" y="1882242"/>
                  <a:pt x="3529905" y="1921619"/>
                  <a:pt x="3546649" y="1973089"/>
                </a:cubicBezTo>
                <a:lnTo>
                  <a:pt x="3953136" y="1900535"/>
                </a:lnTo>
                <a:cubicBezTo>
                  <a:pt x="3928331" y="1812479"/>
                  <a:pt x="3891279" y="1739770"/>
                  <a:pt x="3841980" y="1682409"/>
                </a:cubicBezTo>
                <a:cubicBezTo>
                  <a:pt x="3792680" y="1625048"/>
                  <a:pt x="3730668" y="1582725"/>
                  <a:pt x="3655944" y="1555440"/>
                </a:cubicBezTo>
                <a:cubicBezTo>
                  <a:pt x="3581220" y="1528155"/>
                  <a:pt x="3468514" y="1514512"/>
                  <a:pt x="3317826" y="15145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5924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Gmina Niebylec - Gmina Niebylec">
            <a:extLst>
              <a:ext uri="{FF2B5EF4-FFF2-40B4-BE49-F238E27FC236}">
                <a16:creationId xmlns:a16="http://schemas.microsoft.com/office/drawing/2014/main" id="{4A989621-BDFF-9BA1-B9B7-7A766ACC9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-3"/>
          <a:stretch/>
        </p:blipFill>
        <p:spPr bwMode="auto">
          <a:xfrm>
            <a:off x="300306" y="2606214"/>
            <a:ext cx="1419305" cy="1645571"/>
          </a:xfrm>
          <a:prstGeom prst="roundRect">
            <a:avLst>
              <a:gd name="adj" fmla="val 11594"/>
            </a:avLst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iebylec (wieś) – Wikipedia, wolna encyklopedia">
            <a:extLst>
              <a:ext uri="{FF2B5EF4-FFF2-40B4-BE49-F238E27FC236}">
                <a16:creationId xmlns:a16="http://schemas.microsoft.com/office/drawing/2014/main" id="{1921192C-F602-44DF-4373-57E45D9AD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388" y="2837391"/>
            <a:ext cx="1247695" cy="147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79DE152-F9EA-C6EF-9F15-8B2CE044D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8874" y="2179252"/>
            <a:ext cx="7286625" cy="27908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48E18BEB-BF62-2FD7-D44F-DC663E8E7C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9162" y="-4826564"/>
            <a:ext cx="7305675" cy="28098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40219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Gmina Niebylec - Gmina Niebylec">
            <a:extLst>
              <a:ext uri="{FF2B5EF4-FFF2-40B4-BE49-F238E27FC236}">
                <a16:creationId xmlns:a16="http://schemas.microsoft.com/office/drawing/2014/main" id="{4A989621-BDFF-9BA1-B9B7-7A766ACC9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-3"/>
          <a:stretch/>
        </p:blipFill>
        <p:spPr bwMode="auto">
          <a:xfrm>
            <a:off x="300306" y="2606214"/>
            <a:ext cx="1419305" cy="1645571"/>
          </a:xfrm>
          <a:prstGeom prst="roundRect">
            <a:avLst>
              <a:gd name="adj" fmla="val 11594"/>
            </a:avLst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iebylec (wieś) – Wikipedia, wolna encyklopedia">
            <a:extLst>
              <a:ext uri="{FF2B5EF4-FFF2-40B4-BE49-F238E27FC236}">
                <a16:creationId xmlns:a16="http://schemas.microsoft.com/office/drawing/2014/main" id="{1921192C-F602-44DF-4373-57E45D9AD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388" y="2837391"/>
            <a:ext cx="1247695" cy="147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79DE152-F9EA-C6EF-9F15-8B2CE044D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8687" y="9426241"/>
            <a:ext cx="7286625" cy="27908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48E18BEB-BF62-2FD7-D44F-DC663E8E7C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5562" y="2024061"/>
            <a:ext cx="7305675" cy="28098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600EA5EE-64F6-7591-15C8-B6D4C105DA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2159" y="-5660478"/>
            <a:ext cx="7277100" cy="27622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47611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Gmina Niebylec - Gmina Niebylec">
            <a:extLst>
              <a:ext uri="{FF2B5EF4-FFF2-40B4-BE49-F238E27FC236}">
                <a16:creationId xmlns:a16="http://schemas.microsoft.com/office/drawing/2014/main" id="{4A989621-BDFF-9BA1-B9B7-7A766ACC9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-3"/>
          <a:stretch/>
        </p:blipFill>
        <p:spPr bwMode="auto">
          <a:xfrm>
            <a:off x="300306" y="2606214"/>
            <a:ext cx="1419305" cy="1645571"/>
          </a:xfrm>
          <a:prstGeom prst="roundRect">
            <a:avLst>
              <a:gd name="adj" fmla="val 11594"/>
            </a:avLst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iebylec (wieś) – Wikipedia, wolna encyklopedia">
            <a:extLst>
              <a:ext uri="{FF2B5EF4-FFF2-40B4-BE49-F238E27FC236}">
                <a16:creationId xmlns:a16="http://schemas.microsoft.com/office/drawing/2014/main" id="{1921192C-F602-44DF-4373-57E45D9AD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388" y="2837391"/>
            <a:ext cx="1247695" cy="147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48E18BEB-BF62-2FD7-D44F-DC663E8E7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9618" y="9033553"/>
            <a:ext cx="7305675" cy="28098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600EA5EE-64F6-7591-15C8-B6D4C105DA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136" y="2047874"/>
            <a:ext cx="7277100" cy="27622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Dowolny kształt: kształt 7">
            <a:extLst>
              <a:ext uri="{FF2B5EF4-FFF2-40B4-BE49-F238E27FC236}">
                <a16:creationId xmlns:a16="http://schemas.microsoft.com/office/drawing/2014/main" id="{3E26A7A8-9F3D-B223-AA73-8BCAA5B248A3}"/>
              </a:ext>
            </a:extLst>
          </p:cNvPr>
          <p:cNvSpPr/>
          <p:nvPr/>
        </p:nvSpPr>
        <p:spPr>
          <a:xfrm>
            <a:off x="-3919539" y="7518172"/>
            <a:ext cx="20364450" cy="1239481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830673" y="3188531"/>
                </a:moveTo>
                <a:cubicBezTo>
                  <a:pt x="4872344" y="3188531"/>
                  <a:pt x="4907319" y="3205274"/>
                  <a:pt x="4935596" y="3238760"/>
                </a:cubicBezTo>
                <a:cubicBezTo>
                  <a:pt x="4963874" y="3272247"/>
                  <a:pt x="4978012" y="3323220"/>
                  <a:pt x="4978012" y="3391681"/>
                </a:cubicBezTo>
                <a:cubicBezTo>
                  <a:pt x="4978012" y="3465103"/>
                  <a:pt x="4963998" y="3518433"/>
                  <a:pt x="4935969" y="3551671"/>
                </a:cubicBezTo>
                <a:cubicBezTo>
                  <a:pt x="4907939" y="3584910"/>
                  <a:pt x="4872096" y="3601529"/>
                  <a:pt x="4828440" y="3601529"/>
                </a:cubicBezTo>
                <a:cubicBezTo>
                  <a:pt x="4785280" y="3601529"/>
                  <a:pt x="4749437" y="3584662"/>
                  <a:pt x="4720912" y="3550927"/>
                </a:cubicBezTo>
                <a:cubicBezTo>
                  <a:pt x="4692386" y="3517193"/>
                  <a:pt x="4678124" y="3465103"/>
                  <a:pt x="4678124" y="3394658"/>
                </a:cubicBezTo>
                <a:cubicBezTo>
                  <a:pt x="4678124" y="3325205"/>
                  <a:pt x="4692511" y="3273487"/>
                  <a:pt x="4721284" y="3239504"/>
                </a:cubicBezTo>
                <a:cubicBezTo>
                  <a:pt x="4750057" y="3205522"/>
                  <a:pt x="4786520" y="3188531"/>
                  <a:pt x="4830673" y="3188531"/>
                </a:cubicBezTo>
                <a:close/>
                <a:moveTo>
                  <a:pt x="7376080" y="3159509"/>
                </a:moveTo>
                <a:cubicBezTo>
                  <a:pt x="7417752" y="3159509"/>
                  <a:pt x="7451362" y="3172160"/>
                  <a:pt x="7476911" y="3197461"/>
                </a:cubicBezTo>
                <a:cubicBezTo>
                  <a:pt x="7502460" y="3222761"/>
                  <a:pt x="7518211" y="3264681"/>
                  <a:pt x="7524164" y="3323220"/>
                </a:cubicBezTo>
                <a:lnTo>
                  <a:pt x="7225764" y="3323220"/>
                </a:lnTo>
                <a:cubicBezTo>
                  <a:pt x="7230725" y="3276091"/>
                  <a:pt x="7242383" y="3240621"/>
                  <a:pt x="7260738" y="3216808"/>
                </a:cubicBezTo>
                <a:cubicBezTo>
                  <a:pt x="7289512" y="3178609"/>
                  <a:pt x="7327959" y="3159509"/>
                  <a:pt x="7376080" y="3159509"/>
                </a:cubicBezTo>
                <a:close/>
                <a:moveTo>
                  <a:pt x="6461234" y="2998031"/>
                </a:moveTo>
                <a:lnTo>
                  <a:pt x="6461234" y="3788308"/>
                </a:lnTo>
                <a:lnTo>
                  <a:pt x="6764099" y="3788308"/>
                </a:lnTo>
                <a:lnTo>
                  <a:pt x="6764099" y="2998031"/>
                </a:lnTo>
                <a:close/>
                <a:moveTo>
                  <a:pt x="8398231" y="2980171"/>
                </a:moveTo>
                <a:cubicBezTo>
                  <a:pt x="8305958" y="2980171"/>
                  <a:pt x="8230304" y="2992314"/>
                  <a:pt x="8171269" y="3016599"/>
                </a:cubicBezTo>
                <a:cubicBezTo>
                  <a:pt x="8134062" y="3031963"/>
                  <a:pt x="8097847" y="3055382"/>
                  <a:pt x="8062624" y="3086857"/>
                </a:cubicBezTo>
                <a:cubicBezTo>
                  <a:pt x="8027401" y="3118332"/>
                  <a:pt x="7999620" y="3153894"/>
                  <a:pt x="7979280" y="3193542"/>
                </a:cubicBezTo>
                <a:cubicBezTo>
                  <a:pt x="7951499" y="3247570"/>
                  <a:pt x="7937608" y="3315229"/>
                  <a:pt x="7937608" y="3396518"/>
                </a:cubicBezTo>
                <a:cubicBezTo>
                  <a:pt x="7937608" y="3474335"/>
                  <a:pt x="7949019" y="3536787"/>
                  <a:pt x="7971839" y="3583873"/>
                </a:cubicBezTo>
                <a:cubicBezTo>
                  <a:pt x="7994659" y="3630959"/>
                  <a:pt x="8026161" y="3671974"/>
                  <a:pt x="8066345" y="3706918"/>
                </a:cubicBezTo>
                <a:cubicBezTo>
                  <a:pt x="8106528" y="3741861"/>
                  <a:pt x="8154525" y="3767139"/>
                  <a:pt x="8210336" y="3782750"/>
                </a:cubicBezTo>
                <a:cubicBezTo>
                  <a:pt x="8266147" y="3798362"/>
                  <a:pt x="8335972" y="3806168"/>
                  <a:pt x="8419812" y="3806168"/>
                </a:cubicBezTo>
                <a:cubicBezTo>
                  <a:pt x="8506628" y="3806168"/>
                  <a:pt x="8578190" y="3794013"/>
                  <a:pt x="8634496" y="3769705"/>
                </a:cubicBezTo>
                <a:cubicBezTo>
                  <a:pt x="8690803" y="3745396"/>
                  <a:pt x="8737064" y="3711290"/>
                  <a:pt x="8773278" y="3667385"/>
                </a:cubicBezTo>
                <a:cubicBezTo>
                  <a:pt x="8809493" y="3623481"/>
                  <a:pt x="8835538" y="3571515"/>
                  <a:pt x="8851413" y="3511488"/>
                </a:cubicBezTo>
                <a:lnTo>
                  <a:pt x="8563431" y="3478746"/>
                </a:lnTo>
                <a:cubicBezTo>
                  <a:pt x="8550036" y="3520914"/>
                  <a:pt x="8529821" y="3552168"/>
                  <a:pt x="8502783" y="3572507"/>
                </a:cubicBezTo>
                <a:cubicBezTo>
                  <a:pt x="8475746" y="3592847"/>
                  <a:pt x="8442384" y="3603017"/>
                  <a:pt x="8402696" y="3603017"/>
                </a:cubicBezTo>
                <a:cubicBezTo>
                  <a:pt x="8355071" y="3603017"/>
                  <a:pt x="8315880" y="3586181"/>
                  <a:pt x="8285122" y="3552509"/>
                </a:cubicBezTo>
                <a:cubicBezTo>
                  <a:pt x="8254364" y="3518836"/>
                  <a:pt x="8238985" y="3469564"/>
                  <a:pt x="8238985" y="3404692"/>
                </a:cubicBezTo>
                <a:cubicBezTo>
                  <a:pt x="8238985" y="3331891"/>
                  <a:pt x="8254489" y="3277539"/>
                  <a:pt x="8285494" y="3241638"/>
                </a:cubicBezTo>
                <a:cubicBezTo>
                  <a:pt x="8316500" y="3205737"/>
                  <a:pt x="8357055" y="3187787"/>
                  <a:pt x="8407161" y="3187787"/>
                </a:cubicBezTo>
                <a:cubicBezTo>
                  <a:pt x="8446848" y="3187787"/>
                  <a:pt x="8478475" y="3196344"/>
                  <a:pt x="8502039" y="3213460"/>
                </a:cubicBezTo>
                <a:cubicBezTo>
                  <a:pt x="8525603" y="3230575"/>
                  <a:pt x="8541851" y="3256000"/>
                  <a:pt x="8550780" y="3289734"/>
                </a:cubicBezTo>
                <a:lnTo>
                  <a:pt x="8835786" y="3251783"/>
                </a:lnTo>
                <a:cubicBezTo>
                  <a:pt x="8808501" y="3162982"/>
                  <a:pt x="8761000" y="3095513"/>
                  <a:pt x="8693283" y="3049377"/>
                </a:cubicBezTo>
                <a:cubicBezTo>
                  <a:pt x="8625566" y="3003240"/>
                  <a:pt x="8527216" y="2980171"/>
                  <a:pt x="8398231" y="2980171"/>
                </a:cubicBezTo>
                <a:close/>
                <a:moveTo>
                  <a:pt x="7363430" y="2980171"/>
                </a:moveTo>
                <a:cubicBezTo>
                  <a:pt x="7224027" y="2980171"/>
                  <a:pt x="7114763" y="3018371"/>
                  <a:pt x="7035636" y="3094769"/>
                </a:cubicBezTo>
                <a:cubicBezTo>
                  <a:pt x="6956509" y="3171168"/>
                  <a:pt x="6916945" y="3271131"/>
                  <a:pt x="6916945" y="3394658"/>
                </a:cubicBezTo>
                <a:cubicBezTo>
                  <a:pt x="6916945" y="3481474"/>
                  <a:pt x="6936665" y="3557004"/>
                  <a:pt x="6976104" y="3621249"/>
                </a:cubicBezTo>
                <a:cubicBezTo>
                  <a:pt x="7015544" y="3685493"/>
                  <a:pt x="7065278" y="3732374"/>
                  <a:pt x="7125305" y="3761891"/>
                </a:cubicBezTo>
                <a:cubicBezTo>
                  <a:pt x="7185332" y="3791409"/>
                  <a:pt x="7267684" y="3806168"/>
                  <a:pt x="7372359" y="3806168"/>
                </a:cubicBezTo>
                <a:cubicBezTo>
                  <a:pt x="7492910" y="3806168"/>
                  <a:pt x="7585432" y="3788928"/>
                  <a:pt x="7649924" y="3754450"/>
                </a:cubicBezTo>
                <a:cubicBezTo>
                  <a:pt x="7714416" y="3719971"/>
                  <a:pt x="7769482" y="3663044"/>
                  <a:pt x="7815123" y="3583670"/>
                </a:cubicBezTo>
                <a:lnTo>
                  <a:pt x="7516723" y="3556136"/>
                </a:lnTo>
                <a:cubicBezTo>
                  <a:pt x="7497871" y="3579949"/>
                  <a:pt x="7480260" y="3596568"/>
                  <a:pt x="7463889" y="3605994"/>
                </a:cubicBezTo>
                <a:cubicBezTo>
                  <a:pt x="7437100" y="3620877"/>
                  <a:pt x="7408822" y="3628318"/>
                  <a:pt x="7379057" y="3628318"/>
                </a:cubicBezTo>
                <a:cubicBezTo>
                  <a:pt x="7331928" y="3628318"/>
                  <a:pt x="7293729" y="3611203"/>
                  <a:pt x="7264459" y="3576972"/>
                </a:cubicBezTo>
                <a:cubicBezTo>
                  <a:pt x="7243623" y="3553160"/>
                  <a:pt x="7230477" y="3516945"/>
                  <a:pt x="7225020" y="3468328"/>
                </a:cubicBezTo>
                <a:lnTo>
                  <a:pt x="7832238" y="3468328"/>
                </a:lnTo>
                <a:lnTo>
                  <a:pt x="7832238" y="3434097"/>
                </a:lnTo>
                <a:cubicBezTo>
                  <a:pt x="7832238" y="3329918"/>
                  <a:pt x="7815123" y="3245334"/>
                  <a:pt x="7780893" y="3180345"/>
                </a:cubicBezTo>
                <a:cubicBezTo>
                  <a:pt x="7746662" y="3115357"/>
                  <a:pt x="7696805" y="3065748"/>
                  <a:pt x="7631320" y="3031517"/>
                </a:cubicBezTo>
                <a:cubicBezTo>
                  <a:pt x="7565836" y="2997287"/>
                  <a:pt x="7476539" y="2980171"/>
                  <a:pt x="7363430" y="2980171"/>
                </a:cubicBezTo>
                <a:close/>
                <a:moveTo>
                  <a:pt x="5998676" y="2980171"/>
                </a:moveTo>
                <a:cubicBezTo>
                  <a:pt x="5936665" y="2980171"/>
                  <a:pt x="5884079" y="2991458"/>
                  <a:pt x="5840918" y="3014030"/>
                </a:cubicBezTo>
                <a:cubicBezTo>
                  <a:pt x="5797758" y="3036602"/>
                  <a:pt x="5755094" y="3074181"/>
                  <a:pt x="5712926" y="3126767"/>
                </a:cubicBezTo>
                <a:lnTo>
                  <a:pt x="5712926" y="2998031"/>
                </a:lnTo>
                <a:lnTo>
                  <a:pt x="5430897" y="2998031"/>
                </a:lnTo>
                <a:lnTo>
                  <a:pt x="5430897" y="3788308"/>
                </a:lnTo>
                <a:lnTo>
                  <a:pt x="5733762" y="3788308"/>
                </a:lnTo>
                <a:lnTo>
                  <a:pt x="5733762" y="3408796"/>
                </a:lnTo>
                <a:cubicBezTo>
                  <a:pt x="5733762" y="3336863"/>
                  <a:pt x="5745172" y="3287005"/>
                  <a:pt x="5767992" y="3259224"/>
                </a:cubicBezTo>
                <a:cubicBezTo>
                  <a:pt x="5790813" y="3231443"/>
                  <a:pt x="5820578" y="3217552"/>
                  <a:pt x="5857289" y="3217552"/>
                </a:cubicBezTo>
                <a:cubicBezTo>
                  <a:pt x="5890527" y="3217552"/>
                  <a:pt x="5916324" y="3227846"/>
                  <a:pt x="5934680" y="3248434"/>
                </a:cubicBezTo>
                <a:cubicBezTo>
                  <a:pt x="5953035" y="3269022"/>
                  <a:pt x="5962213" y="3304121"/>
                  <a:pt x="5962213" y="3353730"/>
                </a:cubicBezTo>
                <a:lnTo>
                  <a:pt x="5962213" y="3788308"/>
                </a:lnTo>
                <a:lnTo>
                  <a:pt x="6266566" y="3788308"/>
                </a:lnTo>
                <a:lnTo>
                  <a:pt x="6266566" y="3286013"/>
                </a:lnTo>
                <a:cubicBezTo>
                  <a:pt x="6266566" y="3181834"/>
                  <a:pt x="6242878" y="3104815"/>
                  <a:pt x="6195501" y="3054958"/>
                </a:cubicBezTo>
                <a:cubicBezTo>
                  <a:pt x="6148124" y="3005100"/>
                  <a:pt x="6082516" y="2980171"/>
                  <a:pt x="5998676" y="2980171"/>
                </a:cubicBezTo>
                <a:close/>
                <a:moveTo>
                  <a:pt x="4826208" y="2980171"/>
                </a:moveTo>
                <a:cubicBezTo>
                  <a:pt x="4687798" y="2980171"/>
                  <a:pt x="4577913" y="3019239"/>
                  <a:pt x="4496554" y="3097374"/>
                </a:cubicBezTo>
                <a:cubicBezTo>
                  <a:pt x="4415194" y="3175508"/>
                  <a:pt x="4374514" y="3274851"/>
                  <a:pt x="4374514" y="3395402"/>
                </a:cubicBezTo>
                <a:cubicBezTo>
                  <a:pt x="4374514" y="3524882"/>
                  <a:pt x="4422635" y="3629558"/>
                  <a:pt x="4518878" y="3709429"/>
                </a:cubicBezTo>
                <a:cubicBezTo>
                  <a:pt x="4597260" y="3773921"/>
                  <a:pt x="4699952" y="3806168"/>
                  <a:pt x="4826952" y="3806168"/>
                </a:cubicBezTo>
                <a:cubicBezTo>
                  <a:pt x="4969331" y="3806168"/>
                  <a:pt x="5080828" y="3767348"/>
                  <a:pt x="5161443" y="3689710"/>
                </a:cubicBezTo>
                <a:cubicBezTo>
                  <a:pt x="5242058" y="3612071"/>
                  <a:pt x="5282367" y="3512480"/>
                  <a:pt x="5282367" y="3390937"/>
                </a:cubicBezTo>
                <a:cubicBezTo>
                  <a:pt x="5282367" y="3282789"/>
                  <a:pt x="5249872" y="3191756"/>
                  <a:pt x="5184884" y="3117837"/>
                </a:cubicBezTo>
                <a:cubicBezTo>
                  <a:pt x="5104020" y="3026060"/>
                  <a:pt x="4984462" y="2980171"/>
                  <a:pt x="4826208" y="2980171"/>
                </a:cubicBezTo>
                <a:close/>
                <a:moveTo>
                  <a:pt x="6461234" y="2697398"/>
                </a:moveTo>
                <a:lnTo>
                  <a:pt x="6461234" y="2903525"/>
                </a:lnTo>
                <a:lnTo>
                  <a:pt x="6764099" y="2903525"/>
                </a:lnTo>
                <a:lnTo>
                  <a:pt x="6764099" y="2697398"/>
                </a:lnTo>
                <a:close/>
                <a:moveTo>
                  <a:pt x="3214101" y="2697398"/>
                </a:moveTo>
                <a:lnTo>
                  <a:pt x="3214101" y="3788308"/>
                </a:lnTo>
                <a:lnTo>
                  <a:pt x="3551197" y="3788308"/>
                </a:lnTo>
                <a:lnTo>
                  <a:pt x="3551197" y="3522104"/>
                </a:lnTo>
                <a:lnTo>
                  <a:pt x="3725361" y="3339673"/>
                </a:lnTo>
                <a:lnTo>
                  <a:pt x="3955370" y="3788308"/>
                </a:lnTo>
                <a:lnTo>
                  <a:pt x="4370496" y="3788308"/>
                </a:lnTo>
                <a:lnTo>
                  <a:pt x="3954545" y="3109164"/>
                </a:lnTo>
                <a:lnTo>
                  <a:pt x="4352637" y="2697398"/>
                </a:lnTo>
                <a:lnTo>
                  <a:pt x="3904304" y="2697398"/>
                </a:lnTo>
                <a:lnTo>
                  <a:pt x="3551197" y="3109652"/>
                </a:lnTo>
                <a:lnTo>
                  <a:pt x="3551197" y="269739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sz="12000" dirty="0"/>
          </a:p>
        </p:txBody>
      </p:sp>
    </p:spTree>
    <p:extLst>
      <p:ext uri="{BB962C8B-B14F-4D97-AF65-F5344CB8AC3E}">
        <p14:creationId xmlns:p14="http://schemas.microsoft.com/office/powerpoint/2010/main" val="2749537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Gmina Niebylec - Gmina Niebylec">
            <a:extLst>
              <a:ext uri="{FF2B5EF4-FFF2-40B4-BE49-F238E27FC236}">
                <a16:creationId xmlns:a16="http://schemas.microsoft.com/office/drawing/2014/main" id="{4A989621-BDFF-9BA1-B9B7-7A766ACC9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-3"/>
          <a:stretch/>
        </p:blipFill>
        <p:spPr bwMode="auto">
          <a:xfrm>
            <a:off x="-2366694" y="2666368"/>
            <a:ext cx="1419305" cy="1645571"/>
          </a:xfrm>
          <a:prstGeom prst="roundRect">
            <a:avLst>
              <a:gd name="adj" fmla="val 11594"/>
            </a:avLst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iebylec (wieś) – Wikipedia, wolna encyklopedia">
            <a:extLst>
              <a:ext uri="{FF2B5EF4-FFF2-40B4-BE49-F238E27FC236}">
                <a16:creationId xmlns:a16="http://schemas.microsoft.com/office/drawing/2014/main" id="{1921192C-F602-44DF-4373-57E45D9AD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9488" y="3161241"/>
            <a:ext cx="1247695" cy="147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48E18BEB-BF62-2FD7-D44F-DC663E8E7C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1508" y="10142559"/>
            <a:ext cx="7305675" cy="28098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600EA5EE-64F6-7591-15C8-B6D4C105DA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0083" y="10142559"/>
            <a:ext cx="7277100" cy="27622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Dowolny kształt: kształt 7">
            <a:extLst>
              <a:ext uri="{FF2B5EF4-FFF2-40B4-BE49-F238E27FC236}">
                <a16:creationId xmlns:a16="http://schemas.microsoft.com/office/drawing/2014/main" id="{3E26A7A8-9F3D-B223-AA73-8BCAA5B248A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830673" y="3188531"/>
                </a:moveTo>
                <a:cubicBezTo>
                  <a:pt x="4872344" y="3188531"/>
                  <a:pt x="4907319" y="3205274"/>
                  <a:pt x="4935596" y="3238760"/>
                </a:cubicBezTo>
                <a:cubicBezTo>
                  <a:pt x="4963874" y="3272247"/>
                  <a:pt x="4978012" y="3323220"/>
                  <a:pt x="4978012" y="3391681"/>
                </a:cubicBezTo>
                <a:cubicBezTo>
                  <a:pt x="4978012" y="3465103"/>
                  <a:pt x="4963998" y="3518433"/>
                  <a:pt x="4935969" y="3551671"/>
                </a:cubicBezTo>
                <a:cubicBezTo>
                  <a:pt x="4907939" y="3584910"/>
                  <a:pt x="4872096" y="3601529"/>
                  <a:pt x="4828440" y="3601529"/>
                </a:cubicBezTo>
                <a:cubicBezTo>
                  <a:pt x="4785280" y="3601529"/>
                  <a:pt x="4749437" y="3584662"/>
                  <a:pt x="4720912" y="3550927"/>
                </a:cubicBezTo>
                <a:cubicBezTo>
                  <a:pt x="4692386" y="3517193"/>
                  <a:pt x="4678124" y="3465103"/>
                  <a:pt x="4678124" y="3394658"/>
                </a:cubicBezTo>
                <a:cubicBezTo>
                  <a:pt x="4678124" y="3325205"/>
                  <a:pt x="4692511" y="3273487"/>
                  <a:pt x="4721284" y="3239504"/>
                </a:cubicBezTo>
                <a:cubicBezTo>
                  <a:pt x="4750057" y="3205522"/>
                  <a:pt x="4786520" y="3188531"/>
                  <a:pt x="4830673" y="3188531"/>
                </a:cubicBezTo>
                <a:close/>
                <a:moveTo>
                  <a:pt x="7376080" y="3159509"/>
                </a:moveTo>
                <a:cubicBezTo>
                  <a:pt x="7417752" y="3159509"/>
                  <a:pt x="7451362" y="3172160"/>
                  <a:pt x="7476911" y="3197461"/>
                </a:cubicBezTo>
                <a:cubicBezTo>
                  <a:pt x="7502460" y="3222761"/>
                  <a:pt x="7518211" y="3264681"/>
                  <a:pt x="7524164" y="3323220"/>
                </a:cubicBezTo>
                <a:lnTo>
                  <a:pt x="7225764" y="3323220"/>
                </a:lnTo>
                <a:cubicBezTo>
                  <a:pt x="7230725" y="3276091"/>
                  <a:pt x="7242383" y="3240621"/>
                  <a:pt x="7260738" y="3216808"/>
                </a:cubicBezTo>
                <a:cubicBezTo>
                  <a:pt x="7289512" y="3178609"/>
                  <a:pt x="7327959" y="3159509"/>
                  <a:pt x="7376080" y="3159509"/>
                </a:cubicBezTo>
                <a:close/>
                <a:moveTo>
                  <a:pt x="6461234" y="2998031"/>
                </a:moveTo>
                <a:lnTo>
                  <a:pt x="6461234" y="3788308"/>
                </a:lnTo>
                <a:lnTo>
                  <a:pt x="6764099" y="3788308"/>
                </a:lnTo>
                <a:lnTo>
                  <a:pt x="6764099" y="2998031"/>
                </a:lnTo>
                <a:close/>
                <a:moveTo>
                  <a:pt x="8398231" y="2980171"/>
                </a:moveTo>
                <a:cubicBezTo>
                  <a:pt x="8305958" y="2980171"/>
                  <a:pt x="8230304" y="2992314"/>
                  <a:pt x="8171269" y="3016599"/>
                </a:cubicBezTo>
                <a:cubicBezTo>
                  <a:pt x="8134062" y="3031963"/>
                  <a:pt x="8097847" y="3055382"/>
                  <a:pt x="8062624" y="3086857"/>
                </a:cubicBezTo>
                <a:cubicBezTo>
                  <a:pt x="8027401" y="3118332"/>
                  <a:pt x="7999620" y="3153894"/>
                  <a:pt x="7979280" y="3193542"/>
                </a:cubicBezTo>
                <a:cubicBezTo>
                  <a:pt x="7951499" y="3247570"/>
                  <a:pt x="7937608" y="3315229"/>
                  <a:pt x="7937608" y="3396518"/>
                </a:cubicBezTo>
                <a:cubicBezTo>
                  <a:pt x="7937608" y="3474335"/>
                  <a:pt x="7949019" y="3536787"/>
                  <a:pt x="7971839" y="3583873"/>
                </a:cubicBezTo>
                <a:cubicBezTo>
                  <a:pt x="7994659" y="3630959"/>
                  <a:pt x="8026161" y="3671974"/>
                  <a:pt x="8066345" y="3706918"/>
                </a:cubicBezTo>
                <a:cubicBezTo>
                  <a:pt x="8106528" y="3741861"/>
                  <a:pt x="8154525" y="3767139"/>
                  <a:pt x="8210336" y="3782750"/>
                </a:cubicBezTo>
                <a:cubicBezTo>
                  <a:pt x="8266147" y="3798362"/>
                  <a:pt x="8335972" y="3806168"/>
                  <a:pt x="8419812" y="3806168"/>
                </a:cubicBezTo>
                <a:cubicBezTo>
                  <a:pt x="8506628" y="3806168"/>
                  <a:pt x="8578190" y="3794013"/>
                  <a:pt x="8634496" y="3769705"/>
                </a:cubicBezTo>
                <a:cubicBezTo>
                  <a:pt x="8690803" y="3745396"/>
                  <a:pt x="8737064" y="3711290"/>
                  <a:pt x="8773278" y="3667385"/>
                </a:cubicBezTo>
                <a:cubicBezTo>
                  <a:pt x="8809493" y="3623481"/>
                  <a:pt x="8835538" y="3571515"/>
                  <a:pt x="8851413" y="3511488"/>
                </a:cubicBezTo>
                <a:lnTo>
                  <a:pt x="8563431" y="3478746"/>
                </a:lnTo>
                <a:cubicBezTo>
                  <a:pt x="8550036" y="3520914"/>
                  <a:pt x="8529821" y="3552168"/>
                  <a:pt x="8502783" y="3572507"/>
                </a:cubicBezTo>
                <a:cubicBezTo>
                  <a:pt x="8475746" y="3592847"/>
                  <a:pt x="8442384" y="3603017"/>
                  <a:pt x="8402696" y="3603017"/>
                </a:cubicBezTo>
                <a:cubicBezTo>
                  <a:pt x="8355071" y="3603017"/>
                  <a:pt x="8315880" y="3586181"/>
                  <a:pt x="8285122" y="3552509"/>
                </a:cubicBezTo>
                <a:cubicBezTo>
                  <a:pt x="8254364" y="3518836"/>
                  <a:pt x="8238985" y="3469564"/>
                  <a:pt x="8238985" y="3404692"/>
                </a:cubicBezTo>
                <a:cubicBezTo>
                  <a:pt x="8238985" y="3331891"/>
                  <a:pt x="8254489" y="3277539"/>
                  <a:pt x="8285494" y="3241638"/>
                </a:cubicBezTo>
                <a:cubicBezTo>
                  <a:pt x="8316500" y="3205737"/>
                  <a:pt x="8357055" y="3187787"/>
                  <a:pt x="8407161" y="3187787"/>
                </a:cubicBezTo>
                <a:cubicBezTo>
                  <a:pt x="8446848" y="3187787"/>
                  <a:pt x="8478475" y="3196344"/>
                  <a:pt x="8502039" y="3213460"/>
                </a:cubicBezTo>
                <a:cubicBezTo>
                  <a:pt x="8525603" y="3230575"/>
                  <a:pt x="8541851" y="3256000"/>
                  <a:pt x="8550780" y="3289734"/>
                </a:cubicBezTo>
                <a:lnTo>
                  <a:pt x="8835786" y="3251783"/>
                </a:lnTo>
                <a:cubicBezTo>
                  <a:pt x="8808501" y="3162982"/>
                  <a:pt x="8761000" y="3095513"/>
                  <a:pt x="8693283" y="3049377"/>
                </a:cubicBezTo>
                <a:cubicBezTo>
                  <a:pt x="8625566" y="3003240"/>
                  <a:pt x="8527216" y="2980171"/>
                  <a:pt x="8398231" y="2980171"/>
                </a:cubicBezTo>
                <a:close/>
                <a:moveTo>
                  <a:pt x="7363430" y="2980171"/>
                </a:moveTo>
                <a:cubicBezTo>
                  <a:pt x="7224027" y="2980171"/>
                  <a:pt x="7114763" y="3018371"/>
                  <a:pt x="7035636" y="3094769"/>
                </a:cubicBezTo>
                <a:cubicBezTo>
                  <a:pt x="6956509" y="3171168"/>
                  <a:pt x="6916945" y="3271131"/>
                  <a:pt x="6916945" y="3394658"/>
                </a:cubicBezTo>
                <a:cubicBezTo>
                  <a:pt x="6916945" y="3481474"/>
                  <a:pt x="6936665" y="3557004"/>
                  <a:pt x="6976104" y="3621249"/>
                </a:cubicBezTo>
                <a:cubicBezTo>
                  <a:pt x="7015544" y="3685493"/>
                  <a:pt x="7065278" y="3732374"/>
                  <a:pt x="7125305" y="3761891"/>
                </a:cubicBezTo>
                <a:cubicBezTo>
                  <a:pt x="7185332" y="3791409"/>
                  <a:pt x="7267684" y="3806168"/>
                  <a:pt x="7372359" y="3806168"/>
                </a:cubicBezTo>
                <a:cubicBezTo>
                  <a:pt x="7492910" y="3806168"/>
                  <a:pt x="7585432" y="3788928"/>
                  <a:pt x="7649924" y="3754450"/>
                </a:cubicBezTo>
                <a:cubicBezTo>
                  <a:pt x="7714416" y="3719971"/>
                  <a:pt x="7769482" y="3663044"/>
                  <a:pt x="7815123" y="3583670"/>
                </a:cubicBezTo>
                <a:lnTo>
                  <a:pt x="7516723" y="3556136"/>
                </a:lnTo>
                <a:cubicBezTo>
                  <a:pt x="7497871" y="3579949"/>
                  <a:pt x="7480260" y="3596568"/>
                  <a:pt x="7463889" y="3605994"/>
                </a:cubicBezTo>
                <a:cubicBezTo>
                  <a:pt x="7437100" y="3620877"/>
                  <a:pt x="7408822" y="3628318"/>
                  <a:pt x="7379057" y="3628318"/>
                </a:cubicBezTo>
                <a:cubicBezTo>
                  <a:pt x="7331928" y="3628318"/>
                  <a:pt x="7293729" y="3611203"/>
                  <a:pt x="7264459" y="3576972"/>
                </a:cubicBezTo>
                <a:cubicBezTo>
                  <a:pt x="7243623" y="3553160"/>
                  <a:pt x="7230477" y="3516945"/>
                  <a:pt x="7225020" y="3468328"/>
                </a:cubicBezTo>
                <a:lnTo>
                  <a:pt x="7832238" y="3468328"/>
                </a:lnTo>
                <a:lnTo>
                  <a:pt x="7832238" y="3434097"/>
                </a:lnTo>
                <a:cubicBezTo>
                  <a:pt x="7832238" y="3329918"/>
                  <a:pt x="7815123" y="3245334"/>
                  <a:pt x="7780893" y="3180345"/>
                </a:cubicBezTo>
                <a:cubicBezTo>
                  <a:pt x="7746662" y="3115357"/>
                  <a:pt x="7696805" y="3065748"/>
                  <a:pt x="7631320" y="3031517"/>
                </a:cubicBezTo>
                <a:cubicBezTo>
                  <a:pt x="7565836" y="2997287"/>
                  <a:pt x="7476539" y="2980171"/>
                  <a:pt x="7363430" y="2980171"/>
                </a:cubicBezTo>
                <a:close/>
                <a:moveTo>
                  <a:pt x="5998676" y="2980171"/>
                </a:moveTo>
                <a:cubicBezTo>
                  <a:pt x="5936665" y="2980171"/>
                  <a:pt x="5884079" y="2991458"/>
                  <a:pt x="5840918" y="3014030"/>
                </a:cubicBezTo>
                <a:cubicBezTo>
                  <a:pt x="5797758" y="3036602"/>
                  <a:pt x="5755094" y="3074181"/>
                  <a:pt x="5712926" y="3126767"/>
                </a:cubicBezTo>
                <a:lnTo>
                  <a:pt x="5712926" y="2998031"/>
                </a:lnTo>
                <a:lnTo>
                  <a:pt x="5430897" y="2998031"/>
                </a:lnTo>
                <a:lnTo>
                  <a:pt x="5430897" y="3788308"/>
                </a:lnTo>
                <a:lnTo>
                  <a:pt x="5733762" y="3788308"/>
                </a:lnTo>
                <a:lnTo>
                  <a:pt x="5733762" y="3408796"/>
                </a:lnTo>
                <a:cubicBezTo>
                  <a:pt x="5733762" y="3336863"/>
                  <a:pt x="5745172" y="3287005"/>
                  <a:pt x="5767992" y="3259224"/>
                </a:cubicBezTo>
                <a:cubicBezTo>
                  <a:pt x="5790813" y="3231443"/>
                  <a:pt x="5820578" y="3217552"/>
                  <a:pt x="5857289" y="3217552"/>
                </a:cubicBezTo>
                <a:cubicBezTo>
                  <a:pt x="5890527" y="3217552"/>
                  <a:pt x="5916324" y="3227846"/>
                  <a:pt x="5934680" y="3248434"/>
                </a:cubicBezTo>
                <a:cubicBezTo>
                  <a:pt x="5953035" y="3269022"/>
                  <a:pt x="5962213" y="3304121"/>
                  <a:pt x="5962213" y="3353730"/>
                </a:cubicBezTo>
                <a:lnTo>
                  <a:pt x="5962213" y="3788308"/>
                </a:lnTo>
                <a:lnTo>
                  <a:pt x="6266566" y="3788308"/>
                </a:lnTo>
                <a:lnTo>
                  <a:pt x="6266566" y="3286013"/>
                </a:lnTo>
                <a:cubicBezTo>
                  <a:pt x="6266566" y="3181834"/>
                  <a:pt x="6242878" y="3104815"/>
                  <a:pt x="6195501" y="3054958"/>
                </a:cubicBezTo>
                <a:cubicBezTo>
                  <a:pt x="6148124" y="3005100"/>
                  <a:pt x="6082516" y="2980171"/>
                  <a:pt x="5998676" y="2980171"/>
                </a:cubicBezTo>
                <a:close/>
                <a:moveTo>
                  <a:pt x="4826208" y="2980171"/>
                </a:moveTo>
                <a:cubicBezTo>
                  <a:pt x="4687798" y="2980171"/>
                  <a:pt x="4577913" y="3019239"/>
                  <a:pt x="4496554" y="3097374"/>
                </a:cubicBezTo>
                <a:cubicBezTo>
                  <a:pt x="4415194" y="3175508"/>
                  <a:pt x="4374514" y="3274851"/>
                  <a:pt x="4374514" y="3395402"/>
                </a:cubicBezTo>
                <a:cubicBezTo>
                  <a:pt x="4374514" y="3524882"/>
                  <a:pt x="4422635" y="3629558"/>
                  <a:pt x="4518878" y="3709429"/>
                </a:cubicBezTo>
                <a:cubicBezTo>
                  <a:pt x="4597260" y="3773921"/>
                  <a:pt x="4699952" y="3806168"/>
                  <a:pt x="4826952" y="3806168"/>
                </a:cubicBezTo>
                <a:cubicBezTo>
                  <a:pt x="4969331" y="3806168"/>
                  <a:pt x="5080828" y="3767348"/>
                  <a:pt x="5161443" y="3689710"/>
                </a:cubicBezTo>
                <a:cubicBezTo>
                  <a:pt x="5242058" y="3612071"/>
                  <a:pt x="5282367" y="3512480"/>
                  <a:pt x="5282367" y="3390937"/>
                </a:cubicBezTo>
                <a:cubicBezTo>
                  <a:pt x="5282367" y="3282789"/>
                  <a:pt x="5249872" y="3191756"/>
                  <a:pt x="5184884" y="3117837"/>
                </a:cubicBezTo>
                <a:cubicBezTo>
                  <a:pt x="5104020" y="3026060"/>
                  <a:pt x="4984462" y="2980171"/>
                  <a:pt x="4826208" y="2980171"/>
                </a:cubicBezTo>
                <a:close/>
                <a:moveTo>
                  <a:pt x="6461234" y="2697398"/>
                </a:moveTo>
                <a:lnTo>
                  <a:pt x="6461234" y="2903525"/>
                </a:lnTo>
                <a:lnTo>
                  <a:pt x="6764099" y="2903525"/>
                </a:lnTo>
                <a:lnTo>
                  <a:pt x="6764099" y="2697398"/>
                </a:lnTo>
                <a:close/>
                <a:moveTo>
                  <a:pt x="3214101" y="2697398"/>
                </a:moveTo>
                <a:lnTo>
                  <a:pt x="3214101" y="3788308"/>
                </a:lnTo>
                <a:lnTo>
                  <a:pt x="3551197" y="3788308"/>
                </a:lnTo>
                <a:lnTo>
                  <a:pt x="3551197" y="3522104"/>
                </a:lnTo>
                <a:lnTo>
                  <a:pt x="3725361" y="3339673"/>
                </a:lnTo>
                <a:lnTo>
                  <a:pt x="3955370" y="3788308"/>
                </a:lnTo>
                <a:lnTo>
                  <a:pt x="4370496" y="3788308"/>
                </a:lnTo>
                <a:lnTo>
                  <a:pt x="3954545" y="3109164"/>
                </a:lnTo>
                <a:lnTo>
                  <a:pt x="4352637" y="2697398"/>
                </a:lnTo>
                <a:lnTo>
                  <a:pt x="3904304" y="2697398"/>
                </a:lnTo>
                <a:lnTo>
                  <a:pt x="3551197" y="3109652"/>
                </a:lnTo>
                <a:lnTo>
                  <a:pt x="3551197" y="269739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sz="12000" dirty="0"/>
          </a:p>
        </p:txBody>
      </p:sp>
    </p:spTree>
    <p:extLst>
      <p:ext uri="{BB962C8B-B14F-4D97-AF65-F5344CB8AC3E}">
        <p14:creationId xmlns:p14="http://schemas.microsoft.com/office/powerpoint/2010/main" val="4048805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2" name="applause.wav"/>
          </p:stSnd>
        </p:sndAc>
      </p:transition>
    </mc:Choice>
    <mc:Fallback xmlns="">
      <p:transition spd="slow">
        <p:fade/>
        <p:sndAc>
          <p:stSnd>
            <p:snd r:embed="rId9" name="applause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iebylec (wieś) – Wikipedia, wolna encyklopedia">
            <a:extLst>
              <a:ext uri="{FF2B5EF4-FFF2-40B4-BE49-F238E27FC236}">
                <a16:creationId xmlns:a16="http://schemas.microsoft.com/office/drawing/2014/main" id="{C13ABA47-8F95-DE85-A1EC-3E2B5296F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275" y="2514539"/>
            <a:ext cx="1905000" cy="225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053EAD82-A486-E52A-FAC5-8C731535A54B}"/>
              </a:ext>
            </a:extLst>
          </p:cNvPr>
          <p:cNvSpPr txBox="1"/>
          <p:nvPr/>
        </p:nvSpPr>
        <p:spPr>
          <a:xfrm>
            <a:off x="1773026" y="2469449"/>
            <a:ext cx="8645947" cy="3416320"/>
          </a:xfrm>
          <a:prstGeom prst="rect">
            <a:avLst/>
          </a:prstGeom>
          <a:solidFill>
            <a:schemeClr val="bg1">
              <a:lumMod val="65000"/>
              <a:alpha val="0"/>
            </a:schemeClr>
          </a:solidFill>
          <a:ln>
            <a:noFill/>
          </a:ln>
          <a:effectLst>
            <a:outerShdw sx="1000" sy="1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7200" dirty="0">
                <a:solidFill>
                  <a:schemeClr val="bg1"/>
                </a:solidFill>
                <a:effectLst>
                  <a:outerShdw dist="50800" dir="5400000" sx="101000" sy="101000" algn="ctr" rotWithShape="0">
                    <a:srgbClr val="000000"/>
                  </a:outerShdw>
                </a:effectLst>
                <a:latin typeface="Arial Black" panose="020B0A04020102020204" pitchFamily="34" charset="0"/>
              </a:rPr>
              <a:t>Ludności i bezrobocie w Gminie Niebylec</a:t>
            </a:r>
          </a:p>
        </p:txBody>
      </p:sp>
      <p:pic>
        <p:nvPicPr>
          <p:cNvPr id="2" name="Picture 10" descr="Gmina Niebylec - Gmina Niebylec">
            <a:extLst>
              <a:ext uri="{FF2B5EF4-FFF2-40B4-BE49-F238E27FC236}">
                <a16:creationId xmlns:a16="http://schemas.microsoft.com/office/drawing/2014/main" id="{BD55D825-EEF4-72D4-FBBF-A7C47DEE6B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-3"/>
          <a:stretch/>
        </p:blipFill>
        <p:spPr bwMode="auto">
          <a:xfrm>
            <a:off x="797724" y="1445617"/>
            <a:ext cx="2838611" cy="3291143"/>
          </a:xfrm>
          <a:prstGeom prst="roundRect">
            <a:avLst>
              <a:gd name="adj" fmla="val 11594"/>
            </a:avLst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8F447D0D-9C6C-85D6-78DC-78BB870311C3}"/>
              </a:ext>
            </a:extLst>
          </p:cNvPr>
          <p:cNvSpPr txBox="1"/>
          <p:nvPr/>
        </p:nvSpPr>
        <p:spPr>
          <a:xfrm>
            <a:off x="1773026" y="1468860"/>
            <a:ext cx="89711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7200" dirty="0">
                <a:solidFill>
                  <a:schemeClr val="bg1"/>
                </a:solidFill>
                <a:effectLst>
                  <a:outerShdw dist="50800" dir="5400000" sx="101000" sy="101000" algn="ctr" rotWithShape="0">
                    <a:srgbClr val="000000"/>
                  </a:outerShdw>
                </a:effectLst>
                <a:latin typeface="Arial Black" panose="020B0A04020102020204" pitchFamily="34" charset="0"/>
              </a:rPr>
              <a:t>Charakterystyka</a:t>
            </a:r>
            <a:endParaRPr lang="pl-PL" sz="7200" dirty="0"/>
          </a:p>
        </p:txBody>
      </p:sp>
      <p:sp>
        <p:nvSpPr>
          <p:cNvPr id="3" name="Dowolny kształt: kształt 2">
            <a:extLst>
              <a:ext uri="{FF2B5EF4-FFF2-40B4-BE49-F238E27FC236}">
                <a16:creationId xmlns:a16="http://schemas.microsoft.com/office/drawing/2014/main" id="{412D9D84-D638-1E62-F580-9E4F1C2F1FB9}"/>
              </a:ext>
            </a:extLst>
          </p:cNvPr>
          <p:cNvSpPr/>
          <p:nvPr/>
        </p:nvSpPr>
        <p:spPr>
          <a:xfrm>
            <a:off x="-19850100" y="10515600"/>
            <a:ext cx="57569100" cy="296418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966097" y="4618136"/>
                </a:moveTo>
                <a:lnTo>
                  <a:pt x="5180037" y="4618136"/>
                </a:lnTo>
                <a:cubicBezTo>
                  <a:pt x="5253831" y="4618136"/>
                  <a:pt x="5305456" y="4630384"/>
                  <a:pt x="5334911" y="4654878"/>
                </a:cubicBezTo>
                <a:cubicBezTo>
                  <a:pt x="5364367" y="4679373"/>
                  <a:pt x="5379095" y="4711774"/>
                  <a:pt x="5379095" y="4752082"/>
                </a:cubicBezTo>
                <a:cubicBezTo>
                  <a:pt x="5379095" y="4795490"/>
                  <a:pt x="5364212" y="4830062"/>
                  <a:pt x="5334446" y="4855796"/>
                </a:cubicBezTo>
                <a:cubicBezTo>
                  <a:pt x="5304681" y="4881531"/>
                  <a:pt x="5253522" y="4894399"/>
                  <a:pt x="5180967" y="4894399"/>
                </a:cubicBezTo>
                <a:lnTo>
                  <a:pt x="4966097" y="4894399"/>
                </a:lnTo>
                <a:close/>
                <a:moveTo>
                  <a:pt x="4966097" y="4100029"/>
                </a:moveTo>
                <a:lnTo>
                  <a:pt x="5152132" y="4100029"/>
                </a:lnTo>
                <a:cubicBezTo>
                  <a:pt x="5216004" y="4100029"/>
                  <a:pt x="5260808" y="4111191"/>
                  <a:pt x="5286542" y="4133515"/>
                </a:cubicBezTo>
                <a:cubicBezTo>
                  <a:pt x="5312277" y="4155839"/>
                  <a:pt x="5325145" y="4186845"/>
                  <a:pt x="5325145" y="4226532"/>
                </a:cubicBezTo>
                <a:cubicBezTo>
                  <a:pt x="5325145" y="4269321"/>
                  <a:pt x="5312277" y="4302032"/>
                  <a:pt x="5286542" y="4324666"/>
                </a:cubicBezTo>
                <a:cubicBezTo>
                  <a:pt x="5260808" y="4347300"/>
                  <a:pt x="5215074" y="4358617"/>
                  <a:pt x="5149341" y="4358617"/>
                </a:cubicBezTo>
                <a:lnTo>
                  <a:pt x="4966097" y="4358617"/>
                </a:lnTo>
                <a:close/>
                <a:moveTo>
                  <a:pt x="8777771" y="3823766"/>
                </a:moveTo>
                <a:lnTo>
                  <a:pt x="8777771" y="5187404"/>
                </a:lnTo>
                <a:lnTo>
                  <a:pt x="9927468" y="5187404"/>
                </a:lnTo>
                <a:lnTo>
                  <a:pt x="9927468" y="4878586"/>
                </a:lnTo>
                <a:lnTo>
                  <a:pt x="9200071" y="4878586"/>
                </a:lnTo>
                <a:lnTo>
                  <a:pt x="9200071" y="4609765"/>
                </a:lnTo>
                <a:lnTo>
                  <a:pt x="9855845" y="4609765"/>
                </a:lnTo>
                <a:lnTo>
                  <a:pt x="9855845" y="4331642"/>
                </a:lnTo>
                <a:lnTo>
                  <a:pt x="9200071" y="4331642"/>
                </a:lnTo>
                <a:lnTo>
                  <a:pt x="9200071" y="4114911"/>
                </a:lnTo>
                <a:lnTo>
                  <a:pt x="9907004" y="4114911"/>
                </a:lnTo>
                <a:lnTo>
                  <a:pt x="9907004" y="3823766"/>
                </a:lnTo>
                <a:close/>
                <a:moveTo>
                  <a:pt x="7511876" y="3823766"/>
                </a:moveTo>
                <a:lnTo>
                  <a:pt x="7511876" y="5187404"/>
                </a:lnTo>
                <a:lnTo>
                  <a:pt x="8590880" y="5187404"/>
                </a:lnTo>
                <a:lnTo>
                  <a:pt x="8590880" y="4851611"/>
                </a:lnTo>
                <a:lnTo>
                  <a:pt x="7933246" y="4851611"/>
                </a:lnTo>
                <a:lnTo>
                  <a:pt x="7933246" y="3823766"/>
                </a:lnTo>
                <a:close/>
                <a:moveTo>
                  <a:pt x="5888310" y="3823766"/>
                </a:moveTo>
                <a:lnTo>
                  <a:pt x="6419441" y="4616276"/>
                </a:lnTo>
                <a:lnTo>
                  <a:pt x="6419441" y="5187404"/>
                </a:lnTo>
                <a:lnTo>
                  <a:pt x="6841740" y="5187404"/>
                </a:lnTo>
                <a:lnTo>
                  <a:pt x="6841740" y="4616276"/>
                </a:lnTo>
                <a:lnTo>
                  <a:pt x="7371941" y="3823766"/>
                </a:lnTo>
                <a:lnTo>
                  <a:pt x="6906402" y="3823766"/>
                </a:lnTo>
                <a:lnTo>
                  <a:pt x="6631099" y="4283796"/>
                </a:lnTo>
                <a:lnTo>
                  <a:pt x="6356363" y="3823766"/>
                </a:lnTo>
                <a:close/>
                <a:moveTo>
                  <a:pt x="4541007" y="3823766"/>
                </a:moveTo>
                <a:lnTo>
                  <a:pt x="4541007" y="5187404"/>
                </a:lnTo>
                <a:lnTo>
                  <a:pt x="5268404" y="5187404"/>
                </a:lnTo>
                <a:cubicBezTo>
                  <a:pt x="5299410" y="5187404"/>
                  <a:pt x="5362352" y="5181203"/>
                  <a:pt x="5457230" y="5168800"/>
                </a:cubicBezTo>
                <a:cubicBezTo>
                  <a:pt x="5528543" y="5159499"/>
                  <a:pt x="5581873" y="5144616"/>
                  <a:pt x="5617220" y="5124152"/>
                </a:cubicBezTo>
                <a:cubicBezTo>
                  <a:pt x="5674270" y="5091286"/>
                  <a:pt x="5719229" y="5046638"/>
                  <a:pt x="5752095" y="4990207"/>
                </a:cubicBezTo>
                <a:cubicBezTo>
                  <a:pt x="5784961" y="4933776"/>
                  <a:pt x="5801395" y="4870214"/>
                  <a:pt x="5801395" y="4799521"/>
                </a:cubicBezTo>
                <a:cubicBezTo>
                  <a:pt x="5801395" y="4712704"/>
                  <a:pt x="5778295" y="4640616"/>
                  <a:pt x="5732096" y="4583255"/>
                </a:cubicBezTo>
                <a:cubicBezTo>
                  <a:pt x="5685898" y="4525894"/>
                  <a:pt x="5613809" y="4485431"/>
                  <a:pt x="5515831" y="4461867"/>
                </a:cubicBezTo>
                <a:cubicBezTo>
                  <a:pt x="5580323" y="4439543"/>
                  <a:pt x="5629312" y="4409157"/>
                  <a:pt x="5662798" y="4370710"/>
                </a:cubicBezTo>
                <a:cubicBezTo>
                  <a:pt x="5713028" y="4313039"/>
                  <a:pt x="5738143" y="4243896"/>
                  <a:pt x="5738143" y="4163280"/>
                </a:cubicBezTo>
                <a:cubicBezTo>
                  <a:pt x="5738143" y="4067163"/>
                  <a:pt x="5702951" y="3986547"/>
                  <a:pt x="5632568" y="3921435"/>
                </a:cubicBezTo>
                <a:cubicBezTo>
                  <a:pt x="5562184" y="3856322"/>
                  <a:pt x="5461260" y="3823766"/>
                  <a:pt x="5329795" y="3823766"/>
                </a:cubicBezTo>
                <a:close/>
                <a:moveTo>
                  <a:pt x="3167546" y="3823766"/>
                </a:moveTo>
                <a:lnTo>
                  <a:pt x="3167546" y="5187404"/>
                </a:lnTo>
                <a:lnTo>
                  <a:pt x="4317243" y="5187404"/>
                </a:lnTo>
                <a:lnTo>
                  <a:pt x="4317243" y="4878586"/>
                </a:lnTo>
                <a:lnTo>
                  <a:pt x="3589846" y="4878586"/>
                </a:lnTo>
                <a:lnTo>
                  <a:pt x="3589846" y="4609765"/>
                </a:lnTo>
                <a:lnTo>
                  <a:pt x="4245620" y="4609765"/>
                </a:lnTo>
                <a:lnTo>
                  <a:pt x="4245620" y="4331642"/>
                </a:lnTo>
                <a:lnTo>
                  <a:pt x="3589846" y="4331642"/>
                </a:lnTo>
                <a:lnTo>
                  <a:pt x="3589846" y="4114911"/>
                </a:lnTo>
                <a:lnTo>
                  <a:pt x="4296779" y="4114911"/>
                </a:lnTo>
                <a:lnTo>
                  <a:pt x="4296779" y="3823766"/>
                </a:lnTo>
                <a:close/>
                <a:moveTo>
                  <a:pt x="2442269" y="3823766"/>
                </a:moveTo>
                <a:lnTo>
                  <a:pt x="2442269" y="5187404"/>
                </a:lnTo>
                <a:lnTo>
                  <a:pt x="2864570" y="5187404"/>
                </a:lnTo>
                <a:lnTo>
                  <a:pt x="2864570" y="3823766"/>
                </a:lnTo>
                <a:close/>
                <a:moveTo>
                  <a:pt x="837642" y="3823766"/>
                </a:moveTo>
                <a:lnTo>
                  <a:pt x="837642" y="5187404"/>
                </a:lnTo>
                <a:lnTo>
                  <a:pt x="1233897" y="5187404"/>
                </a:lnTo>
                <a:lnTo>
                  <a:pt x="1233897" y="4438671"/>
                </a:lnTo>
                <a:lnTo>
                  <a:pt x="1744563" y="5187404"/>
                </a:lnTo>
                <a:lnTo>
                  <a:pt x="2141748" y="5187404"/>
                </a:lnTo>
                <a:lnTo>
                  <a:pt x="2141748" y="3823766"/>
                </a:lnTo>
                <a:lnTo>
                  <a:pt x="1744563" y="3823766"/>
                </a:lnTo>
                <a:lnTo>
                  <a:pt x="1744563" y="4578197"/>
                </a:lnTo>
                <a:lnTo>
                  <a:pt x="1231106" y="3823766"/>
                </a:lnTo>
                <a:close/>
                <a:moveTo>
                  <a:pt x="10790262" y="3800512"/>
                </a:moveTo>
                <a:cubicBezTo>
                  <a:pt x="10570740" y="3800512"/>
                  <a:pt x="10400983" y="3861090"/>
                  <a:pt x="10280991" y="3982245"/>
                </a:cubicBezTo>
                <a:cubicBezTo>
                  <a:pt x="10160998" y="4103400"/>
                  <a:pt x="10101002" y="4276762"/>
                  <a:pt x="10101002" y="4502330"/>
                </a:cubicBezTo>
                <a:cubicBezTo>
                  <a:pt x="10101002" y="4671515"/>
                  <a:pt x="10135108" y="4810332"/>
                  <a:pt x="10203321" y="4918779"/>
                </a:cubicBezTo>
                <a:cubicBezTo>
                  <a:pt x="10271534" y="5027227"/>
                  <a:pt x="10352614" y="5102986"/>
                  <a:pt x="10446562" y="5146055"/>
                </a:cubicBezTo>
                <a:cubicBezTo>
                  <a:pt x="10540510" y="5189124"/>
                  <a:pt x="10661587" y="5210658"/>
                  <a:pt x="10809796" y="5210658"/>
                </a:cubicBezTo>
                <a:cubicBezTo>
                  <a:pt x="10931959" y="5210658"/>
                  <a:pt x="11032573" y="5192985"/>
                  <a:pt x="11111638" y="5157638"/>
                </a:cubicBezTo>
                <a:cubicBezTo>
                  <a:pt x="11190703" y="5122292"/>
                  <a:pt x="11256900" y="5069892"/>
                  <a:pt x="11310230" y="5000439"/>
                </a:cubicBezTo>
                <a:cubicBezTo>
                  <a:pt x="11363561" y="4930986"/>
                  <a:pt x="11402628" y="4844479"/>
                  <a:pt x="11427432" y="4740920"/>
                </a:cubicBezTo>
                <a:lnTo>
                  <a:pt x="11058153" y="4629299"/>
                </a:lnTo>
                <a:cubicBezTo>
                  <a:pt x="11039549" y="4715495"/>
                  <a:pt x="11009629" y="4781227"/>
                  <a:pt x="10968391" y="4826496"/>
                </a:cubicBezTo>
                <a:cubicBezTo>
                  <a:pt x="10927152" y="4871765"/>
                  <a:pt x="10866226" y="4894399"/>
                  <a:pt x="10785611" y="4894399"/>
                </a:cubicBezTo>
                <a:cubicBezTo>
                  <a:pt x="10702515" y="4894399"/>
                  <a:pt x="10638024" y="4866372"/>
                  <a:pt x="10592134" y="4810319"/>
                </a:cubicBezTo>
                <a:cubicBezTo>
                  <a:pt x="10546245" y="4754267"/>
                  <a:pt x="10523301" y="4650673"/>
                  <a:pt x="10523301" y="4499539"/>
                </a:cubicBezTo>
                <a:cubicBezTo>
                  <a:pt x="10523301" y="4377531"/>
                  <a:pt x="10542525" y="4288036"/>
                  <a:pt x="10580972" y="4231052"/>
                </a:cubicBezTo>
                <a:cubicBezTo>
                  <a:pt x="10631822" y="4154245"/>
                  <a:pt x="10704996" y="4115842"/>
                  <a:pt x="10800494" y="4115842"/>
                </a:cubicBezTo>
                <a:cubicBezTo>
                  <a:pt x="10842662" y="4115842"/>
                  <a:pt x="10880799" y="4124523"/>
                  <a:pt x="10914905" y="4141886"/>
                </a:cubicBezTo>
                <a:cubicBezTo>
                  <a:pt x="10949012" y="4159250"/>
                  <a:pt x="10977847" y="4184054"/>
                  <a:pt x="11001412" y="4216300"/>
                </a:cubicBezTo>
                <a:cubicBezTo>
                  <a:pt x="11015675" y="4235524"/>
                  <a:pt x="11029317" y="4265910"/>
                  <a:pt x="11042340" y="4307458"/>
                </a:cubicBezTo>
                <a:lnTo>
                  <a:pt x="11414410" y="4224672"/>
                </a:lnTo>
                <a:cubicBezTo>
                  <a:pt x="11366660" y="4080805"/>
                  <a:pt x="11293642" y="3974145"/>
                  <a:pt x="11195353" y="3904692"/>
                </a:cubicBezTo>
                <a:cubicBezTo>
                  <a:pt x="11097065" y="3835239"/>
                  <a:pt x="10962034" y="3800512"/>
                  <a:pt x="10790262" y="3800512"/>
                </a:cubicBezTo>
                <a:close/>
                <a:moveTo>
                  <a:pt x="8940979" y="1891233"/>
                </a:moveTo>
                <a:lnTo>
                  <a:pt x="9091493" y="2381436"/>
                </a:lnTo>
                <a:lnTo>
                  <a:pt x="8792035" y="2381436"/>
                </a:lnTo>
                <a:close/>
                <a:moveTo>
                  <a:pt x="8716342" y="1537766"/>
                </a:moveTo>
                <a:lnTo>
                  <a:pt x="8203815" y="2901404"/>
                </a:lnTo>
                <a:lnTo>
                  <a:pt x="8634050" y="2901404"/>
                </a:lnTo>
                <a:lnTo>
                  <a:pt x="8700514" y="2676302"/>
                </a:lnTo>
                <a:lnTo>
                  <a:pt x="9178901" y="2676302"/>
                </a:lnTo>
                <a:lnTo>
                  <a:pt x="9247124" y="2901404"/>
                </a:lnTo>
                <a:lnTo>
                  <a:pt x="9688376" y="2901404"/>
                </a:lnTo>
                <a:lnTo>
                  <a:pt x="9175965" y="1537766"/>
                </a:lnTo>
                <a:close/>
                <a:moveTo>
                  <a:pt x="6771717" y="1537766"/>
                </a:moveTo>
                <a:lnTo>
                  <a:pt x="6771717" y="2901404"/>
                </a:lnTo>
                <a:lnTo>
                  <a:pt x="7167972" y="2901404"/>
                </a:lnTo>
                <a:lnTo>
                  <a:pt x="7167972" y="2152671"/>
                </a:lnTo>
                <a:lnTo>
                  <a:pt x="7678638" y="2901404"/>
                </a:lnTo>
                <a:lnTo>
                  <a:pt x="8075823" y="2901404"/>
                </a:lnTo>
                <a:lnTo>
                  <a:pt x="8075823" y="1537766"/>
                </a:lnTo>
                <a:lnTo>
                  <a:pt x="7678638" y="1537766"/>
                </a:lnTo>
                <a:lnTo>
                  <a:pt x="7678638" y="2292197"/>
                </a:lnTo>
                <a:lnTo>
                  <a:pt x="7165181" y="1537766"/>
                </a:lnTo>
                <a:close/>
                <a:moveTo>
                  <a:pt x="6042719" y="1537766"/>
                </a:moveTo>
                <a:lnTo>
                  <a:pt x="6042719" y="2901404"/>
                </a:lnTo>
                <a:lnTo>
                  <a:pt x="6465019" y="2901404"/>
                </a:lnTo>
                <a:lnTo>
                  <a:pt x="6465019" y="1537766"/>
                </a:lnTo>
                <a:close/>
                <a:moveTo>
                  <a:pt x="4221101" y="1537766"/>
                </a:moveTo>
                <a:lnTo>
                  <a:pt x="4221101" y="2901404"/>
                </a:lnTo>
                <a:lnTo>
                  <a:pt x="4566196" y="2901404"/>
                </a:lnTo>
                <a:lnTo>
                  <a:pt x="4566196" y="1861468"/>
                </a:lnTo>
                <a:lnTo>
                  <a:pt x="4831601" y="2901404"/>
                </a:lnTo>
                <a:lnTo>
                  <a:pt x="5143966" y="2901404"/>
                </a:lnTo>
                <a:lnTo>
                  <a:pt x="5409865" y="1861468"/>
                </a:lnTo>
                <a:lnTo>
                  <a:pt x="5409865" y="2901404"/>
                </a:lnTo>
                <a:lnTo>
                  <a:pt x="5754960" y="2901404"/>
                </a:lnTo>
                <a:lnTo>
                  <a:pt x="5754960" y="1537766"/>
                </a:lnTo>
                <a:lnTo>
                  <a:pt x="5201142" y="1537766"/>
                </a:lnTo>
                <a:lnTo>
                  <a:pt x="4988961" y="2367483"/>
                </a:lnTo>
                <a:lnTo>
                  <a:pt x="4775253" y="1537766"/>
                </a:lnTo>
                <a:close/>
                <a:moveTo>
                  <a:pt x="3317826" y="1514512"/>
                </a:moveTo>
                <a:cubicBezTo>
                  <a:pt x="3161556" y="1514512"/>
                  <a:pt x="3037222" y="1536526"/>
                  <a:pt x="2944825" y="1580555"/>
                </a:cubicBezTo>
                <a:cubicBezTo>
                  <a:pt x="2826382" y="1637605"/>
                  <a:pt x="2736466" y="1721166"/>
                  <a:pt x="2675074" y="1831237"/>
                </a:cubicBezTo>
                <a:cubicBezTo>
                  <a:pt x="2613683" y="1941308"/>
                  <a:pt x="2582986" y="2070757"/>
                  <a:pt x="2582986" y="2219585"/>
                </a:cubicBezTo>
                <a:cubicBezTo>
                  <a:pt x="2582986" y="2360972"/>
                  <a:pt x="2611047" y="2486236"/>
                  <a:pt x="2667167" y="2595376"/>
                </a:cubicBezTo>
                <a:cubicBezTo>
                  <a:pt x="2723288" y="2704517"/>
                  <a:pt x="2802353" y="2786683"/>
                  <a:pt x="2904362" y="2841873"/>
                </a:cubicBezTo>
                <a:cubicBezTo>
                  <a:pt x="3006372" y="2897063"/>
                  <a:pt x="3138301" y="2924659"/>
                  <a:pt x="3300152" y="2924659"/>
                </a:cubicBezTo>
                <a:cubicBezTo>
                  <a:pt x="3431617" y="2924659"/>
                  <a:pt x="3545254" y="2909311"/>
                  <a:pt x="3641061" y="2878615"/>
                </a:cubicBezTo>
                <a:cubicBezTo>
                  <a:pt x="3736870" y="2847919"/>
                  <a:pt x="3847096" y="2790093"/>
                  <a:pt x="3971739" y="2705137"/>
                </a:cubicBezTo>
                <a:lnTo>
                  <a:pt x="3971739" y="2123777"/>
                </a:lnTo>
                <a:lnTo>
                  <a:pt x="3320616" y="2123777"/>
                </a:lnTo>
                <a:lnTo>
                  <a:pt x="3320616" y="2407481"/>
                </a:lnTo>
                <a:lnTo>
                  <a:pt x="3602459" y="2407481"/>
                </a:lnTo>
                <a:lnTo>
                  <a:pt x="3602459" y="2535845"/>
                </a:lnTo>
                <a:cubicBezTo>
                  <a:pt x="3547269" y="2568711"/>
                  <a:pt x="3498280" y="2591966"/>
                  <a:pt x="3455492" y="2605608"/>
                </a:cubicBezTo>
                <a:cubicBezTo>
                  <a:pt x="3412704" y="2619251"/>
                  <a:pt x="3367745" y="2626072"/>
                  <a:pt x="3320616" y="2626072"/>
                </a:cubicBezTo>
                <a:cubicBezTo>
                  <a:pt x="3221397" y="2626072"/>
                  <a:pt x="3144038" y="2594446"/>
                  <a:pt x="3088537" y="2531194"/>
                </a:cubicBezTo>
                <a:cubicBezTo>
                  <a:pt x="3033037" y="2467942"/>
                  <a:pt x="3005287" y="2362523"/>
                  <a:pt x="3005287" y="2214934"/>
                </a:cubicBezTo>
                <a:cubicBezTo>
                  <a:pt x="3005287" y="2076028"/>
                  <a:pt x="3032727" y="1974484"/>
                  <a:pt x="3087607" y="1910302"/>
                </a:cubicBezTo>
                <a:cubicBezTo>
                  <a:pt x="3142487" y="1846120"/>
                  <a:pt x="3216126" y="1814029"/>
                  <a:pt x="3308523" y="1814029"/>
                </a:cubicBezTo>
                <a:cubicBezTo>
                  <a:pt x="3370535" y="1814029"/>
                  <a:pt x="3421540" y="1827671"/>
                  <a:pt x="3461538" y="1854956"/>
                </a:cubicBezTo>
                <a:cubicBezTo>
                  <a:pt x="3501535" y="1882242"/>
                  <a:pt x="3529905" y="1921619"/>
                  <a:pt x="3546649" y="1973089"/>
                </a:cubicBezTo>
                <a:lnTo>
                  <a:pt x="3953136" y="1900535"/>
                </a:lnTo>
                <a:cubicBezTo>
                  <a:pt x="3928331" y="1812479"/>
                  <a:pt x="3891279" y="1739770"/>
                  <a:pt x="3841980" y="1682409"/>
                </a:cubicBezTo>
                <a:cubicBezTo>
                  <a:pt x="3792680" y="1625048"/>
                  <a:pt x="3730668" y="1582725"/>
                  <a:pt x="3655944" y="1555440"/>
                </a:cubicBezTo>
                <a:cubicBezTo>
                  <a:pt x="3581220" y="1528155"/>
                  <a:pt x="3468514" y="1514512"/>
                  <a:pt x="3317826" y="15145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2356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iebylec (wieś) – Wikipedia, wolna encyklopedia">
            <a:extLst>
              <a:ext uri="{FF2B5EF4-FFF2-40B4-BE49-F238E27FC236}">
                <a16:creationId xmlns:a16="http://schemas.microsoft.com/office/drawing/2014/main" id="{C13ABA47-8F95-DE85-A1EC-3E2B5296F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388" y="2837391"/>
            <a:ext cx="1247695" cy="147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053EAD82-A486-E52A-FAC5-8C731535A54B}"/>
              </a:ext>
            </a:extLst>
          </p:cNvPr>
          <p:cNvSpPr txBox="1"/>
          <p:nvPr/>
        </p:nvSpPr>
        <p:spPr>
          <a:xfrm>
            <a:off x="24094250" y="1720839"/>
            <a:ext cx="8645947" cy="3416320"/>
          </a:xfrm>
          <a:prstGeom prst="rect">
            <a:avLst/>
          </a:prstGeom>
          <a:solidFill>
            <a:schemeClr val="bg1">
              <a:lumMod val="65000"/>
              <a:alpha val="0"/>
            </a:schemeClr>
          </a:solidFill>
          <a:ln>
            <a:noFill/>
          </a:ln>
          <a:effectLst>
            <a:outerShdw sx="1000" sy="1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7200" dirty="0">
                <a:solidFill>
                  <a:schemeClr val="bg1"/>
                </a:solidFill>
                <a:effectLst>
                  <a:outerShdw dist="50800" dir="5400000" sx="101000" sy="101000" algn="ctr" rotWithShape="0">
                    <a:srgbClr val="000000"/>
                  </a:outerShdw>
                </a:effectLst>
                <a:latin typeface="Arial Black" panose="020B0A04020102020204" pitchFamily="34" charset="0"/>
              </a:rPr>
              <a:t>Ludności i bezrobocie w Gminie Niebylec</a:t>
            </a:r>
          </a:p>
        </p:txBody>
      </p:sp>
      <p:pic>
        <p:nvPicPr>
          <p:cNvPr id="2" name="Picture 10" descr="Gmina Niebylec - Gmina Niebylec">
            <a:extLst>
              <a:ext uri="{FF2B5EF4-FFF2-40B4-BE49-F238E27FC236}">
                <a16:creationId xmlns:a16="http://schemas.microsoft.com/office/drawing/2014/main" id="{BD55D825-EEF4-72D4-FBBF-A7C47DEE6B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-3"/>
          <a:stretch/>
        </p:blipFill>
        <p:spPr bwMode="auto">
          <a:xfrm>
            <a:off x="300306" y="2606214"/>
            <a:ext cx="1419305" cy="1645571"/>
          </a:xfrm>
          <a:prstGeom prst="roundRect">
            <a:avLst>
              <a:gd name="adj" fmla="val 11594"/>
            </a:avLst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8F447D0D-9C6C-85D6-78DC-78BB870311C3}"/>
              </a:ext>
            </a:extLst>
          </p:cNvPr>
          <p:cNvSpPr txBox="1"/>
          <p:nvPr/>
        </p:nvSpPr>
        <p:spPr>
          <a:xfrm>
            <a:off x="-21440398" y="1120675"/>
            <a:ext cx="89535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7200" dirty="0">
                <a:solidFill>
                  <a:schemeClr val="bg1"/>
                </a:solidFill>
                <a:effectLst>
                  <a:outerShdw dist="50800" dir="5400000" sx="101000" sy="101000" algn="ctr" rotWithShape="0">
                    <a:srgbClr val="000000"/>
                  </a:outerShdw>
                </a:effectLst>
                <a:latin typeface="Arial Black" panose="020B0A04020102020204" pitchFamily="34" charset="0"/>
              </a:rPr>
              <a:t>Charakterystyka</a:t>
            </a:r>
            <a:endParaRPr lang="pl-PL" sz="7200" dirty="0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BA8F0EF8-6158-05C4-499E-C207D8EB43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566" y="-4806438"/>
            <a:ext cx="7219950" cy="2838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0DAB5075-853D-2410-480E-52821416F4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1566" y="-5549388"/>
            <a:ext cx="7239000" cy="3581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207168A5-DC37-24CB-BB18-D432DABCFD74}"/>
              </a:ext>
            </a:extLst>
          </p:cNvPr>
          <p:cNvSpPr txBox="1"/>
          <p:nvPr/>
        </p:nvSpPr>
        <p:spPr>
          <a:xfrm>
            <a:off x="2118586" y="1120675"/>
            <a:ext cx="7954827" cy="5016758"/>
          </a:xfrm>
          <a:prstGeom prst="rect">
            <a:avLst/>
          </a:prstGeom>
          <a:noFill/>
          <a:effectLst>
            <a:outerShdw dist="50800" dir="5400000" sx="93000" sy="93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sz="8000" dirty="0">
                <a:solidFill>
                  <a:schemeClr val="bg1"/>
                </a:solidFill>
                <a:latin typeface="Arial Black" panose="020B0A04020102020204" pitchFamily="34" charset="0"/>
              </a:rPr>
              <a:t>Zmiana liczby ludności na przestrzeni lat</a:t>
            </a:r>
          </a:p>
        </p:txBody>
      </p:sp>
    </p:spTree>
    <p:extLst>
      <p:ext uri="{BB962C8B-B14F-4D97-AF65-F5344CB8AC3E}">
        <p14:creationId xmlns:p14="http://schemas.microsoft.com/office/powerpoint/2010/main" val="2769178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iebylec (wieś) – Wikipedia, wolna encyklopedia">
            <a:extLst>
              <a:ext uri="{FF2B5EF4-FFF2-40B4-BE49-F238E27FC236}">
                <a16:creationId xmlns:a16="http://schemas.microsoft.com/office/drawing/2014/main" id="{C13ABA47-8F95-DE85-A1EC-3E2B5296F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388" y="2837391"/>
            <a:ext cx="1247695" cy="147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053EAD82-A486-E52A-FAC5-8C731535A54B}"/>
              </a:ext>
            </a:extLst>
          </p:cNvPr>
          <p:cNvSpPr txBox="1"/>
          <p:nvPr/>
        </p:nvSpPr>
        <p:spPr>
          <a:xfrm>
            <a:off x="24094250" y="1720839"/>
            <a:ext cx="8645947" cy="3416320"/>
          </a:xfrm>
          <a:prstGeom prst="rect">
            <a:avLst/>
          </a:prstGeom>
          <a:solidFill>
            <a:schemeClr val="bg1">
              <a:lumMod val="65000"/>
              <a:alpha val="0"/>
            </a:schemeClr>
          </a:solidFill>
          <a:ln>
            <a:noFill/>
          </a:ln>
          <a:effectLst>
            <a:outerShdw sx="1000" sy="1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7200" dirty="0">
                <a:solidFill>
                  <a:schemeClr val="bg1"/>
                </a:solidFill>
                <a:effectLst>
                  <a:outerShdw dist="50800" dir="5400000" sx="101000" sy="101000" algn="ctr" rotWithShape="0">
                    <a:srgbClr val="000000"/>
                  </a:outerShdw>
                </a:effectLst>
                <a:latin typeface="Arial Black" panose="020B0A04020102020204" pitchFamily="34" charset="0"/>
              </a:rPr>
              <a:t>Ludności i bezrobocie w Gminie Niebylec</a:t>
            </a:r>
          </a:p>
        </p:txBody>
      </p:sp>
      <p:pic>
        <p:nvPicPr>
          <p:cNvPr id="2" name="Picture 10" descr="Gmina Niebylec - Gmina Niebylec">
            <a:extLst>
              <a:ext uri="{FF2B5EF4-FFF2-40B4-BE49-F238E27FC236}">
                <a16:creationId xmlns:a16="http://schemas.microsoft.com/office/drawing/2014/main" id="{BD55D825-EEF4-72D4-FBBF-A7C47DEE6B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-3"/>
          <a:stretch/>
        </p:blipFill>
        <p:spPr bwMode="auto">
          <a:xfrm>
            <a:off x="300306" y="2606214"/>
            <a:ext cx="1419305" cy="1645571"/>
          </a:xfrm>
          <a:prstGeom prst="roundRect">
            <a:avLst>
              <a:gd name="adj" fmla="val 11594"/>
            </a:avLst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8F447D0D-9C6C-85D6-78DC-78BB870311C3}"/>
              </a:ext>
            </a:extLst>
          </p:cNvPr>
          <p:cNvSpPr txBox="1"/>
          <p:nvPr/>
        </p:nvSpPr>
        <p:spPr>
          <a:xfrm>
            <a:off x="-21440398" y="1120675"/>
            <a:ext cx="89535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7200" dirty="0">
                <a:solidFill>
                  <a:schemeClr val="bg1"/>
                </a:solidFill>
                <a:effectLst>
                  <a:outerShdw dist="50800" dir="5400000" sx="101000" sy="101000" algn="ctr" rotWithShape="0">
                    <a:srgbClr val="000000"/>
                  </a:outerShdw>
                </a:effectLst>
                <a:latin typeface="Arial Black" panose="020B0A04020102020204" pitchFamily="34" charset="0"/>
              </a:rPr>
              <a:t>Charakterystyka</a:t>
            </a:r>
            <a:endParaRPr lang="pl-PL" sz="7200" dirty="0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BA8F0EF8-6158-05C4-499E-C207D8EB43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6024" y="2009774"/>
            <a:ext cx="7219950" cy="2838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0DAB5075-853D-2410-480E-52821416F4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0583" y="-5346651"/>
            <a:ext cx="7239000" cy="3581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207168A5-DC37-24CB-BB18-D432DABCFD74}"/>
              </a:ext>
            </a:extLst>
          </p:cNvPr>
          <p:cNvSpPr txBox="1"/>
          <p:nvPr/>
        </p:nvSpPr>
        <p:spPr>
          <a:xfrm>
            <a:off x="2037972" y="8816875"/>
            <a:ext cx="7954827" cy="5016758"/>
          </a:xfrm>
          <a:prstGeom prst="rect">
            <a:avLst/>
          </a:prstGeom>
          <a:noFill/>
          <a:effectLst>
            <a:outerShdw dist="50800" dir="5400000" sx="93000" sy="93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sz="8000" dirty="0">
                <a:solidFill>
                  <a:schemeClr val="bg1"/>
                </a:solidFill>
                <a:latin typeface="Arial Black" panose="020B0A04020102020204" pitchFamily="34" charset="0"/>
              </a:rPr>
              <a:t>Zmiana liczby ludności na przestrzeni lat</a:t>
            </a:r>
          </a:p>
        </p:txBody>
      </p:sp>
    </p:spTree>
    <p:extLst>
      <p:ext uri="{BB962C8B-B14F-4D97-AF65-F5344CB8AC3E}">
        <p14:creationId xmlns:p14="http://schemas.microsoft.com/office/powerpoint/2010/main" val="101345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>
            <a:extLst>
              <a:ext uri="{FF2B5EF4-FFF2-40B4-BE49-F238E27FC236}">
                <a16:creationId xmlns:a16="http://schemas.microsoft.com/office/drawing/2014/main" id="{053EAD82-A486-E52A-FAC5-8C731535A54B}"/>
              </a:ext>
            </a:extLst>
          </p:cNvPr>
          <p:cNvSpPr txBox="1"/>
          <p:nvPr/>
        </p:nvSpPr>
        <p:spPr>
          <a:xfrm>
            <a:off x="24094250" y="1720839"/>
            <a:ext cx="8645947" cy="3416320"/>
          </a:xfrm>
          <a:prstGeom prst="rect">
            <a:avLst/>
          </a:prstGeom>
          <a:solidFill>
            <a:schemeClr val="bg1">
              <a:lumMod val="65000"/>
              <a:alpha val="0"/>
            </a:schemeClr>
          </a:solidFill>
          <a:ln>
            <a:noFill/>
          </a:ln>
          <a:effectLst>
            <a:outerShdw sx="1000" sy="1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7200" dirty="0">
                <a:solidFill>
                  <a:schemeClr val="bg1"/>
                </a:solidFill>
                <a:effectLst>
                  <a:outerShdw dist="50800" dir="5400000" sx="101000" sy="101000" algn="ctr" rotWithShape="0">
                    <a:srgbClr val="000000"/>
                  </a:outerShdw>
                </a:effectLst>
                <a:latin typeface="Arial Black" panose="020B0A04020102020204" pitchFamily="34" charset="0"/>
              </a:rPr>
              <a:t>Ludności i bezrobocie w Gminie Niebylec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8F447D0D-9C6C-85D6-78DC-78BB870311C3}"/>
              </a:ext>
            </a:extLst>
          </p:cNvPr>
          <p:cNvSpPr txBox="1"/>
          <p:nvPr/>
        </p:nvSpPr>
        <p:spPr>
          <a:xfrm>
            <a:off x="-21440398" y="1120675"/>
            <a:ext cx="89535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7200" dirty="0">
                <a:solidFill>
                  <a:schemeClr val="bg1"/>
                </a:solidFill>
                <a:effectLst>
                  <a:outerShdw dist="50800" dir="5400000" sx="101000" sy="101000" algn="ctr" rotWithShape="0">
                    <a:srgbClr val="000000"/>
                  </a:outerShdw>
                </a:effectLst>
                <a:latin typeface="Arial Black" panose="020B0A04020102020204" pitchFamily="34" charset="0"/>
              </a:rPr>
              <a:t>Charakterystyka</a:t>
            </a:r>
            <a:endParaRPr lang="pl-PL" sz="7200" dirty="0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BA8F0EF8-6158-05C4-499E-C207D8EB4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413" y="8910177"/>
            <a:ext cx="7219950" cy="2838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0DAB5075-853D-2410-480E-52821416F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737" y="1638299"/>
            <a:ext cx="7239000" cy="3581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Picture 10" descr="Gmina Niebylec - Gmina Niebylec">
            <a:extLst>
              <a:ext uri="{FF2B5EF4-FFF2-40B4-BE49-F238E27FC236}">
                <a16:creationId xmlns:a16="http://schemas.microsoft.com/office/drawing/2014/main" id="{4A989621-BDFF-9BA1-B9B7-7A766ACC9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-3"/>
          <a:stretch/>
        </p:blipFill>
        <p:spPr bwMode="auto">
          <a:xfrm>
            <a:off x="300306" y="2606214"/>
            <a:ext cx="1419305" cy="1645571"/>
          </a:xfrm>
          <a:prstGeom prst="roundRect">
            <a:avLst>
              <a:gd name="adj" fmla="val 11594"/>
            </a:avLst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iebylec (wieś) – Wikipedia, wolna encyklopedia">
            <a:extLst>
              <a:ext uri="{FF2B5EF4-FFF2-40B4-BE49-F238E27FC236}">
                <a16:creationId xmlns:a16="http://schemas.microsoft.com/office/drawing/2014/main" id="{1921192C-F602-44DF-4373-57E45D9AD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388" y="2837391"/>
            <a:ext cx="1247695" cy="147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EA4A214A-7EC8-F614-B97B-1E41622F01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0718" y="-4904207"/>
            <a:ext cx="7248525" cy="28289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97822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raz 16">
            <a:extLst>
              <a:ext uri="{FF2B5EF4-FFF2-40B4-BE49-F238E27FC236}">
                <a16:creationId xmlns:a16="http://schemas.microsoft.com/office/drawing/2014/main" id="{0DAB5075-853D-2410-480E-52821416F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0" y="10722272"/>
            <a:ext cx="7239000" cy="3581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Picture 10" descr="Gmina Niebylec - Gmina Niebylec">
            <a:extLst>
              <a:ext uri="{FF2B5EF4-FFF2-40B4-BE49-F238E27FC236}">
                <a16:creationId xmlns:a16="http://schemas.microsoft.com/office/drawing/2014/main" id="{4A989621-BDFF-9BA1-B9B7-7A766ACC9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-3"/>
          <a:stretch/>
        </p:blipFill>
        <p:spPr bwMode="auto">
          <a:xfrm>
            <a:off x="486573" y="2352214"/>
            <a:ext cx="1419305" cy="1645571"/>
          </a:xfrm>
          <a:prstGeom prst="roundRect">
            <a:avLst>
              <a:gd name="adj" fmla="val 11594"/>
            </a:avLst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iebylec (wieś) – Wikipedia, wolna encyklopedia">
            <a:extLst>
              <a:ext uri="{FF2B5EF4-FFF2-40B4-BE49-F238E27FC236}">
                <a16:creationId xmlns:a16="http://schemas.microsoft.com/office/drawing/2014/main" id="{1921192C-F602-44DF-4373-57E45D9AD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388" y="2828924"/>
            <a:ext cx="1247695" cy="147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EA4A214A-7EC8-F614-B97B-1E41622F01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0995" y="2014536"/>
            <a:ext cx="7248525" cy="28289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72EF45EF-8577-3563-1F4B-7C6BCB99A3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8675" y="-4364644"/>
            <a:ext cx="7486650" cy="15906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48648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Gmina Niebylec - Gmina Niebylec">
            <a:extLst>
              <a:ext uri="{FF2B5EF4-FFF2-40B4-BE49-F238E27FC236}">
                <a16:creationId xmlns:a16="http://schemas.microsoft.com/office/drawing/2014/main" id="{4A989621-BDFF-9BA1-B9B7-7A766ACC9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-3"/>
          <a:stretch/>
        </p:blipFill>
        <p:spPr bwMode="auto">
          <a:xfrm>
            <a:off x="300306" y="2606214"/>
            <a:ext cx="1419305" cy="1645571"/>
          </a:xfrm>
          <a:prstGeom prst="roundRect">
            <a:avLst>
              <a:gd name="adj" fmla="val 11594"/>
            </a:avLst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iebylec (wieś) – Wikipedia, wolna encyklopedia">
            <a:extLst>
              <a:ext uri="{FF2B5EF4-FFF2-40B4-BE49-F238E27FC236}">
                <a16:creationId xmlns:a16="http://schemas.microsoft.com/office/drawing/2014/main" id="{1921192C-F602-44DF-4373-57E45D9AD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388" y="2837391"/>
            <a:ext cx="1247695" cy="147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EA4A214A-7EC8-F614-B97B-1E41622F01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5820" y="10603013"/>
            <a:ext cx="7248525" cy="28289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72EF45EF-8577-3563-1F4B-7C6BCB99A3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2198" y="2779327"/>
            <a:ext cx="7486650" cy="15906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0C678259-7D88-B12D-5DB2-0AC70C9377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4875" y="-4894890"/>
            <a:ext cx="7334250" cy="27336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28948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Gmina Niebylec - Gmina Niebylec">
            <a:extLst>
              <a:ext uri="{FF2B5EF4-FFF2-40B4-BE49-F238E27FC236}">
                <a16:creationId xmlns:a16="http://schemas.microsoft.com/office/drawing/2014/main" id="{4A989621-BDFF-9BA1-B9B7-7A766ACC9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-3"/>
          <a:stretch/>
        </p:blipFill>
        <p:spPr bwMode="auto">
          <a:xfrm>
            <a:off x="300306" y="2606214"/>
            <a:ext cx="1419305" cy="1645571"/>
          </a:xfrm>
          <a:prstGeom prst="roundRect">
            <a:avLst>
              <a:gd name="adj" fmla="val 11594"/>
            </a:avLst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iebylec (wieś) – Wikipedia, wolna encyklopedia">
            <a:extLst>
              <a:ext uri="{FF2B5EF4-FFF2-40B4-BE49-F238E27FC236}">
                <a16:creationId xmlns:a16="http://schemas.microsoft.com/office/drawing/2014/main" id="{1921192C-F602-44DF-4373-57E45D9AD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388" y="2837391"/>
            <a:ext cx="1247695" cy="147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72EF45EF-8577-3563-1F4B-7C6BCB99A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3475" y="10932805"/>
            <a:ext cx="7486650" cy="15906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0C678259-7D88-B12D-5DB2-0AC70C9377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8875" y="2062161"/>
            <a:ext cx="7334250" cy="27336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79DE152-F9EA-C6EF-9F15-8B2CE044DF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8687" y="-5470221"/>
            <a:ext cx="7286625" cy="27908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34417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Gmina Niebylec - Gmina Niebylec">
            <a:extLst>
              <a:ext uri="{FF2B5EF4-FFF2-40B4-BE49-F238E27FC236}">
                <a16:creationId xmlns:a16="http://schemas.microsoft.com/office/drawing/2014/main" id="{4A989621-BDFF-9BA1-B9B7-7A766ACC9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-3"/>
          <a:stretch/>
        </p:blipFill>
        <p:spPr bwMode="auto">
          <a:xfrm>
            <a:off x="300306" y="2606214"/>
            <a:ext cx="1419305" cy="1645571"/>
          </a:xfrm>
          <a:prstGeom prst="roundRect">
            <a:avLst>
              <a:gd name="adj" fmla="val 11594"/>
            </a:avLst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iebylec (wieś) – Wikipedia, wolna encyklopedia">
            <a:extLst>
              <a:ext uri="{FF2B5EF4-FFF2-40B4-BE49-F238E27FC236}">
                <a16:creationId xmlns:a16="http://schemas.microsoft.com/office/drawing/2014/main" id="{1921192C-F602-44DF-4373-57E45D9AD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388" y="2837391"/>
            <a:ext cx="1247695" cy="147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72EF45EF-8577-3563-1F4B-7C6BCB99A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0811" y="10995035"/>
            <a:ext cx="7486650" cy="15906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0C678259-7D88-B12D-5DB2-0AC70C9377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7011" y="9852035"/>
            <a:ext cx="7334250" cy="27336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79DE152-F9EA-C6EF-9F15-8B2CE044DF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1869" y="-5493530"/>
            <a:ext cx="7286625" cy="27908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447DA807-3B17-C053-DA25-D09E870D86D2}"/>
              </a:ext>
            </a:extLst>
          </p:cNvPr>
          <p:cNvSpPr txBox="1"/>
          <p:nvPr/>
        </p:nvSpPr>
        <p:spPr>
          <a:xfrm>
            <a:off x="2576512" y="1497173"/>
            <a:ext cx="71913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8800" dirty="0">
                <a:solidFill>
                  <a:schemeClr val="bg1"/>
                </a:solidFill>
                <a:latin typeface="Arial Black" panose="020B0A04020102020204" pitchFamily="34" charset="0"/>
              </a:rPr>
              <a:t>Bezrobocie w Gminie Niebylec</a:t>
            </a:r>
          </a:p>
        </p:txBody>
      </p:sp>
    </p:spTree>
    <p:extLst>
      <p:ext uri="{BB962C8B-B14F-4D97-AF65-F5344CB8AC3E}">
        <p14:creationId xmlns:p14="http://schemas.microsoft.com/office/powerpoint/2010/main" val="759255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44</Words>
  <Application>Microsoft Office PowerPoint</Application>
  <PresentationFormat>Panoramiczny</PresentationFormat>
  <Paragraphs>11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Gmina Niebylec</dc:title>
  <dc:creator>Kuba Wieszczek</dc:creator>
  <cp:lastModifiedBy>Kuba Wieszczek</cp:lastModifiedBy>
  <cp:revision>16</cp:revision>
  <dcterms:created xsi:type="dcterms:W3CDTF">2023-02-05T17:25:00Z</dcterms:created>
  <dcterms:modified xsi:type="dcterms:W3CDTF">2023-02-20T19:54:33Z</dcterms:modified>
</cp:coreProperties>
</file>