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8" r:id="rId3"/>
    <p:sldId id="269" r:id="rId4"/>
    <p:sldId id="297" r:id="rId5"/>
    <p:sldId id="260" r:id="rId6"/>
    <p:sldId id="298" r:id="rId7"/>
    <p:sldId id="261" r:id="rId8"/>
    <p:sldId id="274" r:id="rId9"/>
    <p:sldId id="278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72B426-6424-4F6A-AFA9-39CC10E7F4BA}">
  <a:tblStyle styleId="{2E72B426-6424-4F6A-AFA9-39CC10E7F4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73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195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04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3" r:id="rId7"/>
    <p:sldLayoutId id="2147483667" r:id="rId8"/>
    <p:sldLayoutId id="2147483668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5966373" y="4133412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Celia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Cabello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Navarro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Pedro Vergara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Urquijo</a:t>
            </a:r>
            <a:endParaRPr lang="pt-BR" sz="16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Leandro Salvado Silva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123970" y="1469289"/>
            <a:ext cx="698774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POST CREATOR APP</a:t>
            </a:r>
            <a:br>
              <a:rPr lang="en" sz="6600" dirty="0">
                <a:solidFill>
                  <a:schemeClr val="accent2"/>
                </a:solidFill>
              </a:rPr>
            </a:br>
            <a:r>
              <a:rPr lang="en" sz="4400" dirty="0">
                <a:solidFill>
                  <a:schemeClr val="accent2"/>
                </a:solidFill>
              </a:rPr>
              <a:t>Tu futuro amo</a:t>
            </a:r>
            <a:endParaRPr sz="4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388767" y="3315729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004246" y="777290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429217" y="3537816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5366049" y="3928605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995360" y="-717602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039704" y="1877879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8978983" y="3373563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POST CREATOR APP?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Imagen 2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2FC37E9-28FC-34D6-EE39-6FACEE48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59" y="1164979"/>
            <a:ext cx="63246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 DESARROLLO</a:t>
            </a:r>
            <a:endParaRPr dirty="0"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APPLICATION</a:t>
            </a:r>
            <a:endParaRPr sz="1800" dirty="0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47062" y="1679996"/>
            <a:ext cx="1922425" cy="376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Conexión con GPT-3 y </a:t>
            </a:r>
            <a:r>
              <a:rPr lang="es-ES" sz="1400" dirty="0" err="1"/>
              <a:t>Flask</a:t>
            </a:r>
            <a:endParaRPr lang="es-ES" sz="1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Front-</a:t>
            </a:r>
            <a:r>
              <a:rPr lang="es-ES" sz="1400" dirty="0" err="1"/>
              <a:t>end</a:t>
            </a:r>
            <a:endParaRPr sz="1400" dirty="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DOCUMENTACIÓN</a:t>
            </a:r>
            <a:endParaRPr sz="1800" dirty="0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dirty="0"/>
              <a:t>Redacción del </a:t>
            </a:r>
            <a:r>
              <a:rPr lang="es-ES" sz="1400" dirty="0" err="1"/>
              <a:t>readme</a:t>
            </a:r>
            <a:r>
              <a:rPr lang="es-ES" sz="1400" dirty="0"/>
              <a:t> y diseño de la presentación</a:t>
            </a:r>
            <a:endParaRPr sz="1400" dirty="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DATABASE</a:t>
            </a:r>
            <a:endParaRPr sz="18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Conexión con la base de datos en Cloud (AWS)</a:t>
            </a:r>
            <a:endParaRPr sz="1400" dirty="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DOCKER</a:t>
            </a:r>
            <a:endParaRPr sz="1800" dirty="0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Despliegue de la aplicación en Docker</a:t>
            </a:r>
            <a:endParaRPr sz="1400" dirty="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DAY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DAY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DAY 03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DAY 04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512740" y="319383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 DB (AWS)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465355" y="3688264"/>
            <a:ext cx="2048898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Almacenamiento de preguntas y respuestas en Cloud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50190" y="3173526"/>
            <a:ext cx="19390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 Y DOCKER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104687" y="3173526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GPT-3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087471" y="3666916"/>
            <a:ext cx="1939073" cy="582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Conexión y generación de texto con la API de OpenAI 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18151" y="3666542"/>
            <a:ext cx="2048899" cy="572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cliente-servidor y despligue de la aplicación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36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1318311" y="4361163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 dirty="0"/>
              <a:t>MODO DE USO: </a:t>
            </a:r>
            <a:br>
              <a:rPr lang="en" sz="4000" dirty="0"/>
            </a:br>
            <a:br>
              <a:rPr lang="en" sz="4000" dirty="0"/>
            </a:br>
            <a:r>
              <a:rPr lang="en" sz="4000" b="1" dirty="0"/>
              <a:t>DEMO DE LA APP</a:t>
            </a:r>
            <a:br>
              <a:rPr lang="en" sz="4000" dirty="0"/>
            </a:br>
            <a:br>
              <a:rPr lang="en" sz="4000" dirty="0"/>
            </a:br>
            <a:r>
              <a:rPr lang="en" sz="4000" dirty="0"/>
              <a:t>¡Vamos al lío! 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4" name="Picture 6" descr="Setting up Python Interpreter and running Python Code on Docker Container -  Aditya Raj - Medium">
            <a:extLst>
              <a:ext uri="{FF2B5EF4-FFF2-40B4-BE49-F238E27FC236}">
                <a16:creationId xmlns:a16="http://schemas.microsoft.com/office/drawing/2014/main" id="{B83033DB-B130-5C2E-8D00-1707454F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578" y="1154625"/>
            <a:ext cx="3769028" cy="28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ACHIEVEMENTS</a:t>
            </a:r>
            <a:endParaRPr sz="3000" dirty="0"/>
          </a:p>
        </p:txBody>
      </p:sp>
      <p:sp>
        <p:nvSpPr>
          <p:cNvPr id="609" name="Google Shape;609;p30"/>
          <p:cNvSpPr/>
          <p:nvPr/>
        </p:nvSpPr>
        <p:spPr>
          <a:xfrm>
            <a:off x="1208145" y="1460563"/>
            <a:ext cx="403320" cy="372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1208145" y="2335435"/>
            <a:ext cx="403320" cy="372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21D375AF-8D9A-CB7F-139D-15719C280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153" y="1440047"/>
            <a:ext cx="7074310" cy="444815"/>
          </a:xfrm>
        </p:spPr>
        <p:txBody>
          <a:bodyPr/>
          <a:lstStyle/>
          <a:p>
            <a:pPr algn="l"/>
            <a:r>
              <a:rPr lang="es-ES" sz="1600" dirty="0"/>
              <a:t>Puesta en práctica de los conocimientos adquiridos durante el módulo</a:t>
            </a:r>
          </a:p>
        </p:txBody>
      </p:sp>
      <p:sp>
        <p:nvSpPr>
          <p:cNvPr id="30" name="Título 28">
            <a:extLst>
              <a:ext uri="{FF2B5EF4-FFF2-40B4-BE49-F238E27FC236}">
                <a16:creationId xmlns:a16="http://schemas.microsoft.com/office/drawing/2014/main" id="{E1853CC5-2E1B-3921-2CC9-E302EE94EDB7}"/>
              </a:ext>
            </a:extLst>
          </p:cNvPr>
          <p:cNvSpPr txBox="1">
            <a:spLocks/>
          </p:cNvSpPr>
          <p:nvPr/>
        </p:nvSpPr>
        <p:spPr>
          <a:xfrm>
            <a:off x="1925311" y="3879553"/>
            <a:ext cx="6689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s-ES" sz="1600" dirty="0"/>
              <a:t>Producto final: Desarrollo y despliegue en Cloud de una aplicación funcional </a:t>
            </a:r>
          </a:p>
        </p:txBody>
      </p:sp>
      <p:sp>
        <p:nvSpPr>
          <p:cNvPr id="31" name="Google Shape;610;p30">
            <a:extLst>
              <a:ext uri="{FF2B5EF4-FFF2-40B4-BE49-F238E27FC236}">
                <a16:creationId xmlns:a16="http://schemas.microsoft.com/office/drawing/2014/main" id="{D531F34D-6326-FAC5-A248-FE334EA10199}"/>
              </a:ext>
            </a:extLst>
          </p:cNvPr>
          <p:cNvSpPr/>
          <p:nvPr/>
        </p:nvSpPr>
        <p:spPr>
          <a:xfrm>
            <a:off x="1208145" y="3210307"/>
            <a:ext cx="403320" cy="372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Título 28">
            <a:extLst>
              <a:ext uri="{FF2B5EF4-FFF2-40B4-BE49-F238E27FC236}">
                <a16:creationId xmlns:a16="http://schemas.microsoft.com/office/drawing/2014/main" id="{8585679C-0754-A45B-52ED-7ABEED207C28}"/>
              </a:ext>
            </a:extLst>
          </p:cNvPr>
          <p:cNvSpPr txBox="1">
            <a:spLocks/>
          </p:cNvSpPr>
          <p:nvPr/>
        </p:nvSpPr>
        <p:spPr>
          <a:xfrm>
            <a:off x="1925311" y="2125908"/>
            <a:ext cx="6689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s-ES" sz="1600" dirty="0"/>
              <a:t>Integración de distintas herramientas de Data </a:t>
            </a:r>
            <a:r>
              <a:rPr lang="es-ES" sz="1600" dirty="0" err="1"/>
              <a:t>Engineering</a:t>
            </a:r>
            <a:r>
              <a:rPr lang="es-ES" sz="1600" dirty="0"/>
              <a:t> (</a:t>
            </a:r>
            <a:r>
              <a:rPr lang="es-ES" sz="1600" dirty="0" err="1"/>
              <a:t>Flask</a:t>
            </a:r>
            <a:r>
              <a:rPr lang="es-ES" sz="1600" dirty="0"/>
              <a:t>, AWS, Docker…)</a:t>
            </a:r>
          </a:p>
        </p:txBody>
      </p:sp>
      <p:sp>
        <p:nvSpPr>
          <p:cNvPr id="43" name="Google Shape;609;p30">
            <a:extLst>
              <a:ext uri="{FF2B5EF4-FFF2-40B4-BE49-F238E27FC236}">
                <a16:creationId xmlns:a16="http://schemas.microsoft.com/office/drawing/2014/main" id="{94FA1B75-EE9A-654A-5787-BB27D2B0E07C}"/>
              </a:ext>
            </a:extLst>
          </p:cNvPr>
          <p:cNvSpPr/>
          <p:nvPr/>
        </p:nvSpPr>
        <p:spPr>
          <a:xfrm>
            <a:off x="1208145" y="4085179"/>
            <a:ext cx="403320" cy="372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Título 28">
            <a:extLst>
              <a:ext uri="{FF2B5EF4-FFF2-40B4-BE49-F238E27FC236}">
                <a16:creationId xmlns:a16="http://schemas.microsoft.com/office/drawing/2014/main" id="{4D109F76-2490-5C44-BA6D-F33ECCF457B4}"/>
              </a:ext>
            </a:extLst>
          </p:cNvPr>
          <p:cNvSpPr txBox="1">
            <a:spLocks/>
          </p:cNvSpPr>
          <p:nvPr/>
        </p:nvSpPr>
        <p:spPr>
          <a:xfrm>
            <a:off x="1925311" y="2872237"/>
            <a:ext cx="6953994" cy="84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s-ES" sz="1600" dirty="0" err="1"/>
              <a:t>Soft</a:t>
            </a:r>
            <a:r>
              <a:rPr lang="es-ES" sz="1600" dirty="0"/>
              <a:t> </a:t>
            </a:r>
            <a:r>
              <a:rPr lang="es-ES" sz="1600" dirty="0" err="1"/>
              <a:t>skills</a:t>
            </a:r>
            <a:r>
              <a:rPr lang="es-ES" sz="1600" dirty="0"/>
              <a:t>: Resiliencia y proactividad en la resolución de problemas, organización, trabajo en equipo </a:t>
            </a:r>
          </a:p>
        </p:txBody>
      </p:sp>
    </p:spTree>
    <p:extLst>
      <p:ext uri="{BB962C8B-B14F-4D97-AF65-F5344CB8AC3E}">
        <p14:creationId xmlns:p14="http://schemas.microsoft.com/office/powerpoint/2010/main" val="246575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IDEAS DE MEJORA PARA EL FUTURO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PÁGINA WEB</a:t>
            </a:r>
            <a:endParaRPr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313959" y="287424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CHATBOTS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74466" y="347424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Conexión con otras </a:t>
            </a:r>
            <a:r>
              <a:rPr lang="es-ES" dirty="0" err="1"/>
              <a:t>APIs</a:t>
            </a:r>
            <a:r>
              <a:rPr lang="es-ES" dirty="0"/>
              <a:t> (imágenes, mapas…)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324918" y="143603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FRONT-END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348517" y="1928734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Diseño y experiencia de usuario más atractiva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Despliegue en una web, integración con otras plataformas (social media)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257838" y="3407115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Interacción con un agente virtual para resolver problemas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95841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OTRAS APIS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65980" y="1673819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45363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89880" y="2035769"/>
            <a:ext cx="619395" cy="1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47019" y="2058169"/>
            <a:ext cx="684500" cy="13639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69263" y="3444325"/>
            <a:ext cx="6400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46528" y="3186297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85750" y="1814468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752;p64">
            <a:extLst>
              <a:ext uri="{FF2B5EF4-FFF2-40B4-BE49-F238E27FC236}">
                <a16:creationId xmlns:a16="http://schemas.microsoft.com/office/drawing/2014/main" id="{B811C019-380C-F5E2-8A23-DCF612121E76}"/>
              </a:ext>
            </a:extLst>
          </p:cNvPr>
          <p:cNvGrpSpPr/>
          <p:nvPr/>
        </p:nvGrpSpPr>
        <p:grpSpPr>
          <a:xfrm>
            <a:off x="3700990" y="3280766"/>
            <a:ext cx="473208" cy="400861"/>
            <a:chOff x="3716358" y="1544655"/>
            <a:chExt cx="361971" cy="314958"/>
          </a:xfrm>
          <a:solidFill>
            <a:srgbClr val="002845"/>
          </a:solidFill>
        </p:grpSpPr>
        <p:sp>
          <p:nvSpPr>
            <p:cNvPr id="15" name="Google Shape;13753;p64">
              <a:extLst>
                <a:ext uri="{FF2B5EF4-FFF2-40B4-BE49-F238E27FC236}">
                  <a16:creationId xmlns:a16="http://schemas.microsoft.com/office/drawing/2014/main" id="{068A710B-AC38-5E54-4910-AF3746AAFC45}"/>
                </a:ext>
              </a:extLst>
            </p:cNvPr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54;p64">
              <a:extLst>
                <a:ext uri="{FF2B5EF4-FFF2-40B4-BE49-F238E27FC236}">
                  <a16:creationId xmlns:a16="http://schemas.microsoft.com/office/drawing/2014/main" id="{9A7A7ABC-480A-F0B2-9D99-F5DD4814F7EA}"/>
                </a:ext>
              </a:extLst>
            </p:cNvPr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755;p64">
              <a:extLst>
                <a:ext uri="{FF2B5EF4-FFF2-40B4-BE49-F238E27FC236}">
                  <a16:creationId xmlns:a16="http://schemas.microsoft.com/office/drawing/2014/main" id="{68EF1652-596C-C87A-308A-0959DAB1D1B9}"/>
                </a:ext>
              </a:extLst>
            </p:cNvPr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756;p64">
              <a:extLst>
                <a:ext uri="{FF2B5EF4-FFF2-40B4-BE49-F238E27FC236}">
                  <a16:creationId xmlns:a16="http://schemas.microsoft.com/office/drawing/2014/main" id="{2734C687-5CCB-B513-2E38-EAAD3FF3A09A}"/>
                </a:ext>
              </a:extLst>
            </p:cNvPr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757;p64">
              <a:extLst>
                <a:ext uri="{FF2B5EF4-FFF2-40B4-BE49-F238E27FC236}">
                  <a16:creationId xmlns:a16="http://schemas.microsoft.com/office/drawing/2014/main" id="{1C109763-A730-41CE-ABC3-0DA03EBFF3B4}"/>
                </a:ext>
              </a:extLst>
            </p:cNvPr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3758;p64">
              <a:extLst>
                <a:ext uri="{FF2B5EF4-FFF2-40B4-BE49-F238E27FC236}">
                  <a16:creationId xmlns:a16="http://schemas.microsoft.com/office/drawing/2014/main" id="{095B7745-1AFF-89F1-ACFB-3EF56473969A}"/>
                </a:ext>
              </a:extLst>
            </p:cNvPr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  <a:grpFill/>
          </p:grpSpPr>
          <p:sp>
            <p:nvSpPr>
              <p:cNvPr id="21" name="Google Shape;13759;p64">
                <a:extLst>
                  <a:ext uri="{FF2B5EF4-FFF2-40B4-BE49-F238E27FC236}">
                    <a16:creationId xmlns:a16="http://schemas.microsoft.com/office/drawing/2014/main" id="{65D80447-D2F9-8DCE-2BF3-646190E56BB3}"/>
                  </a:ext>
                </a:extLst>
              </p:cNvPr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760;p64">
                <a:extLst>
                  <a:ext uri="{FF2B5EF4-FFF2-40B4-BE49-F238E27FC236}">
                    <a16:creationId xmlns:a16="http://schemas.microsoft.com/office/drawing/2014/main" id="{A9C3F025-D193-EA1B-CC2F-CCC466C8869E}"/>
                  </a:ext>
                </a:extLst>
              </p:cNvPr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761;p64">
                <a:extLst>
                  <a:ext uri="{FF2B5EF4-FFF2-40B4-BE49-F238E27FC236}">
                    <a16:creationId xmlns:a16="http://schemas.microsoft.com/office/drawing/2014/main" id="{AF268243-B536-F0C8-9994-A78EEAF0364D}"/>
                  </a:ext>
                </a:extLst>
              </p:cNvPr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762;p64">
                <a:extLst>
                  <a:ext uri="{FF2B5EF4-FFF2-40B4-BE49-F238E27FC236}">
                    <a16:creationId xmlns:a16="http://schemas.microsoft.com/office/drawing/2014/main" id="{B93C0DCA-B637-651B-97AC-95A5CF19D692}"/>
                  </a:ext>
                </a:extLst>
              </p:cNvPr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763;p64">
                <a:extLst>
                  <a:ext uri="{FF2B5EF4-FFF2-40B4-BE49-F238E27FC236}">
                    <a16:creationId xmlns:a16="http://schemas.microsoft.com/office/drawing/2014/main" id="{0E9D2B40-9D5D-C8AB-D765-BE4D38B729B0}"/>
                  </a:ext>
                </a:extLst>
              </p:cNvPr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13764;p64">
            <a:extLst>
              <a:ext uri="{FF2B5EF4-FFF2-40B4-BE49-F238E27FC236}">
                <a16:creationId xmlns:a16="http://schemas.microsoft.com/office/drawing/2014/main" id="{2B10B29C-253D-3EA4-A79A-22FA2BBDB864}"/>
              </a:ext>
            </a:extLst>
          </p:cNvPr>
          <p:cNvGrpSpPr/>
          <p:nvPr/>
        </p:nvGrpSpPr>
        <p:grpSpPr>
          <a:xfrm>
            <a:off x="5015061" y="1890642"/>
            <a:ext cx="499533" cy="305136"/>
            <a:chOff x="7009649" y="1541981"/>
            <a:chExt cx="524940" cy="320655"/>
          </a:xfrm>
          <a:solidFill>
            <a:srgbClr val="002845"/>
          </a:solidFill>
        </p:grpSpPr>
        <p:sp>
          <p:nvSpPr>
            <p:cNvPr id="33" name="Google Shape;13765;p64">
              <a:extLst>
                <a:ext uri="{FF2B5EF4-FFF2-40B4-BE49-F238E27FC236}">
                  <a16:creationId xmlns:a16="http://schemas.microsoft.com/office/drawing/2014/main" id="{E7A54166-0FEA-5C42-3190-755CE666327F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66;p64">
              <a:extLst>
                <a:ext uri="{FF2B5EF4-FFF2-40B4-BE49-F238E27FC236}">
                  <a16:creationId xmlns:a16="http://schemas.microsoft.com/office/drawing/2014/main" id="{C7674EC4-837D-647B-6E45-86910089F33A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67;p64">
              <a:extLst>
                <a:ext uri="{FF2B5EF4-FFF2-40B4-BE49-F238E27FC236}">
                  <a16:creationId xmlns:a16="http://schemas.microsoft.com/office/drawing/2014/main" id="{E8851DD1-5285-134D-F5EB-8C2C17E6D6B4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768;p64">
              <a:extLst>
                <a:ext uri="{FF2B5EF4-FFF2-40B4-BE49-F238E27FC236}">
                  <a16:creationId xmlns:a16="http://schemas.microsoft.com/office/drawing/2014/main" id="{99FC880C-06DA-6633-CB75-408BD47B012A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69;p64">
              <a:extLst>
                <a:ext uri="{FF2B5EF4-FFF2-40B4-BE49-F238E27FC236}">
                  <a16:creationId xmlns:a16="http://schemas.microsoft.com/office/drawing/2014/main" id="{0BE8D57F-D9D6-F280-6F2B-7BD526B8B5A9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70;p64">
              <a:extLst>
                <a:ext uri="{FF2B5EF4-FFF2-40B4-BE49-F238E27FC236}">
                  <a16:creationId xmlns:a16="http://schemas.microsoft.com/office/drawing/2014/main" id="{107C6DC3-05FC-75F9-DCED-41F49E90EA54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71;p64">
              <a:extLst>
                <a:ext uri="{FF2B5EF4-FFF2-40B4-BE49-F238E27FC236}">
                  <a16:creationId xmlns:a16="http://schemas.microsoft.com/office/drawing/2014/main" id="{761A7879-5380-1058-14EC-E4E6CAA481BF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72;p64">
              <a:extLst>
                <a:ext uri="{FF2B5EF4-FFF2-40B4-BE49-F238E27FC236}">
                  <a16:creationId xmlns:a16="http://schemas.microsoft.com/office/drawing/2014/main" id="{F7372C15-B7EE-1157-AB58-81EAFE2BAE71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4" idx="1"/>
          </p:cNvCxnSpPr>
          <p:nvPr/>
        </p:nvCxnSpPr>
        <p:spPr>
          <a:xfrm rot="5400000" flipH="1">
            <a:off x="1203175" y="2002350"/>
            <a:ext cx="2287800" cy="1226700"/>
          </a:xfrm>
          <a:prstGeom prst="bentConnector4">
            <a:avLst>
              <a:gd name="adj1" fmla="val 23940"/>
              <a:gd name="adj2" fmla="val 11941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564530" y="2201514"/>
            <a:ext cx="5238093" cy="740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Este podría ser el nº de visitas de nuestra app…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…pero es el nº de horas que nos hemos peleado con Docker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7"/>
          <p:cNvSpPr/>
          <p:nvPr/>
        </p:nvSpPr>
        <p:spPr>
          <a:xfrm>
            <a:off x="2369797" y="3845788"/>
            <a:ext cx="4025903" cy="691771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97885" y="3070273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29285" y="1231772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2"/>
                </a:solidFill>
              </a:rPr>
              <a:t>¿Tenéis alguna pregunta?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VamosAlLio@thebridge.com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www.vivachatgpt.com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Presentación en pantalla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Fira Sans Condensed Medium</vt:lpstr>
      <vt:lpstr>Fira Sans Extra Condensed Medium</vt:lpstr>
      <vt:lpstr>Maven Pro</vt:lpstr>
      <vt:lpstr>Share Tech</vt:lpstr>
      <vt:lpstr>Advent Pro SemiBold</vt:lpstr>
      <vt:lpstr>Data Science Consulting by Slidesgo</vt:lpstr>
      <vt:lpstr>POST CREATOR APP Tu futuro amo</vt:lpstr>
      <vt:lpstr>¿QUÉ ES POST CREATOR APP?</vt:lpstr>
      <vt:lpstr>PROCESO DE DESARROLLO</vt:lpstr>
      <vt:lpstr>MYSQL DB (AWS)</vt:lpstr>
      <vt:lpstr>MODO DE USO:   DEMO DE LA APP  ¡Vamos al lío!   </vt:lpstr>
      <vt:lpstr>KEY ACHIEVEMENTS</vt:lpstr>
      <vt:lpstr>IDEAS DE MEJORA PARA EL FUTURO</vt:lpstr>
      <vt:lpstr>4,498,300,000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CREATOR APP Tu futuro amo</dc:title>
  <dc:creator>Celia</dc:creator>
  <cp:lastModifiedBy>CELIA CABELLO NAVARRO</cp:lastModifiedBy>
  <cp:revision>1</cp:revision>
  <dcterms:modified xsi:type="dcterms:W3CDTF">2023-03-06T20:59:39Z</dcterms:modified>
</cp:coreProperties>
</file>