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5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88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7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25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7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20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3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2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9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1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2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1002" y="1143709"/>
            <a:ext cx="7702452" cy="2892597"/>
          </a:xfrm>
        </p:spPr>
        <p:txBody>
          <a:bodyPr/>
          <a:lstStyle/>
          <a:p>
            <a:r>
              <a:rPr lang="es-MX" dirty="0" smtClean="0"/>
              <a:t>Proyecto Personal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1222" y="4413485"/>
            <a:ext cx="8915399" cy="1126283"/>
          </a:xfrm>
        </p:spPr>
        <p:txBody>
          <a:bodyPr>
            <a:normAutofit/>
          </a:bodyPr>
          <a:lstStyle/>
          <a:p>
            <a:r>
              <a:rPr lang="es-MX" sz="2400" dirty="0" smtClean="0"/>
              <a:t>Leandro Alvarez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41" y="1625096"/>
            <a:ext cx="4212803" cy="31522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616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05876" y="2584578"/>
            <a:ext cx="7352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/>
              <a:t>¡</a:t>
            </a:r>
            <a:r>
              <a:rPr lang="es-MX" sz="6600" dirty="0" smtClean="0"/>
              <a:t>Muchas gracias!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7619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¿Quién Soy?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1147" y="1726275"/>
            <a:ext cx="5349442" cy="4250575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Nombre: Leandro Alvarez.</a:t>
            </a:r>
          </a:p>
          <a:p>
            <a:r>
              <a:rPr lang="es-MX" dirty="0" smtClean="0"/>
              <a:t>Edad: 19 años.</a:t>
            </a:r>
          </a:p>
          <a:p>
            <a:r>
              <a:rPr lang="es-MX" dirty="0" smtClean="0"/>
              <a:t>Titulo: Técnico en informática.</a:t>
            </a:r>
          </a:p>
          <a:p>
            <a:r>
              <a:rPr lang="es-MX" dirty="0" smtClean="0"/>
              <a:t>Familia: Madre (Romina), Padre (Darío) y hermana (Sabrina).</a:t>
            </a:r>
          </a:p>
          <a:p>
            <a:r>
              <a:rPr lang="es-MX" dirty="0" smtClean="0"/>
              <a:t>Mejor amiga: Lara.</a:t>
            </a:r>
          </a:p>
          <a:p>
            <a:r>
              <a:rPr lang="es-MX" dirty="0" smtClean="0"/>
              <a:t>Mejor amigo: Maxi.</a:t>
            </a:r>
          </a:p>
          <a:p>
            <a:r>
              <a:rPr lang="es-MX" dirty="0" smtClean="0"/>
              <a:t>Frase: “Cuando empecé a quererme me liberé de todo lo que no era bueno para mi salud: personas, cosas, situaciones y todo lo que me empujaba hacia abajo. Al principio lo llamaba egoísmo saludable. Hoy sé que es amor a uno mismo”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1244">
            <a:off x="8492179" y="283125"/>
            <a:ext cx="1726080" cy="23014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" t="20121" r="2646" b="17091"/>
          <a:stretch/>
        </p:blipFill>
        <p:spPr>
          <a:xfrm rot="334394">
            <a:off x="9249414" y="4460774"/>
            <a:ext cx="2596455" cy="1748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2442">
            <a:off x="10001678" y="1316780"/>
            <a:ext cx="1925682" cy="24071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3208">
            <a:off x="8519143" y="2472082"/>
            <a:ext cx="1488017" cy="19840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6792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Cosas que me gustan.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5351139" cy="3777622"/>
          </a:xfrm>
        </p:spPr>
        <p:txBody>
          <a:bodyPr>
            <a:normAutofit/>
          </a:bodyPr>
          <a:lstStyle/>
          <a:p>
            <a:r>
              <a:rPr lang="es-MX" sz="2000" dirty="0" smtClean="0"/>
              <a:t>Básquet.</a:t>
            </a:r>
          </a:p>
          <a:p>
            <a:r>
              <a:rPr lang="es-MX" sz="2000" dirty="0" smtClean="0"/>
              <a:t>Música.</a:t>
            </a:r>
          </a:p>
          <a:p>
            <a:r>
              <a:rPr lang="es-MX" sz="2000" dirty="0" smtClean="0"/>
              <a:t>Bailar.</a:t>
            </a:r>
          </a:p>
          <a:p>
            <a:r>
              <a:rPr lang="es-MX" sz="2000" dirty="0" smtClean="0"/>
              <a:t>Salir con amigos.</a:t>
            </a:r>
          </a:p>
          <a:p>
            <a:r>
              <a:rPr lang="es-MX" sz="2000" dirty="0" smtClean="0"/>
              <a:t>Programar e investigar sobre informática.</a:t>
            </a:r>
          </a:p>
          <a:p>
            <a:r>
              <a:rPr lang="es-MX" sz="2000" dirty="0" smtClean="0"/>
              <a:t>Peluquería.</a:t>
            </a:r>
          </a:p>
          <a:p>
            <a:r>
              <a:rPr lang="es-MX" sz="2000" dirty="0" smtClean="0"/>
              <a:t>Boca Juniors y Almirante Brown. </a:t>
            </a:r>
            <a:endParaRPr lang="en-U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002">
            <a:off x="8288299" y="2440229"/>
            <a:ext cx="1574242" cy="20989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971" y="2452863"/>
            <a:ext cx="1649747" cy="22060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598">
            <a:off x="8658258" y="636034"/>
            <a:ext cx="2548935" cy="16992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159">
            <a:off x="8226460" y="4739144"/>
            <a:ext cx="3609599" cy="17267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435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 smtClean="0"/>
              <a:t>Ingresar a la universidad, en la carrera de ingeniería informática.</a:t>
            </a:r>
          </a:p>
          <a:p>
            <a:r>
              <a:rPr lang="es-MX" sz="2400" dirty="0" smtClean="0"/>
              <a:t>Conseguir </a:t>
            </a:r>
            <a:r>
              <a:rPr lang="es-MX" sz="2400" dirty="0"/>
              <a:t>empleo en el área de programación, más específicamente en el puesto de </a:t>
            </a:r>
            <a:r>
              <a:rPr lang="es-MX" sz="2400" dirty="0" smtClean="0"/>
              <a:t>desarrollador </a:t>
            </a:r>
            <a:r>
              <a:rPr lang="es-MX" sz="2400" dirty="0" smtClean="0"/>
              <a:t>trainee</a:t>
            </a:r>
            <a:r>
              <a:rPr lang="es-MX" sz="2400" dirty="0" smtClean="0"/>
              <a:t>.</a:t>
            </a:r>
          </a:p>
          <a:p>
            <a:r>
              <a:rPr lang="es-MX" sz="2400" dirty="0" smtClean="0"/>
              <a:t>Realizar </a:t>
            </a:r>
            <a:r>
              <a:rPr lang="es-MX" sz="2400" dirty="0"/>
              <a:t>proyectos de desarrollo de videojuegos por mi </a:t>
            </a:r>
            <a:r>
              <a:rPr lang="es-MX" sz="2400" dirty="0" smtClean="0"/>
              <a:t>cuenta.</a:t>
            </a:r>
          </a:p>
          <a:p>
            <a:r>
              <a:rPr lang="es-MX" sz="2400" dirty="0" smtClean="0"/>
              <a:t>Empezar </a:t>
            </a:r>
            <a:r>
              <a:rPr lang="es-MX" sz="2400" dirty="0"/>
              <a:t>salsa y </a:t>
            </a:r>
            <a:r>
              <a:rPr lang="es-MX" sz="2400" dirty="0" smtClean="0"/>
              <a:t>bachata.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organizaré mi tiempo y cuánto dinero necesito?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09" y="2507395"/>
            <a:ext cx="10672655" cy="2689756"/>
          </a:xfrm>
        </p:spPr>
      </p:pic>
    </p:spTree>
    <p:extLst>
      <p:ext uri="{BB962C8B-B14F-4D97-AF65-F5344CB8AC3E}">
        <p14:creationId xmlns:p14="http://schemas.microsoft.com/office/powerpoint/2010/main" val="59738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organizaré mi tiempo y cuánto dinero necesito?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De lunes a viernes trabajare de 9:00 a 18:00 hs.</a:t>
            </a:r>
          </a:p>
          <a:p>
            <a:r>
              <a:rPr lang="es-MX" sz="2000" dirty="0" smtClean="0"/>
              <a:t>Lunes, miércoles y viernes estudiaré en la universidad de 19:00 a 23:00 hs.</a:t>
            </a:r>
          </a:p>
          <a:p>
            <a:r>
              <a:rPr lang="es-MX" sz="2000" dirty="0" smtClean="0"/>
              <a:t>Martes y jueves practicaré salsa y bachata de 20:00 a 21:00 hs.</a:t>
            </a:r>
          </a:p>
          <a:p>
            <a:r>
              <a:rPr lang="es-MX" sz="2000" dirty="0" smtClean="0"/>
              <a:t>El sábado aprovecharé el día para descansar y concentrarme en mis proyectos personales de desarrollo de videojuegos por la tarde. Además de estudiar para la universidad de ser necesario.</a:t>
            </a:r>
          </a:p>
          <a:p>
            <a:r>
              <a:rPr lang="es-MX" sz="2000" dirty="0" smtClean="0"/>
              <a:t>El domingo será día completo de descanso.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956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Foda.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69" y="1760375"/>
            <a:ext cx="5320839" cy="4460759"/>
          </a:xfrm>
        </p:spPr>
      </p:pic>
    </p:spTree>
    <p:extLst>
      <p:ext uri="{BB962C8B-B14F-4D97-AF65-F5344CB8AC3E}">
        <p14:creationId xmlns:p14="http://schemas.microsoft.com/office/powerpoint/2010/main" val="120414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 de acción.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 smtClean="0"/>
              <a:t>Rendir curso de ingreso a la Universidad de la Matanza el 9/3.</a:t>
            </a:r>
          </a:p>
          <a:p>
            <a:r>
              <a:rPr lang="es-MX" sz="2400" dirty="0" smtClean="0"/>
              <a:t>Una vez que haya logrado entrar mi principal objetivo será conseguir trabajo. </a:t>
            </a:r>
          </a:p>
          <a:p>
            <a:r>
              <a:rPr lang="es-MX" sz="2400" dirty="0" smtClean="0"/>
              <a:t>Prepararme para entrevistas presenciales y telefónicas.</a:t>
            </a:r>
          </a:p>
          <a:p>
            <a:r>
              <a:rPr lang="es-MX" sz="2400" dirty="0" smtClean="0"/>
              <a:t>Empezare clases de salsa y bachata.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8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llevar a una entrevista laboral y que tener en cuenta?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Llevar CV, fotocopia del título secundario y </a:t>
            </a:r>
            <a:r>
              <a:rPr lang="es-MX" dirty="0" smtClean="0"/>
              <a:t>DNI.</a:t>
            </a:r>
          </a:p>
          <a:p>
            <a:r>
              <a:rPr lang="es-MX" dirty="0" smtClean="0"/>
              <a:t>Investigar sobre la empresa, ¿Quiénes son?, ¿Qué hacen?, ¿En cuantos países se encuentra?, etc.</a:t>
            </a:r>
          </a:p>
          <a:p>
            <a:r>
              <a:rPr lang="es-MX" dirty="0" smtClean="0"/>
              <a:t>Vestimenta formal o </a:t>
            </a:r>
            <a:r>
              <a:rPr lang="es-MX" dirty="0" err="1" smtClean="0"/>
              <a:t>semi</a:t>
            </a:r>
            <a:r>
              <a:rPr lang="es-MX" dirty="0" smtClean="0"/>
              <a:t>-formal planchada y arreglada e ir limpio, perfumado y bien peinado. “Solo hay una primera impresión”.</a:t>
            </a:r>
          </a:p>
          <a:p>
            <a:r>
              <a:rPr lang="es-MX" dirty="0" smtClean="0"/>
              <a:t>Estar con buena postura y seguridad. Saludo formal.</a:t>
            </a:r>
          </a:p>
          <a:p>
            <a:r>
              <a:rPr lang="es-MX" dirty="0"/>
              <a:t>Si tienen títulos de cursos también llevar </a:t>
            </a:r>
            <a:r>
              <a:rPr lang="es-MX" dirty="0" smtClean="0"/>
              <a:t>fotocopia</a:t>
            </a:r>
            <a:r>
              <a:rPr lang="en-US" dirty="0" smtClean="0"/>
              <a:t>.</a:t>
            </a:r>
          </a:p>
          <a:p>
            <a:r>
              <a:rPr lang="es-MX" dirty="0"/>
              <a:t>Preguntar en el llamado telefónico sobre si hay que llevar documentación </a:t>
            </a:r>
            <a:r>
              <a:rPr lang="es-MX" dirty="0" smtClean="0"/>
              <a:t>adicional.</a:t>
            </a:r>
          </a:p>
        </p:txBody>
      </p:sp>
    </p:spTree>
    <p:extLst>
      <p:ext uri="{BB962C8B-B14F-4D97-AF65-F5344CB8AC3E}">
        <p14:creationId xmlns:p14="http://schemas.microsoft.com/office/powerpoint/2010/main" val="309626524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</TotalTime>
  <Words>422</Words>
  <Application>Microsoft Office PowerPoint</Application>
  <PresentationFormat>Panorámica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Proyecto Personal</vt:lpstr>
      <vt:lpstr>¿Quién Soy?</vt:lpstr>
      <vt:lpstr>Cosas que me gustan.</vt:lpstr>
      <vt:lpstr>Objetivos.</vt:lpstr>
      <vt:lpstr>¿Cómo organizaré mi tiempo y cuánto dinero necesito?</vt:lpstr>
      <vt:lpstr>¿Cómo organizaré mi tiempo y cuánto dinero necesito?</vt:lpstr>
      <vt:lpstr>Foda.</vt:lpstr>
      <vt:lpstr>Plan de acción.</vt:lpstr>
      <vt:lpstr>¿Qué llevar a una entrevista laboral y que tener en cuenta?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Personal</dc:title>
  <dc:creator>Leandro Alvarez</dc:creator>
  <cp:lastModifiedBy>Leandro Alvarez</cp:lastModifiedBy>
  <cp:revision>9</cp:revision>
  <dcterms:created xsi:type="dcterms:W3CDTF">2020-03-04T23:27:13Z</dcterms:created>
  <dcterms:modified xsi:type="dcterms:W3CDTF">2020-03-05T02:00:42Z</dcterms:modified>
</cp:coreProperties>
</file>