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24" r:id="rId5"/>
    <p:sldId id="315" r:id="rId6"/>
    <p:sldId id="325" r:id="rId7"/>
    <p:sldId id="311" r:id="rId8"/>
    <p:sldId id="294" r:id="rId9"/>
    <p:sldId id="327" r:id="rId10"/>
    <p:sldId id="334" r:id="rId11"/>
    <p:sldId id="328" r:id="rId12"/>
    <p:sldId id="329" r:id="rId13"/>
    <p:sldId id="335" r:id="rId14"/>
    <p:sldId id="336" r:id="rId15"/>
    <p:sldId id="337" r:id="rId16"/>
    <p:sldId id="330" r:id="rId17"/>
    <p:sldId id="338" r:id="rId18"/>
    <p:sldId id="339" r:id="rId19"/>
    <p:sldId id="331" r:id="rId20"/>
    <p:sldId id="333" r:id="rId21"/>
    <p:sldId id="332" r:id="rId22"/>
    <p:sldId id="340" r:id="rId2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3CA7FB-2032-4061-9BA4-94B6567B4A87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s-AR"/>
        </a:p>
      </dgm:t>
    </dgm:pt>
    <dgm:pt modelId="{B6152BAD-1121-4419-AA36-45573DF74AC4}">
      <dgm:prSet/>
      <dgm:spPr/>
      <dgm:t>
        <a:bodyPr/>
        <a:lstStyle/>
        <a:p>
          <a:r>
            <a:rPr lang="es-ES" b="1" dirty="0">
              <a:latin typeface="Samsung Sharp Sans" panose="02000503000000020004" pitchFamily="50" charset="0"/>
              <a:ea typeface="Samsung Sharp Sans" panose="02000503000000020004" pitchFamily="50" charset="0"/>
              <a:cs typeface="Samsung Sharp Sans" panose="02000503000000020004" pitchFamily="50" charset="0"/>
            </a:rPr>
            <a:t>Sistema</a:t>
          </a:r>
          <a:endParaRPr lang="es-AR" b="1" dirty="0">
            <a:latin typeface="Samsung Sharp Sans" panose="02000503000000020004" pitchFamily="50" charset="0"/>
            <a:ea typeface="Samsung Sharp Sans" panose="02000503000000020004" pitchFamily="50" charset="0"/>
            <a:cs typeface="Samsung Sharp Sans" panose="02000503000000020004" pitchFamily="50" charset="0"/>
          </a:endParaRPr>
        </a:p>
      </dgm:t>
    </dgm:pt>
    <dgm:pt modelId="{B823FB2C-8200-49D3-8469-83FC04E1AFC9}" type="parTrans" cxnId="{14BE7D7C-4C25-4932-B680-75950DE455A8}">
      <dgm:prSet/>
      <dgm:spPr/>
      <dgm:t>
        <a:bodyPr/>
        <a:lstStyle/>
        <a:p>
          <a:endParaRPr lang="es-AR" b="1">
            <a:latin typeface="Samsung Sharp Sans" panose="02000503000000020004" pitchFamily="50" charset="0"/>
            <a:ea typeface="Samsung Sharp Sans" panose="02000503000000020004" pitchFamily="50" charset="0"/>
            <a:cs typeface="Samsung Sharp Sans" panose="02000503000000020004" pitchFamily="50" charset="0"/>
          </a:endParaRPr>
        </a:p>
      </dgm:t>
    </dgm:pt>
    <dgm:pt modelId="{E9EBA57E-D897-45E3-B11A-53B274562868}" type="sibTrans" cxnId="{14BE7D7C-4C25-4932-B680-75950DE455A8}">
      <dgm:prSet/>
      <dgm:spPr/>
      <dgm:t>
        <a:bodyPr/>
        <a:lstStyle/>
        <a:p>
          <a:endParaRPr lang="es-AR" b="1">
            <a:latin typeface="Samsung Sharp Sans" panose="02000503000000020004" pitchFamily="50" charset="0"/>
            <a:ea typeface="Samsung Sharp Sans" panose="02000503000000020004" pitchFamily="50" charset="0"/>
            <a:cs typeface="Samsung Sharp Sans" panose="02000503000000020004" pitchFamily="50" charset="0"/>
          </a:endParaRPr>
        </a:p>
      </dgm:t>
    </dgm:pt>
    <dgm:pt modelId="{9705410D-E8F2-49F9-B526-70EA35A5D067}">
      <dgm:prSet/>
      <dgm:spPr/>
      <dgm:t>
        <a:bodyPr/>
        <a:lstStyle/>
        <a:p>
          <a:r>
            <a:rPr lang="es-ES" b="1">
              <a:latin typeface="Samsung Sharp Sans" panose="02000503000000020004" pitchFamily="50" charset="0"/>
              <a:ea typeface="Samsung Sharp Sans" panose="02000503000000020004" pitchFamily="50" charset="0"/>
              <a:cs typeface="Samsung Sharp Sans" panose="02000503000000020004" pitchFamily="50" charset="0"/>
            </a:rPr>
            <a:t>Usuario</a:t>
          </a:r>
          <a:endParaRPr lang="es-AR" b="1">
            <a:latin typeface="Samsung Sharp Sans" panose="02000503000000020004" pitchFamily="50" charset="0"/>
            <a:ea typeface="Samsung Sharp Sans" panose="02000503000000020004" pitchFamily="50" charset="0"/>
            <a:cs typeface="Samsung Sharp Sans" panose="02000503000000020004" pitchFamily="50" charset="0"/>
          </a:endParaRPr>
        </a:p>
      </dgm:t>
    </dgm:pt>
    <dgm:pt modelId="{67454109-3314-428A-84A4-EFDC1B1D094C}" type="parTrans" cxnId="{185E4266-3711-4B74-96A8-6061497BB8A4}">
      <dgm:prSet/>
      <dgm:spPr/>
      <dgm:t>
        <a:bodyPr/>
        <a:lstStyle/>
        <a:p>
          <a:endParaRPr lang="es-AR" b="1">
            <a:latin typeface="Samsung Sharp Sans" panose="02000503000000020004" pitchFamily="50" charset="0"/>
            <a:ea typeface="Samsung Sharp Sans" panose="02000503000000020004" pitchFamily="50" charset="0"/>
            <a:cs typeface="Samsung Sharp Sans" panose="02000503000000020004" pitchFamily="50" charset="0"/>
          </a:endParaRPr>
        </a:p>
      </dgm:t>
    </dgm:pt>
    <dgm:pt modelId="{02B246C2-2A5E-4049-8936-B578FD5F64D1}" type="sibTrans" cxnId="{185E4266-3711-4B74-96A8-6061497BB8A4}">
      <dgm:prSet/>
      <dgm:spPr/>
      <dgm:t>
        <a:bodyPr/>
        <a:lstStyle/>
        <a:p>
          <a:endParaRPr lang="es-AR" b="1">
            <a:latin typeface="Samsung Sharp Sans" panose="02000503000000020004" pitchFamily="50" charset="0"/>
            <a:ea typeface="Samsung Sharp Sans" panose="02000503000000020004" pitchFamily="50" charset="0"/>
            <a:cs typeface="Samsung Sharp Sans" panose="02000503000000020004" pitchFamily="50" charset="0"/>
          </a:endParaRPr>
        </a:p>
      </dgm:t>
    </dgm:pt>
    <dgm:pt modelId="{0485BB96-6D52-4DA7-8F90-129155E7F9E7}">
      <dgm:prSet/>
      <dgm:spPr/>
      <dgm:t>
        <a:bodyPr/>
        <a:lstStyle/>
        <a:p>
          <a:r>
            <a:rPr lang="es-ES" b="1">
              <a:latin typeface="Samsung Sharp Sans" panose="02000503000000020004" pitchFamily="50" charset="0"/>
              <a:ea typeface="Samsung Sharp Sans" panose="02000503000000020004" pitchFamily="50" charset="0"/>
              <a:cs typeface="Samsung Sharp Sans" panose="02000503000000020004" pitchFamily="50" charset="0"/>
            </a:rPr>
            <a:t>Publicacion</a:t>
          </a:r>
          <a:endParaRPr lang="es-AR" b="1">
            <a:latin typeface="Samsung Sharp Sans" panose="02000503000000020004" pitchFamily="50" charset="0"/>
            <a:ea typeface="Samsung Sharp Sans" panose="02000503000000020004" pitchFamily="50" charset="0"/>
            <a:cs typeface="Samsung Sharp Sans" panose="02000503000000020004" pitchFamily="50" charset="0"/>
          </a:endParaRPr>
        </a:p>
      </dgm:t>
    </dgm:pt>
    <dgm:pt modelId="{5D7539E7-FA45-4ED7-9713-659B0C6766ED}" type="parTrans" cxnId="{0ECE5F8A-71BD-4A6B-B38D-00FF78B67B24}">
      <dgm:prSet/>
      <dgm:spPr/>
      <dgm:t>
        <a:bodyPr/>
        <a:lstStyle/>
        <a:p>
          <a:endParaRPr lang="es-AR" b="1">
            <a:latin typeface="Samsung Sharp Sans" panose="02000503000000020004" pitchFamily="50" charset="0"/>
            <a:ea typeface="Samsung Sharp Sans" panose="02000503000000020004" pitchFamily="50" charset="0"/>
            <a:cs typeface="Samsung Sharp Sans" panose="02000503000000020004" pitchFamily="50" charset="0"/>
          </a:endParaRPr>
        </a:p>
      </dgm:t>
    </dgm:pt>
    <dgm:pt modelId="{D9A385CC-C93F-44D7-A3FA-BB01755ADBC7}" type="sibTrans" cxnId="{0ECE5F8A-71BD-4A6B-B38D-00FF78B67B24}">
      <dgm:prSet/>
      <dgm:spPr/>
      <dgm:t>
        <a:bodyPr/>
        <a:lstStyle/>
        <a:p>
          <a:endParaRPr lang="es-AR" b="1">
            <a:latin typeface="Samsung Sharp Sans" panose="02000503000000020004" pitchFamily="50" charset="0"/>
            <a:ea typeface="Samsung Sharp Sans" panose="02000503000000020004" pitchFamily="50" charset="0"/>
            <a:cs typeface="Samsung Sharp Sans" panose="02000503000000020004" pitchFamily="50" charset="0"/>
          </a:endParaRPr>
        </a:p>
      </dgm:t>
    </dgm:pt>
    <dgm:pt modelId="{FA05031E-C450-4682-9614-D5D74F18279A}">
      <dgm:prSet/>
      <dgm:spPr/>
      <dgm:t>
        <a:bodyPr/>
        <a:lstStyle/>
        <a:p>
          <a:r>
            <a:rPr lang="es-ES" b="1">
              <a:latin typeface="Samsung Sharp Sans" panose="02000503000000020004" pitchFamily="50" charset="0"/>
              <a:ea typeface="Samsung Sharp Sans" panose="02000503000000020004" pitchFamily="50" charset="0"/>
              <a:cs typeface="Samsung Sharp Sans" panose="02000503000000020004" pitchFamily="50" charset="0"/>
            </a:rPr>
            <a:t>Pregunta</a:t>
          </a:r>
          <a:endParaRPr lang="es-AR" b="1">
            <a:latin typeface="Samsung Sharp Sans" panose="02000503000000020004" pitchFamily="50" charset="0"/>
            <a:ea typeface="Samsung Sharp Sans" panose="02000503000000020004" pitchFamily="50" charset="0"/>
            <a:cs typeface="Samsung Sharp Sans" panose="02000503000000020004" pitchFamily="50" charset="0"/>
          </a:endParaRPr>
        </a:p>
      </dgm:t>
    </dgm:pt>
    <dgm:pt modelId="{C77F3919-346F-477F-9EFF-D3D7058784E6}" type="parTrans" cxnId="{9496B4CE-5A60-402C-A5A7-86306E601499}">
      <dgm:prSet/>
      <dgm:spPr/>
      <dgm:t>
        <a:bodyPr/>
        <a:lstStyle/>
        <a:p>
          <a:endParaRPr lang="es-AR" b="1">
            <a:latin typeface="Samsung Sharp Sans" panose="02000503000000020004" pitchFamily="50" charset="0"/>
            <a:ea typeface="Samsung Sharp Sans" panose="02000503000000020004" pitchFamily="50" charset="0"/>
            <a:cs typeface="Samsung Sharp Sans" panose="02000503000000020004" pitchFamily="50" charset="0"/>
          </a:endParaRPr>
        </a:p>
      </dgm:t>
    </dgm:pt>
    <dgm:pt modelId="{21CE21F0-C7CD-4D67-AE45-DA07487CE8F9}" type="sibTrans" cxnId="{9496B4CE-5A60-402C-A5A7-86306E601499}">
      <dgm:prSet/>
      <dgm:spPr/>
      <dgm:t>
        <a:bodyPr/>
        <a:lstStyle/>
        <a:p>
          <a:endParaRPr lang="es-AR" b="1">
            <a:latin typeface="Samsung Sharp Sans" panose="02000503000000020004" pitchFamily="50" charset="0"/>
            <a:ea typeface="Samsung Sharp Sans" panose="02000503000000020004" pitchFamily="50" charset="0"/>
            <a:cs typeface="Samsung Sharp Sans" panose="02000503000000020004" pitchFamily="50" charset="0"/>
          </a:endParaRPr>
        </a:p>
      </dgm:t>
    </dgm:pt>
    <dgm:pt modelId="{9C421E1E-22BE-43C4-BB45-78104950D2C5}">
      <dgm:prSet/>
      <dgm:spPr/>
      <dgm:t>
        <a:bodyPr/>
        <a:lstStyle/>
        <a:p>
          <a:r>
            <a:rPr lang="es-ES" b="1">
              <a:latin typeface="Samsung Sharp Sans" panose="02000503000000020004" pitchFamily="50" charset="0"/>
              <a:ea typeface="Samsung Sharp Sans" panose="02000503000000020004" pitchFamily="50" charset="0"/>
              <a:cs typeface="Samsung Sharp Sans" panose="02000503000000020004" pitchFamily="50" charset="0"/>
            </a:rPr>
            <a:t>Respuesta</a:t>
          </a:r>
          <a:endParaRPr lang="es-AR" b="1">
            <a:latin typeface="Samsung Sharp Sans" panose="02000503000000020004" pitchFamily="50" charset="0"/>
            <a:ea typeface="Samsung Sharp Sans" panose="02000503000000020004" pitchFamily="50" charset="0"/>
            <a:cs typeface="Samsung Sharp Sans" panose="02000503000000020004" pitchFamily="50" charset="0"/>
          </a:endParaRPr>
        </a:p>
      </dgm:t>
    </dgm:pt>
    <dgm:pt modelId="{56E88EA4-DBEF-4368-B90E-9A9E731B465E}" type="parTrans" cxnId="{0748477F-3866-4C04-AFD9-1847182B8B72}">
      <dgm:prSet/>
      <dgm:spPr/>
      <dgm:t>
        <a:bodyPr/>
        <a:lstStyle/>
        <a:p>
          <a:endParaRPr lang="es-AR" b="1">
            <a:latin typeface="Samsung Sharp Sans" panose="02000503000000020004" pitchFamily="50" charset="0"/>
            <a:ea typeface="Samsung Sharp Sans" panose="02000503000000020004" pitchFamily="50" charset="0"/>
            <a:cs typeface="Samsung Sharp Sans" panose="02000503000000020004" pitchFamily="50" charset="0"/>
          </a:endParaRPr>
        </a:p>
      </dgm:t>
    </dgm:pt>
    <dgm:pt modelId="{CA34718E-0925-47FE-B3CC-F58C3B7043EF}" type="sibTrans" cxnId="{0748477F-3866-4C04-AFD9-1847182B8B72}">
      <dgm:prSet/>
      <dgm:spPr/>
      <dgm:t>
        <a:bodyPr/>
        <a:lstStyle/>
        <a:p>
          <a:endParaRPr lang="es-AR" b="1">
            <a:latin typeface="Samsung Sharp Sans" panose="02000503000000020004" pitchFamily="50" charset="0"/>
            <a:ea typeface="Samsung Sharp Sans" panose="02000503000000020004" pitchFamily="50" charset="0"/>
            <a:cs typeface="Samsung Sharp Sans" panose="02000503000000020004" pitchFamily="50" charset="0"/>
          </a:endParaRPr>
        </a:p>
      </dgm:t>
    </dgm:pt>
    <dgm:pt modelId="{BEC227EF-C955-4F6E-865B-3C0D93151FD9}">
      <dgm:prSet/>
      <dgm:spPr/>
      <dgm:t>
        <a:bodyPr/>
        <a:lstStyle/>
        <a:p>
          <a:r>
            <a:rPr lang="es-ES" b="1">
              <a:latin typeface="Samsung Sharp Sans" panose="02000503000000020004" pitchFamily="50" charset="0"/>
              <a:ea typeface="Samsung Sharp Sans" panose="02000503000000020004" pitchFamily="50" charset="0"/>
              <a:cs typeface="Samsung Sharp Sans" panose="02000503000000020004" pitchFamily="50" charset="0"/>
            </a:rPr>
            <a:t>Estado</a:t>
          </a:r>
          <a:endParaRPr lang="es-AR" b="1">
            <a:latin typeface="Samsung Sharp Sans" panose="02000503000000020004" pitchFamily="50" charset="0"/>
            <a:ea typeface="Samsung Sharp Sans" panose="02000503000000020004" pitchFamily="50" charset="0"/>
            <a:cs typeface="Samsung Sharp Sans" panose="02000503000000020004" pitchFamily="50" charset="0"/>
          </a:endParaRPr>
        </a:p>
      </dgm:t>
    </dgm:pt>
    <dgm:pt modelId="{ADEA3DA5-A9AC-4125-8B9F-A9823A2D80BE}" type="parTrans" cxnId="{5C0E3127-425A-4ABB-838C-71D6819B6F0F}">
      <dgm:prSet/>
      <dgm:spPr/>
      <dgm:t>
        <a:bodyPr/>
        <a:lstStyle/>
        <a:p>
          <a:endParaRPr lang="es-AR" b="1">
            <a:latin typeface="Samsung Sharp Sans" panose="02000503000000020004" pitchFamily="50" charset="0"/>
            <a:ea typeface="Samsung Sharp Sans" panose="02000503000000020004" pitchFamily="50" charset="0"/>
            <a:cs typeface="Samsung Sharp Sans" panose="02000503000000020004" pitchFamily="50" charset="0"/>
          </a:endParaRPr>
        </a:p>
      </dgm:t>
    </dgm:pt>
    <dgm:pt modelId="{C8885240-71AD-41A3-98DB-C02A1A0D0EFA}" type="sibTrans" cxnId="{5C0E3127-425A-4ABB-838C-71D6819B6F0F}">
      <dgm:prSet/>
      <dgm:spPr/>
      <dgm:t>
        <a:bodyPr/>
        <a:lstStyle/>
        <a:p>
          <a:endParaRPr lang="es-AR" b="1">
            <a:latin typeface="Samsung Sharp Sans" panose="02000503000000020004" pitchFamily="50" charset="0"/>
            <a:ea typeface="Samsung Sharp Sans" panose="02000503000000020004" pitchFamily="50" charset="0"/>
            <a:cs typeface="Samsung Sharp Sans" panose="02000503000000020004" pitchFamily="50" charset="0"/>
          </a:endParaRPr>
        </a:p>
      </dgm:t>
    </dgm:pt>
    <dgm:pt modelId="{3C36FC55-5214-4ADB-BDC5-5A4ADF0CF142}">
      <dgm:prSet/>
      <dgm:spPr/>
      <dgm:t>
        <a:bodyPr/>
        <a:lstStyle/>
        <a:p>
          <a:r>
            <a:rPr lang="es-ES" b="1">
              <a:latin typeface="Samsung Sharp Sans" panose="02000503000000020004" pitchFamily="50" charset="0"/>
              <a:ea typeface="Samsung Sharp Sans" panose="02000503000000020004" pitchFamily="50" charset="0"/>
              <a:cs typeface="Samsung Sharp Sans" panose="02000503000000020004" pitchFamily="50" charset="0"/>
            </a:rPr>
            <a:t>Activa</a:t>
          </a:r>
          <a:endParaRPr lang="es-AR" b="1">
            <a:latin typeface="Samsung Sharp Sans" panose="02000503000000020004" pitchFamily="50" charset="0"/>
            <a:ea typeface="Samsung Sharp Sans" panose="02000503000000020004" pitchFamily="50" charset="0"/>
            <a:cs typeface="Samsung Sharp Sans" panose="02000503000000020004" pitchFamily="50" charset="0"/>
          </a:endParaRPr>
        </a:p>
      </dgm:t>
    </dgm:pt>
    <dgm:pt modelId="{A8770132-EAA4-4A65-B0C2-4CE01237C86F}" type="parTrans" cxnId="{07237847-2E82-4659-B586-56DAA3578DB8}">
      <dgm:prSet/>
      <dgm:spPr/>
      <dgm:t>
        <a:bodyPr/>
        <a:lstStyle/>
        <a:p>
          <a:endParaRPr lang="es-AR" b="1">
            <a:latin typeface="Samsung Sharp Sans" panose="02000503000000020004" pitchFamily="50" charset="0"/>
            <a:ea typeface="Samsung Sharp Sans" panose="02000503000000020004" pitchFamily="50" charset="0"/>
            <a:cs typeface="Samsung Sharp Sans" panose="02000503000000020004" pitchFamily="50" charset="0"/>
          </a:endParaRPr>
        </a:p>
      </dgm:t>
    </dgm:pt>
    <dgm:pt modelId="{53F7DC93-0450-47E6-A1B8-A2EEABE732B2}" type="sibTrans" cxnId="{07237847-2E82-4659-B586-56DAA3578DB8}">
      <dgm:prSet/>
      <dgm:spPr/>
      <dgm:t>
        <a:bodyPr/>
        <a:lstStyle/>
        <a:p>
          <a:endParaRPr lang="es-AR" b="1">
            <a:latin typeface="Samsung Sharp Sans" panose="02000503000000020004" pitchFamily="50" charset="0"/>
            <a:ea typeface="Samsung Sharp Sans" panose="02000503000000020004" pitchFamily="50" charset="0"/>
            <a:cs typeface="Samsung Sharp Sans" panose="02000503000000020004" pitchFamily="50" charset="0"/>
          </a:endParaRPr>
        </a:p>
      </dgm:t>
    </dgm:pt>
    <dgm:pt modelId="{181C9261-1446-4419-AF2E-DFFFA7F7BC0A}">
      <dgm:prSet/>
      <dgm:spPr/>
      <dgm:t>
        <a:bodyPr/>
        <a:lstStyle/>
        <a:p>
          <a:r>
            <a:rPr lang="es-ES" b="1">
              <a:latin typeface="Samsung Sharp Sans" panose="02000503000000020004" pitchFamily="50" charset="0"/>
              <a:ea typeface="Samsung Sharp Sans" panose="02000503000000020004" pitchFamily="50" charset="0"/>
              <a:cs typeface="Samsung Sharp Sans" panose="02000503000000020004" pitchFamily="50" charset="0"/>
            </a:rPr>
            <a:t>Inactiva</a:t>
          </a:r>
          <a:endParaRPr lang="es-AR" b="1">
            <a:latin typeface="Samsung Sharp Sans" panose="02000503000000020004" pitchFamily="50" charset="0"/>
            <a:ea typeface="Samsung Sharp Sans" panose="02000503000000020004" pitchFamily="50" charset="0"/>
            <a:cs typeface="Samsung Sharp Sans" panose="02000503000000020004" pitchFamily="50" charset="0"/>
          </a:endParaRPr>
        </a:p>
      </dgm:t>
    </dgm:pt>
    <dgm:pt modelId="{8D999A53-814C-4C5C-976E-3D698EFB6C0F}" type="parTrans" cxnId="{96277592-7035-49F3-82AD-2B0C85B6E7BB}">
      <dgm:prSet/>
      <dgm:spPr/>
      <dgm:t>
        <a:bodyPr/>
        <a:lstStyle/>
        <a:p>
          <a:endParaRPr lang="es-AR" b="1">
            <a:latin typeface="Samsung Sharp Sans" panose="02000503000000020004" pitchFamily="50" charset="0"/>
            <a:ea typeface="Samsung Sharp Sans" panose="02000503000000020004" pitchFamily="50" charset="0"/>
            <a:cs typeface="Samsung Sharp Sans" panose="02000503000000020004" pitchFamily="50" charset="0"/>
          </a:endParaRPr>
        </a:p>
      </dgm:t>
    </dgm:pt>
    <dgm:pt modelId="{30015A58-2E7A-46B9-B155-343378295CBB}" type="sibTrans" cxnId="{96277592-7035-49F3-82AD-2B0C85B6E7BB}">
      <dgm:prSet/>
      <dgm:spPr/>
      <dgm:t>
        <a:bodyPr/>
        <a:lstStyle/>
        <a:p>
          <a:endParaRPr lang="es-AR" b="1">
            <a:latin typeface="Samsung Sharp Sans" panose="02000503000000020004" pitchFamily="50" charset="0"/>
            <a:ea typeface="Samsung Sharp Sans" panose="02000503000000020004" pitchFamily="50" charset="0"/>
            <a:cs typeface="Samsung Sharp Sans" panose="02000503000000020004" pitchFamily="50" charset="0"/>
          </a:endParaRPr>
        </a:p>
      </dgm:t>
    </dgm:pt>
    <dgm:pt modelId="{0124B9D8-2961-49EF-A245-1A3FB308F97F}">
      <dgm:prSet/>
      <dgm:spPr/>
      <dgm:t>
        <a:bodyPr/>
        <a:lstStyle/>
        <a:p>
          <a:r>
            <a:rPr lang="es-ES" b="1">
              <a:latin typeface="Samsung Sharp Sans" panose="02000503000000020004" pitchFamily="50" charset="0"/>
              <a:ea typeface="Samsung Sharp Sans" panose="02000503000000020004" pitchFamily="50" charset="0"/>
              <a:cs typeface="Samsung Sharp Sans" panose="02000503000000020004" pitchFamily="50" charset="0"/>
            </a:rPr>
            <a:t>Suspendida</a:t>
          </a:r>
          <a:endParaRPr lang="es-AR" b="1">
            <a:latin typeface="Samsung Sharp Sans" panose="02000503000000020004" pitchFamily="50" charset="0"/>
            <a:ea typeface="Samsung Sharp Sans" panose="02000503000000020004" pitchFamily="50" charset="0"/>
            <a:cs typeface="Samsung Sharp Sans" panose="02000503000000020004" pitchFamily="50" charset="0"/>
          </a:endParaRPr>
        </a:p>
      </dgm:t>
    </dgm:pt>
    <dgm:pt modelId="{EE85E6D4-638B-4DC4-94B4-F129449C1A64}" type="parTrans" cxnId="{19C663AB-63E6-4C28-81D6-54BF864A8FDB}">
      <dgm:prSet/>
      <dgm:spPr/>
      <dgm:t>
        <a:bodyPr/>
        <a:lstStyle/>
        <a:p>
          <a:endParaRPr lang="es-AR" b="1">
            <a:latin typeface="Samsung Sharp Sans" panose="02000503000000020004" pitchFamily="50" charset="0"/>
            <a:ea typeface="Samsung Sharp Sans" panose="02000503000000020004" pitchFamily="50" charset="0"/>
            <a:cs typeface="Samsung Sharp Sans" panose="02000503000000020004" pitchFamily="50" charset="0"/>
          </a:endParaRPr>
        </a:p>
      </dgm:t>
    </dgm:pt>
    <dgm:pt modelId="{F10306EC-FD17-4D68-B230-2901BFEADF57}" type="sibTrans" cxnId="{19C663AB-63E6-4C28-81D6-54BF864A8FDB}">
      <dgm:prSet/>
      <dgm:spPr/>
      <dgm:t>
        <a:bodyPr/>
        <a:lstStyle/>
        <a:p>
          <a:endParaRPr lang="es-AR" b="1">
            <a:latin typeface="Samsung Sharp Sans" panose="02000503000000020004" pitchFamily="50" charset="0"/>
            <a:ea typeface="Samsung Sharp Sans" panose="02000503000000020004" pitchFamily="50" charset="0"/>
            <a:cs typeface="Samsung Sharp Sans" panose="02000503000000020004" pitchFamily="50" charset="0"/>
          </a:endParaRPr>
        </a:p>
      </dgm:t>
    </dgm:pt>
    <dgm:pt modelId="{05099DA9-6C0F-4E6B-B65E-77821DDC1300}">
      <dgm:prSet/>
      <dgm:spPr/>
      <dgm:t>
        <a:bodyPr/>
        <a:lstStyle/>
        <a:p>
          <a:r>
            <a:rPr lang="es-ES" b="1">
              <a:latin typeface="Samsung Sharp Sans" panose="02000503000000020004" pitchFamily="50" charset="0"/>
              <a:ea typeface="Samsung Sharp Sans" panose="02000503000000020004" pitchFamily="50" charset="0"/>
              <a:cs typeface="Samsung Sharp Sans" panose="02000503000000020004" pitchFamily="50" charset="0"/>
            </a:rPr>
            <a:t>Solucionada</a:t>
          </a:r>
          <a:endParaRPr lang="es-AR" b="1">
            <a:latin typeface="Samsung Sharp Sans" panose="02000503000000020004" pitchFamily="50" charset="0"/>
            <a:ea typeface="Samsung Sharp Sans" panose="02000503000000020004" pitchFamily="50" charset="0"/>
            <a:cs typeface="Samsung Sharp Sans" panose="02000503000000020004" pitchFamily="50" charset="0"/>
          </a:endParaRPr>
        </a:p>
      </dgm:t>
    </dgm:pt>
    <dgm:pt modelId="{F636F5F5-9457-43A4-A4E7-FE088B00BD8B}" type="parTrans" cxnId="{702D2C5C-7474-4CB6-93B9-2D233F5A46C5}">
      <dgm:prSet/>
      <dgm:spPr/>
      <dgm:t>
        <a:bodyPr/>
        <a:lstStyle/>
        <a:p>
          <a:endParaRPr lang="es-AR" b="1">
            <a:latin typeface="Samsung Sharp Sans" panose="02000503000000020004" pitchFamily="50" charset="0"/>
            <a:ea typeface="Samsung Sharp Sans" panose="02000503000000020004" pitchFamily="50" charset="0"/>
            <a:cs typeface="Samsung Sharp Sans" panose="02000503000000020004" pitchFamily="50" charset="0"/>
          </a:endParaRPr>
        </a:p>
      </dgm:t>
    </dgm:pt>
    <dgm:pt modelId="{106BED83-7812-43CA-B157-18E9A867AE9F}" type="sibTrans" cxnId="{702D2C5C-7474-4CB6-93B9-2D233F5A46C5}">
      <dgm:prSet/>
      <dgm:spPr/>
      <dgm:t>
        <a:bodyPr/>
        <a:lstStyle/>
        <a:p>
          <a:endParaRPr lang="es-AR" b="1">
            <a:latin typeface="Samsung Sharp Sans" panose="02000503000000020004" pitchFamily="50" charset="0"/>
            <a:ea typeface="Samsung Sharp Sans" panose="02000503000000020004" pitchFamily="50" charset="0"/>
            <a:cs typeface="Samsung Sharp Sans" panose="02000503000000020004" pitchFamily="50" charset="0"/>
          </a:endParaRPr>
        </a:p>
      </dgm:t>
    </dgm:pt>
    <dgm:pt modelId="{F96B3BBE-5009-425A-A077-0E6963FD697F}" type="pres">
      <dgm:prSet presAssocID="{D53CA7FB-2032-4061-9BA4-94B6567B4A8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9294645-4AEC-418E-A205-3C7BFCC89412}" type="pres">
      <dgm:prSet presAssocID="{B6152BAD-1121-4419-AA36-45573DF74AC4}" presName="hierRoot1" presStyleCnt="0">
        <dgm:presLayoutVars>
          <dgm:hierBranch val="init"/>
        </dgm:presLayoutVars>
      </dgm:prSet>
      <dgm:spPr/>
    </dgm:pt>
    <dgm:pt modelId="{B986AC0E-5A21-4E1C-B542-35773801B412}" type="pres">
      <dgm:prSet presAssocID="{B6152BAD-1121-4419-AA36-45573DF74AC4}" presName="rootComposite1" presStyleCnt="0"/>
      <dgm:spPr/>
    </dgm:pt>
    <dgm:pt modelId="{A714B9EE-7C79-44A7-A555-59BFF8088BF2}" type="pres">
      <dgm:prSet presAssocID="{B6152BAD-1121-4419-AA36-45573DF74AC4}" presName="rootText1" presStyleLbl="node0" presStyleIdx="0" presStyleCnt="4">
        <dgm:presLayoutVars>
          <dgm:chPref val="3"/>
        </dgm:presLayoutVars>
      </dgm:prSet>
      <dgm:spPr>
        <a:prstGeom prst="rect">
          <a:avLst/>
        </a:prstGeom>
      </dgm:spPr>
    </dgm:pt>
    <dgm:pt modelId="{96F213E4-D5F0-4B69-8A07-AC0DF27C5322}" type="pres">
      <dgm:prSet presAssocID="{B6152BAD-1121-4419-AA36-45573DF74AC4}" presName="rootConnector1" presStyleLbl="node1" presStyleIdx="0" presStyleCnt="0"/>
      <dgm:spPr/>
    </dgm:pt>
    <dgm:pt modelId="{38F1824F-840D-42A8-B90C-35AC931414FE}" type="pres">
      <dgm:prSet presAssocID="{B6152BAD-1121-4419-AA36-45573DF74AC4}" presName="hierChild2" presStyleCnt="0"/>
      <dgm:spPr/>
    </dgm:pt>
    <dgm:pt modelId="{44B8D901-9D29-4F86-9B0F-D3A5ACA51554}" type="pres">
      <dgm:prSet presAssocID="{B6152BAD-1121-4419-AA36-45573DF74AC4}" presName="hierChild3" presStyleCnt="0"/>
      <dgm:spPr/>
    </dgm:pt>
    <dgm:pt modelId="{EB9B6762-7429-4A79-80BE-3A07DDF668F0}" type="pres">
      <dgm:prSet presAssocID="{9705410D-E8F2-49F9-B526-70EA35A5D067}" presName="hierRoot1" presStyleCnt="0">
        <dgm:presLayoutVars>
          <dgm:hierBranch val="init"/>
        </dgm:presLayoutVars>
      </dgm:prSet>
      <dgm:spPr/>
    </dgm:pt>
    <dgm:pt modelId="{7541A06A-6469-45DD-82B0-E4E0E717C981}" type="pres">
      <dgm:prSet presAssocID="{9705410D-E8F2-49F9-B526-70EA35A5D067}" presName="rootComposite1" presStyleCnt="0"/>
      <dgm:spPr/>
    </dgm:pt>
    <dgm:pt modelId="{AF96E66D-D5BA-44F9-9B26-6F5CF522E877}" type="pres">
      <dgm:prSet presAssocID="{9705410D-E8F2-49F9-B526-70EA35A5D067}" presName="rootText1" presStyleLbl="node0" presStyleIdx="1" presStyleCnt="4">
        <dgm:presLayoutVars>
          <dgm:chPref val="3"/>
        </dgm:presLayoutVars>
      </dgm:prSet>
      <dgm:spPr/>
    </dgm:pt>
    <dgm:pt modelId="{FF2655C0-7146-4EF6-B7CA-B53894CB5596}" type="pres">
      <dgm:prSet presAssocID="{9705410D-E8F2-49F9-B526-70EA35A5D067}" presName="rootConnector1" presStyleLbl="node1" presStyleIdx="0" presStyleCnt="0"/>
      <dgm:spPr/>
    </dgm:pt>
    <dgm:pt modelId="{2307D01F-B318-47E8-BF86-046AAA7B1D42}" type="pres">
      <dgm:prSet presAssocID="{9705410D-E8F2-49F9-B526-70EA35A5D067}" presName="hierChild2" presStyleCnt="0"/>
      <dgm:spPr/>
    </dgm:pt>
    <dgm:pt modelId="{6716EDE8-AFF4-417A-9B62-A36C4D550D39}" type="pres">
      <dgm:prSet presAssocID="{9705410D-E8F2-49F9-B526-70EA35A5D067}" presName="hierChild3" presStyleCnt="0"/>
      <dgm:spPr/>
    </dgm:pt>
    <dgm:pt modelId="{7097FD92-CE24-484B-B64B-E014FE8B0A9D}" type="pres">
      <dgm:prSet presAssocID="{0485BB96-6D52-4DA7-8F90-129155E7F9E7}" presName="hierRoot1" presStyleCnt="0">
        <dgm:presLayoutVars>
          <dgm:hierBranch val="init"/>
        </dgm:presLayoutVars>
      </dgm:prSet>
      <dgm:spPr/>
    </dgm:pt>
    <dgm:pt modelId="{EF7807DF-881D-434D-90FB-FF0625B1614A}" type="pres">
      <dgm:prSet presAssocID="{0485BB96-6D52-4DA7-8F90-129155E7F9E7}" presName="rootComposite1" presStyleCnt="0"/>
      <dgm:spPr/>
    </dgm:pt>
    <dgm:pt modelId="{C4BFB237-A2CD-4DF6-A10F-1623E640723F}" type="pres">
      <dgm:prSet presAssocID="{0485BB96-6D52-4DA7-8F90-129155E7F9E7}" presName="rootText1" presStyleLbl="node0" presStyleIdx="2" presStyleCnt="4">
        <dgm:presLayoutVars>
          <dgm:chPref val="3"/>
        </dgm:presLayoutVars>
      </dgm:prSet>
      <dgm:spPr/>
    </dgm:pt>
    <dgm:pt modelId="{110B617A-6930-4C08-A247-5965BBFCA8BF}" type="pres">
      <dgm:prSet presAssocID="{0485BB96-6D52-4DA7-8F90-129155E7F9E7}" presName="rootConnector1" presStyleLbl="node1" presStyleIdx="0" presStyleCnt="0"/>
      <dgm:spPr/>
    </dgm:pt>
    <dgm:pt modelId="{D0A28203-7293-408B-BDE6-29540B922785}" type="pres">
      <dgm:prSet presAssocID="{0485BB96-6D52-4DA7-8F90-129155E7F9E7}" presName="hierChild2" presStyleCnt="0"/>
      <dgm:spPr/>
    </dgm:pt>
    <dgm:pt modelId="{7BC96611-93FE-4EDE-AED8-0EF886A8C522}" type="pres">
      <dgm:prSet presAssocID="{C77F3919-346F-477F-9EFF-D3D7058784E6}" presName="Name37" presStyleLbl="parChTrans1D2" presStyleIdx="0" presStyleCnt="6"/>
      <dgm:spPr/>
    </dgm:pt>
    <dgm:pt modelId="{8392690F-59D2-4CDD-8707-5E942712C0A0}" type="pres">
      <dgm:prSet presAssocID="{FA05031E-C450-4682-9614-D5D74F18279A}" presName="hierRoot2" presStyleCnt="0">
        <dgm:presLayoutVars>
          <dgm:hierBranch val="init"/>
        </dgm:presLayoutVars>
      </dgm:prSet>
      <dgm:spPr/>
    </dgm:pt>
    <dgm:pt modelId="{05A616AF-4408-49AA-8C64-CEF591A07CF2}" type="pres">
      <dgm:prSet presAssocID="{FA05031E-C450-4682-9614-D5D74F18279A}" presName="rootComposite" presStyleCnt="0"/>
      <dgm:spPr/>
    </dgm:pt>
    <dgm:pt modelId="{A3D9E5AD-EE30-4F57-8462-D7D76D873BB5}" type="pres">
      <dgm:prSet presAssocID="{FA05031E-C450-4682-9614-D5D74F18279A}" presName="rootText" presStyleLbl="node2" presStyleIdx="0" presStyleCnt="6">
        <dgm:presLayoutVars>
          <dgm:chPref val="3"/>
        </dgm:presLayoutVars>
      </dgm:prSet>
      <dgm:spPr/>
    </dgm:pt>
    <dgm:pt modelId="{DB9707CF-726C-4409-B3A9-854EFD0491D0}" type="pres">
      <dgm:prSet presAssocID="{FA05031E-C450-4682-9614-D5D74F18279A}" presName="rootConnector" presStyleLbl="node2" presStyleIdx="0" presStyleCnt="6"/>
      <dgm:spPr/>
    </dgm:pt>
    <dgm:pt modelId="{DF11123A-9636-4813-8A2F-21E53A82F940}" type="pres">
      <dgm:prSet presAssocID="{FA05031E-C450-4682-9614-D5D74F18279A}" presName="hierChild4" presStyleCnt="0"/>
      <dgm:spPr/>
    </dgm:pt>
    <dgm:pt modelId="{09979B70-A014-47D4-818A-3A50175C453F}" type="pres">
      <dgm:prSet presAssocID="{FA05031E-C450-4682-9614-D5D74F18279A}" presName="hierChild5" presStyleCnt="0"/>
      <dgm:spPr/>
    </dgm:pt>
    <dgm:pt modelId="{F511EE74-4EAF-4E9E-9617-6B4774FB410F}" type="pres">
      <dgm:prSet presAssocID="{56E88EA4-DBEF-4368-B90E-9A9E731B465E}" presName="Name37" presStyleLbl="parChTrans1D2" presStyleIdx="1" presStyleCnt="6"/>
      <dgm:spPr/>
    </dgm:pt>
    <dgm:pt modelId="{52FF7062-2690-41BA-8254-6854BC1FF8EC}" type="pres">
      <dgm:prSet presAssocID="{9C421E1E-22BE-43C4-BB45-78104950D2C5}" presName="hierRoot2" presStyleCnt="0">
        <dgm:presLayoutVars>
          <dgm:hierBranch val="init"/>
        </dgm:presLayoutVars>
      </dgm:prSet>
      <dgm:spPr/>
    </dgm:pt>
    <dgm:pt modelId="{CA63CBAE-7C37-4405-AAB0-4DDF9AD38FA4}" type="pres">
      <dgm:prSet presAssocID="{9C421E1E-22BE-43C4-BB45-78104950D2C5}" presName="rootComposite" presStyleCnt="0"/>
      <dgm:spPr/>
    </dgm:pt>
    <dgm:pt modelId="{5E23CE72-FADB-4388-9371-08EE59300EDA}" type="pres">
      <dgm:prSet presAssocID="{9C421E1E-22BE-43C4-BB45-78104950D2C5}" presName="rootText" presStyleLbl="node2" presStyleIdx="1" presStyleCnt="6">
        <dgm:presLayoutVars>
          <dgm:chPref val="3"/>
        </dgm:presLayoutVars>
      </dgm:prSet>
      <dgm:spPr/>
    </dgm:pt>
    <dgm:pt modelId="{77FB10B5-EE83-4516-BE0C-AB96AC9D749D}" type="pres">
      <dgm:prSet presAssocID="{9C421E1E-22BE-43C4-BB45-78104950D2C5}" presName="rootConnector" presStyleLbl="node2" presStyleIdx="1" presStyleCnt="6"/>
      <dgm:spPr/>
    </dgm:pt>
    <dgm:pt modelId="{F7385C6C-BE8A-4F12-85E3-99C776F6FE95}" type="pres">
      <dgm:prSet presAssocID="{9C421E1E-22BE-43C4-BB45-78104950D2C5}" presName="hierChild4" presStyleCnt="0"/>
      <dgm:spPr/>
    </dgm:pt>
    <dgm:pt modelId="{8891044D-2924-4863-9720-10C9069BFDB6}" type="pres">
      <dgm:prSet presAssocID="{9C421E1E-22BE-43C4-BB45-78104950D2C5}" presName="hierChild5" presStyleCnt="0"/>
      <dgm:spPr/>
    </dgm:pt>
    <dgm:pt modelId="{7386935E-159A-4E04-8169-A8BEB9788378}" type="pres">
      <dgm:prSet presAssocID="{0485BB96-6D52-4DA7-8F90-129155E7F9E7}" presName="hierChild3" presStyleCnt="0"/>
      <dgm:spPr/>
    </dgm:pt>
    <dgm:pt modelId="{79592B3B-963B-4DE3-92CB-F5FA00D2D04E}" type="pres">
      <dgm:prSet presAssocID="{BEC227EF-C955-4F6E-865B-3C0D93151FD9}" presName="hierRoot1" presStyleCnt="0">
        <dgm:presLayoutVars>
          <dgm:hierBranch val="init"/>
        </dgm:presLayoutVars>
      </dgm:prSet>
      <dgm:spPr/>
    </dgm:pt>
    <dgm:pt modelId="{D50BA615-64E5-4E9D-BE4B-337F86E1A188}" type="pres">
      <dgm:prSet presAssocID="{BEC227EF-C955-4F6E-865B-3C0D93151FD9}" presName="rootComposite1" presStyleCnt="0"/>
      <dgm:spPr/>
    </dgm:pt>
    <dgm:pt modelId="{1E753CE5-DBF3-4C56-B8E9-99CE7E2096E5}" type="pres">
      <dgm:prSet presAssocID="{BEC227EF-C955-4F6E-865B-3C0D93151FD9}" presName="rootText1" presStyleLbl="node0" presStyleIdx="3" presStyleCnt="4">
        <dgm:presLayoutVars>
          <dgm:chPref val="3"/>
        </dgm:presLayoutVars>
      </dgm:prSet>
      <dgm:spPr/>
    </dgm:pt>
    <dgm:pt modelId="{859F5604-161C-4C37-8FE8-FE60FE3FBAB7}" type="pres">
      <dgm:prSet presAssocID="{BEC227EF-C955-4F6E-865B-3C0D93151FD9}" presName="rootConnector1" presStyleLbl="node1" presStyleIdx="0" presStyleCnt="0"/>
      <dgm:spPr/>
    </dgm:pt>
    <dgm:pt modelId="{CDFA1729-8ADE-416A-9558-950E1C6E0BAA}" type="pres">
      <dgm:prSet presAssocID="{BEC227EF-C955-4F6E-865B-3C0D93151FD9}" presName="hierChild2" presStyleCnt="0"/>
      <dgm:spPr/>
    </dgm:pt>
    <dgm:pt modelId="{7B3B2CEC-129F-4ADF-A821-F7EE1F6B4D79}" type="pres">
      <dgm:prSet presAssocID="{A8770132-EAA4-4A65-B0C2-4CE01237C86F}" presName="Name37" presStyleLbl="parChTrans1D2" presStyleIdx="2" presStyleCnt="6"/>
      <dgm:spPr/>
    </dgm:pt>
    <dgm:pt modelId="{DC7C809A-FB98-4486-967B-122A77809486}" type="pres">
      <dgm:prSet presAssocID="{3C36FC55-5214-4ADB-BDC5-5A4ADF0CF142}" presName="hierRoot2" presStyleCnt="0">
        <dgm:presLayoutVars>
          <dgm:hierBranch val="init"/>
        </dgm:presLayoutVars>
      </dgm:prSet>
      <dgm:spPr/>
    </dgm:pt>
    <dgm:pt modelId="{F52DEA2A-28E7-4471-B060-9DB087A6E2C2}" type="pres">
      <dgm:prSet presAssocID="{3C36FC55-5214-4ADB-BDC5-5A4ADF0CF142}" presName="rootComposite" presStyleCnt="0"/>
      <dgm:spPr/>
    </dgm:pt>
    <dgm:pt modelId="{AB442C66-6304-4819-A6D2-ED8E361D9BD5}" type="pres">
      <dgm:prSet presAssocID="{3C36FC55-5214-4ADB-BDC5-5A4ADF0CF142}" presName="rootText" presStyleLbl="node2" presStyleIdx="2" presStyleCnt="6">
        <dgm:presLayoutVars>
          <dgm:chPref val="3"/>
        </dgm:presLayoutVars>
      </dgm:prSet>
      <dgm:spPr/>
    </dgm:pt>
    <dgm:pt modelId="{A2859B5D-EB03-4386-89B6-C8BAA42FE705}" type="pres">
      <dgm:prSet presAssocID="{3C36FC55-5214-4ADB-BDC5-5A4ADF0CF142}" presName="rootConnector" presStyleLbl="node2" presStyleIdx="2" presStyleCnt="6"/>
      <dgm:spPr/>
    </dgm:pt>
    <dgm:pt modelId="{1B2013A1-5E8E-43D1-B256-0902443E12DC}" type="pres">
      <dgm:prSet presAssocID="{3C36FC55-5214-4ADB-BDC5-5A4ADF0CF142}" presName="hierChild4" presStyleCnt="0"/>
      <dgm:spPr/>
    </dgm:pt>
    <dgm:pt modelId="{61A91077-5D31-4FC3-96AC-F6B5F5EC5315}" type="pres">
      <dgm:prSet presAssocID="{3C36FC55-5214-4ADB-BDC5-5A4ADF0CF142}" presName="hierChild5" presStyleCnt="0"/>
      <dgm:spPr/>
    </dgm:pt>
    <dgm:pt modelId="{EEFF1608-90ED-4D0D-8775-5643277DDD51}" type="pres">
      <dgm:prSet presAssocID="{8D999A53-814C-4C5C-976E-3D698EFB6C0F}" presName="Name37" presStyleLbl="parChTrans1D2" presStyleIdx="3" presStyleCnt="6"/>
      <dgm:spPr/>
    </dgm:pt>
    <dgm:pt modelId="{20D4283F-C43A-4D70-9D96-5A517C2B4467}" type="pres">
      <dgm:prSet presAssocID="{181C9261-1446-4419-AF2E-DFFFA7F7BC0A}" presName="hierRoot2" presStyleCnt="0">
        <dgm:presLayoutVars>
          <dgm:hierBranch val="init"/>
        </dgm:presLayoutVars>
      </dgm:prSet>
      <dgm:spPr/>
    </dgm:pt>
    <dgm:pt modelId="{14E04B18-DEC3-4E2B-A3A4-9FA4FDA65DC4}" type="pres">
      <dgm:prSet presAssocID="{181C9261-1446-4419-AF2E-DFFFA7F7BC0A}" presName="rootComposite" presStyleCnt="0"/>
      <dgm:spPr/>
    </dgm:pt>
    <dgm:pt modelId="{93C9611F-A738-4AF6-9CEC-2123395CEFC0}" type="pres">
      <dgm:prSet presAssocID="{181C9261-1446-4419-AF2E-DFFFA7F7BC0A}" presName="rootText" presStyleLbl="node2" presStyleIdx="3" presStyleCnt="6">
        <dgm:presLayoutVars>
          <dgm:chPref val="3"/>
        </dgm:presLayoutVars>
      </dgm:prSet>
      <dgm:spPr/>
    </dgm:pt>
    <dgm:pt modelId="{886C4E77-72C5-4495-A856-6D78AD94AC2F}" type="pres">
      <dgm:prSet presAssocID="{181C9261-1446-4419-AF2E-DFFFA7F7BC0A}" presName="rootConnector" presStyleLbl="node2" presStyleIdx="3" presStyleCnt="6"/>
      <dgm:spPr/>
    </dgm:pt>
    <dgm:pt modelId="{130AD543-5217-4394-8DCE-A9EF251DE33D}" type="pres">
      <dgm:prSet presAssocID="{181C9261-1446-4419-AF2E-DFFFA7F7BC0A}" presName="hierChild4" presStyleCnt="0"/>
      <dgm:spPr/>
    </dgm:pt>
    <dgm:pt modelId="{AF3EE856-2CA6-4577-BA2D-11D55565FD69}" type="pres">
      <dgm:prSet presAssocID="{181C9261-1446-4419-AF2E-DFFFA7F7BC0A}" presName="hierChild5" presStyleCnt="0"/>
      <dgm:spPr/>
    </dgm:pt>
    <dgm:pt modelId="{FC5FA941-FF15-46EA-B907-BCEE5D7CEFB8}" type="pres">
      <dgm:prSet presAssocID="{EE85E6D4-638B-4DC4-94B4-F129449C1A64}" presName="Name37" presStyleLbl="parChTrans1D2" presStyleIdx="4" presStyleCnt="6"/>
      <dgm:spPr/>
    </dgm:pt>
    <dgm:pt modelId="{2DD3C291-4BE3-454C-BE70-C2E99D00145A}" type="pres">
      <dgm:prSet presAssocID="{0124B9D8-2961-49EF-A245-1A3FB308F97F}" presName="hierRoot2" presStyleCnt="0">
        <dgm:presLayoutVars>
          <dgm:hierBranch val="init"/>
        </dgm:presLayoutVars>
      </dgm:prSet>
      <dgm:spPr/>
    </dgm:pt>
    <dgm:pt modelId="{CD607530-0A4C-4684-AED3-F7992379B432}" type="pres">
      <dgm:prSet presAssocID="{0124B9D8-2961-49EF-A245-1A3FB308F97F}" presName="rootComposite" presStyleCnt="0"/>
      <dgm:spPr/>
    </dgm:pt>
    <dgm:pt modelId="{D772BC25-68D3-4ABB-B1C4-89E30D48945E}" type="pres">
      <dgm:prSet presAssocID="{0124B9D8-2961-49EF-A245-1A3FB308F97F}" presName="rootText" presStyleLbl="node2" presStyleIdx="4" presStyleCnt="6">
        <dgm:presLayoutVars>
          <dgm:chPref val="3"/>
        </dgm:presLayoutVars>
      </dgm:prSet>
      <dgm:spPr/>
    </dgm:pt>
    <dgm:pt modelId="{8216825A-95C2-4984-A84F-9DFD72D8FEAF}" type="pres">
      <dgm:prSet presAssocID="{0124B9D8-2961-49EF-A245-1A3FB308F97F}" presName="rootConnector" presStyleLbl="node2" presStyleIdx="4" presStyleCnt="6"/>
      <dgm:spPr/>
    </dgm:pt>
    <dgm:pt modelId="{4548E457-C0A6-40EC-902D-1476E36840E4}" type="pres">
      <dgm:prSet presAssocID="{0124B9D8-2961-49EF-A245-1A3FB308F97F}" presName="hierChild4" presStyleCnt="0"/>
      <dgm:spPr/>
    </dgm:pt>
    <dgm:pt modelId="{2C67D91C-6D19-400E-9FAF-2B3B80918331}" type="pres">
      <dgm:prSet presAssocID="{0124B9D8-2961-49EF-A245-1A3FB308F97F}" presName="hierChild5" presStyleCnt="0"/>
      <dgm:spPr/>
    </dgm:pt>
    <dgm:pt modelId="{C22C6CCC-0394-4B2E-8FCD-E7F94C6799A1}" type="pres">
      <dgm:prSet presAssocID="{F636F5F5-9457-43A4-A4E7-FE088B00BD8B}" presName="Name37" presStyleLbl="parChTrans1D2" presStyleIdx="5" presStyleCnt="6"/>
      <dgm:spPr/>
    </dgm:pt>
    <dgm:pt modelId="{BD92A4CC-98F2-4C2F-856A-DB70EB86B988}" type="pres">
      <dgm:prSet presAssocID="{05099DA9-6C0F-4E6B-B65E-77821DDC1300}" presName="hierRoot2" presStyleCnt="0">
        <dgm:presLayoutVars>
          <dgm:hierBranch val="init"/>
        </dgm:presLayoutVars>
      </dgm:prSet>
      <dgm:spPr/>
    </dgm:pt>
    <dgm:pt modelId="{F3BC5B64-307B-4475-8B22-EECA960D3FDA}" type="pres">
      <dgm:prSet presAssocID="{05099DA9-6C0F-4E6B-B65E-77821DDC1300}" presName="rootComposite" presStyleCnt="0"/>
      <dgm:spPr/>
    </dgm:pt>
    <dgm:pt modelId="{59838A90-BE10-48F5-8BE1-C0BA2625635D}" type="pres">
      <dgm:prSet presAssocID="{05099DA9-6C0F-4E6B-B65E-77821DDC1300}" presName="rootText" presStyleLbl="node2" presStyleIdx="5" presStyleCnt="6">
        <dgm:presLayoutVars>
          <dgm:chPref val="3"/>
        </dgm:presLayoutVars>
      </dgm:prSet>
      <dgm:spPr/>
    </dgm:pt>
    <dgm:pt modelId="{6E6A7377-F7AD-4A45-B6B9-6CCB9366363C}" type="pres">
      <dgm:prSet presAssocID="{05099DA9-6C0F-4E6B-B65E-77821DDC1300}" presName="rootConnector" presStyleLbl="node2" presStyleIdx="5" presStyleCnt="6"/>
      <dgm:spPr/>
    </dgm:pt>
    <dgm:pt modelId="{D583773A-B804-4B14-BE22-86F8B46E8C6C}" type="pres">
      <dgm:prSet presAssocID="{05099DA9-6C0F-4E6B-B65E-77821DDC1300}" presName="hierChild4" presStyleCnt="0"/>
      <dgm:spPr/>
    </dgm:pt>
    <dgm:pt modelId="{D64A2D51-E180-4EC8-A92C-1A0BC6E2BC10}" type="pres">
      <dgm:prSet presAssocID="{05099DA9-6C0F-4E6B-B65E-77821DDC1300}" presName="hierChild5" presStyleCnt="0"/>
      <dgm:spPr/>
    </dgm:pt>
    <dgm:pt modelId="{8EE7A515-4DD1-4039-99F5-4A3E5936BB87}" type="pres">
      <dgm:prSet presAssocID="{BEC227EF-C955-4F6E-865B-3C0D93151FD9}" presName="hierChild3" presStyleCnt="0"/>
      <dgm:spPr/>
    </dgm:pt>
  </dgm:ptLst>
  <dgm:cxnLst>
    <dgm:cxn modelId="{8077BE02-477E-413A-8E1A-BFC9C8EC6740}" type="presOf" srcId="{0485BB96-6D52-4DA7-8F90-129155E7F9E7}" destId="{110B617A-6930-4C08-A247-5965BBFCA8BF}" srcOrd="1" destOrd="0" presId="urn:microsoft.com/office/officeart/2005/8/layout/orgChart1"/>
    <dgm:cxn modelId="{C013E802-D2FD-404B-8B86-7D09888D350A}" type="presOf" srcId="{3C36FC55-5214-4ADB-BDC5-5A4ADF0CF142}" destId="{AB442C66-6304-4819-A6D2-ED8E361D9BD5}" srcOrd="0" destOrd="0" presId="urn:microsoft.com/office/officeart/2005/8/layout/orgChart1"/>
    <dgm:cxn modelId="{2E9CB308-86C8-4DDE-AEEC-4255FA6F92D5}" type="presOf" srcId="{8D999A53-814C-4C5C-976E-3D698EFB6C0F}" destId="{EEFF1608-90ED-4D0D-8775-5643277DDD51}" srcOrd="0" destOrd="0" presId="urn:microsoft.com/office/officeart/2005/8/layout/orgChart1"/>
    <dgm:cxn modelId="{0457BC09-4698-4722-8286-585D3E8567EF}" type="presOf" srcId="{9705410D-E8F2-49F9-B526-70EA35A5D067}" destId="{AF96E66D-D5BA-44F9-9B26-6F5CF522E877}" srcOrd="0" destOrd="0" presId="urn:microsoft.com/office/officeart/2005/8/layout/orgChart1"/>
    <dgm:cxn modelId="{7476510E-A01E-4AF8-828B-1DEF52E9A87E}" type="presOf" srcId="{05099DA9-6C0F-4E6B-B65E-77821DDC1300}" destId="{59838A90-BE10-48F5-8BE1-C0BA2625635D}" srcOrd="0" destOrd="0" presId="urn:microsoft.com/office/officeart/2005/8/layout/orgChart1"/>
    <dgm:cxn modelId="{3C844E23-1707-4F9A-9F0D-C4B201ECCDE5}" type="presOf" srcId="{9705410D-E8F2-49F9-B526-70EA35A5D067}" destId="{FF2655C0-7146-4EF6-B7CA-B53894CB5596}" srcOrd="1" destOrd="0" presId="urn:microsoft.com/office/officeart/2005/8/layout/orgChart1"/>
    <dgm:cxn modelId="{5C0E3127-425A-4ABB-838C-71D6819B6F0F}" srcId="{D53CA7FB-2032-4061-9BA4-94B6567B4A87}" destId="{BEC227EF-C955-4F6E-865B-3C0D93151FD9}" srcOrd="3" destOrd="0" parTransId="{ADEA3DA5-A9AC-4125-8B9F-A9823A2D80BE}" sibTransId="{C8885240-71AD-41A3-98DB-C02A1A0D0EFA}"/>
    <dgm:cxn modelId="{21210A2B-5B8A-4E04-A37D-DCE43C11F514}" type="presOf" srcId="{B6152BAD-1121-4419-AA36-45573DF74AC4}" destId="{96F213E4-D5F0-4B69-8A07-AC0DF27C5322}" srcOrd="1" destOrd="0" presId="urn:microsoft.com/office/officeart/2005/8/layout/orgChart1"/>
    <dgm:cxn modelId="{586DEE32-A5FB-4FD9-90FD-A4D26A442704}" type="presOf" srcId="{0124B9D8-2961-49EF-A245-1A3FB308F97F}" destId="{8216825A-95C2-4984-A84F-9DFD72D8FEAF}" srcOrd="1" destOrd="0" presId="urn:microsoft.com/office/officeart/2005/8/layout/orgChart1"/>
    <dgm:cxn modelId="{4BD40138-E3EE-4865-AD2F-28EAAD97D835}" type="presOf" srcId="{181C9261-1446-4419-AF2E-DFFFA7F7BC0A}" destId="{886C4E77-72C5-4495-A856-6D78AD94AC2F}" srcOrd="1" destOrd="0" presId="urn:microsoft.com/office/officeart/2005/8/layout/orgChart1"/>
    <dgm:cxn modelId="{702D2C5C-7474-4CB6-93B9-2D233F5A46C5}" srcId="{BEC227EF-C955-4F6E-865B-3C0D93151FD9}" destId="{05099DA9-6C0F-4E6B-B65E-77821DDC1300}" srcOrd="3" destOrd="0" parTransId="{F636F5F5-9457-43A4-A4E7-FE088B00BD8B}" sibTransId="{106BED83-7812-43CA-B157-18E9A867AE9F}"/>
    <dgm:cxn modelId="{1C75C35E-9779-4058-B9D1-0B61F7A51DB2}" type="presOf" srcId="{BEC227EF-C955-4F6E-865B-3C0D93151FD9}" destId="{859F5604-161C-4C37-8FE8-FE60FE3FBAB7}" srcOrd="1" destOrd="0" presId="urn:microsoft.com/office/officeart/2005/8/layout/orgChart1"/>
    <dgm:cxn modelId="{185E4266-3711-4B74-96A8-6061497BB8A4}" srcId="{D53CA7FB-2032-4061-9BA4-94B6567B4A87}" destId="{9705410D-E8F2-49F9-B526-70EA35A5D067}" srcOrd="1" destOrd="0" parTransId="{67454109-3314-428A-84A4-EFDC1B1D094C}" sibTransId="{02B246C2-2A5E-4049-8936-B578FD5F64D1}"/>
    <dgm:cxn modelId="{07237847-2E82-4659-B586-56DAA3578DB8}" srcId="{BEC227EF-C955-4F6E-865B-3C0D93151FD9}" destId="{3C36FC55-5214-4ADB-BDC5-5A4ADF0CF142}" srcOrd="0" destOrd="0" parTransId="{A8770132-EAA4-4A65-B0C2-4CE01237C86F}" sibTransId="{53F7DC93-0450-47E6-A1B8-A2EEABE732B2}"/>
    <dgm:cxn modelId="{160A0C6A-93F5-4C5B-B76F-354514D2B315}" type="presOf" srcId="{9C421E1E-22BE-43C4-BB45-78104950D2C5}" destId="{5E23CE72-FADB-4388-9371-08EE59300EDA}" srcOrd="0" destOrd="0" presId="urn:microsoft.com/office/officeart/2005/8/layout/orgChart1"/>
    <dgm:cxn modelId="{F1249850-25C8-4E42-9A69-9940BB4BAF2B}" type="presOf" srcId="{FA05031E-C450-4682-9614-D5D74F18279A}" destId="{DB9707CF-726C-4409-B3A9-854EFD0491D0}" srcOrd="1" destOrd="0" presId="urn:microsoft.com/office/officeart/2005/8/layout/orgChart1"/>
    <dgm:cxn modelId="{09277474-F2B1-4C69-98DB-CE9063D72F36}" type="presOf" srcId="{EE85E6D4-638B-4DC4-94B4-F129449C1A64}" destId="{FC5FA941-FF15-46EA-B907-BCEE5D7CEFB8}" srcOrd="0" destOrd="0" presId="urn:microsoft.com/office/officeart/2005/8/layout/orgChart1"/>
    <dgm:cxn modelId="{7028A955-E93C-412A-9B63-16EB0FA9E213}" type="presOf" srcId="{C77F3919-346F-477F-9EFF-D3D7058784E6}" destId="{7BC96611-93FE-4EDE-AED8-0EF886A8C522}" srcOrd="0" destOrd="0" presId="urn:microsoft.com/office/officeart/2005/8/layout/orgChart1"/>
    <dgm:cxn modelId="{14BE7D7C-4C25-4932-B680-75950DE455A8}" srcId="{D53CA7FB-2032-4061-9BA4-94B6567B4A87}" destId="{B6152BAD-1121-4419-AA36-45573DF74AC4}" srcOrd="0" destOrd="0" parTransId="{B823FB2C-8200-49D3-8469-83FC04E1AFC9}" sibTransId="{E9EBA57E-D897-45E3-B11A-53B274562868}"/>
    <dgm:cxn modelId="{4597497E-0AFA-4A63-928B-5D71EC192B81}" type="presOf" srcId="{BEC227EF-C955-4F6E-865B-3C0D93151FD9}" destId="{1E753CE5-DBF3-4C56-B8E9-99CE7E2096E5}" srcOrd="0" destOrd="0" presId="urn:microsoft.com/office/officeart/2005/8/layout/orgChart1"/>
    <dgm:cxn modelId="{0748477F-3866-4C04-AFD9-1847182B8B72}" srcId="{0485BB96-6D52-4DA7-8F90-129155E7F9E7}" destId="{9C421E1E-22BE-43C4-BB45-78104950D2C5}" srcOrd="1" destOrd="0" parTransId="{56E88EA4-DBEF-4368-B90E-9A9E731B465E}" sibTransId="{CA34718E-0925-47FE-B3CC-F58C3B7043EF}"/>
    <dgm:cxn modelId="{81EE6983-EFFF-4F68-BFCC-D3A12C78C59A}" type="presOf" srcId="{FA05031E-C450-4682-9614-D5D74F18279A}" destId="{A3D9E5AD-EE30-4F57-8462-D7D76D873BB5}" srcOrd="0" destOrd="0" presId="urn:microsoft.com/office/officeart/2005/8/layout/orgChart1"/>
    <dgm:cxn modelId="{0ECE5F8A-71BD-4A6B-B38D-00FF78B67B24}" srcId="{D53CA7FB-2032-4061-9BA4-94B6567B4A87}" destId="{0485BB96-6D52-4DA7-8F90-129155E7F9E7}" srcOrd="2" destOrd="0" parTransId="{5D7539E7-FA45-4ED7-9713-659B0C6766ED}" sibTransId="{D9A385CC-C93F-44D7-A3FA-BB01755ADBC7}"/>
    <dgm:cxn modelId="{19D1BD8E-48F2-4C2E-B008-A6C9F42ACBA3}" type="presOf" srcId="{D53CA7FB-2032-4061-9BA4-94B6567B4A87}" destId="{F96B3BBE-5009-425A-A077-0E6963FD697F}" srcOrd="0" destOrd="0" presId="urn:microsoft.com/office/officeart/2005/8/layout/orgChart1"/>
    <dgm:cxn modelId="{96277592-7035-49F3-82AD-2B0C85B6E7BB}" srcId="{BEC227EF-C955-4F6E-865B-3C0D93151FD9}" destId="{181C9261-1446-4419-AF2E-DFFFA7F7BC0A}" srcOrd="1" destOrd="0" parTransId="{8D999A53-814C-4C5C-976E-3D698EFB6C0F}" sibTransId="{30015A58-2E7A-46B9-B155-343378295CBB}"/>
    <dgm:cxn modelId="{99580F96-3343-4F40-ADF1-F10F9606299E}" type="presOf" srcId="{B6152BAD-1121-4419-AA36-45573DF74AC4}" destId="{A714B9EE-7C79-44A7-A555-59BFF8088BF2}" srcOrd="0" destOrd="0" presId="urn:microsoft.com/office/officeart/2005/8/layout/orgChart1"/>
    <dgm:cxn modelId="{64440697-2BE8-43F2-A16C-CE87D99920DF}" type="presOf" srcId="{05099DA9-6C0F-4E6B-B65E-77821DDC1300}" destId="{6E6A7377-F7AD-4A45-B6B9-6CCB9366363C}" srcOrd="1" destOrd="0" presId="urn:microsoft.com/office/officeart/2005/8/layout/orgChart1"/>
    <dgm:cxn modelId="{19C663AB-63E6-4C28-81D6-54BF864A8FDB}" srcId="{BEC227EF-C955-4F6E-865B-3C0D93151FD9}" destId="{0124B9D8-2961-49EF-A245-1A3FB308F97F}" srcOrd="2" destOrd="0" parTransId="{EE85E6D4-638B-4DC4-94B4-F129449C1A64}" sibTransId="{F10306EC-FD17-4D68-B230-2901BFEADF57}"/>
    <dgm:cxn modelId="{E650F9AC-C8A4-4F90-8129-C15E8D84566B}" type="presOf" srcId="{A8770132-EAA4-4A65-B0C2-4CE01237C86F}" destId="{7B3B2CEC-129F-4ADF-A821-F7EE1F6B4D79}" srcOrd="0" destOrd="0" presId="urn:microsoft.com/office/officeart/2005/8/layout/orgChart1"/>
    <dgm:cxn modelId="{2B4D36AF-167E-49ED-96EB-26DB462D6779}" type="presOf" srcId="{9C421E1E-22BE-43C4-BB45-78104950D2C5}" destId="{77FB10B5-EE83-4516-BE0C-AB96AC9D749D}" srcOrd="1" destOrd="0" presId="urn:microsoft.com/office/officeart/2005/8/layout/orgChart1"/>
    <dgm:cxn modelId="{7BEBE2BC-2311-4476-B48A-0D5C51AF3CF7}" type="presOf" srcId="{0485BB96-6D52-4DA7-8F90-129155E7F9E7}" destId="{C4BFB237-A2CD-4DF6-A10F-1623E640723F}" srcOrd="0" destOrd="0" presId="urn:microsoft.com/office/officeart/2005/8/layout/orgChart1"/>
    <dgm:cxn modelId="{9496B4CE-5A60-402C-A5A7-86306E601499}" srcId="{0485BB96-6D52-4DA7-8F90-129155E7F9E7}" destId="{FA05031E-C450-4682-9614-D5D74F18279A}" srcOrd="0" destOrd="0" parTransId="{C77F3919-346F-477F-9EFF-D3D7058784E6}" sibTransId="{21CE21F0-C7CD-4D67-AE45-DA07487CE8F9}"/>
    <dgm:cxn modelId="{C106C5E3-75B8-46DC-8C83-4A7DFDF8F21B}" type="presOf" srcId="{56E88EA4-DBEF-4368-B90E-9A9E731B465E}" destId="{F511EE74-4EAF-4E9E-9617-6B4774FB410F}" srcOrd="0" destOrd="0" presId="urn:microsoft.com/office/officeart/2005/8/layout/orgChart1"/>
    <dgm:cxn modelId="{08F6C2E8-BB79-403D-B9D2-7AE5F9ABC136}" type="presOf" srcId="{F636F5F5-9457-43A4-A4E7-FE088B00BD8B}" destId="{C22C6CCC-0394-4B2E-8FCD-E7F94C6799A1}" srcOrd="0" destOrd="0" presId="urn:microsoft.com/office/officeart/2005/8/layout/orgChart1"/>
    <dgm:cxn modelId="{FFE9F6E8-D72D-42E1-A76C-F95AA55353F6}" type="presOf" srcId="{0124B9D8-2961-49EF-A245-1A3FB308F97F}" destId="{D772BC25-68D3-4ABB-B1C4-89E30D48945E}" srcOrd="0" destOrd="0" presId="urn:microsoft.com/office/officeart/2005/8/layout/orgChart1"/>
    <dgm:cxn modelId="{D1D89EEA-9107-494D-9E4C-516E8D58EA8E}" type="presOf" srcId="{181C9261-1446-4419-AF2E-DFFFA7F7BC0A}" destId="{93C9611F-A738-4AF6-9CEC-2123395CEFC0}" srcOrd="0" destOrd="0" presId="urn:microsoft.com/office/officeart/2005/8/layout/orgChart1"/>
    <dgm:cxn modelId="{4E39FDFE-30BF-44BD-AFB2-3D587B640D28}" type="presOf" srcId="{3C36FC55-5214-4ADB-BDC5-5A4ADF0CF142}" destId="{A2859B5D-EB03-4386-89B6-C8BAA42FE705}" srcOrd="1" destOrd="0" presId="urn:microsoft.com/office/officeart/2005/8/layout/orgChart1"/>
    <dgm:cxn modelId="{7093402A-3115-435E-8C0E-FD4AAB4E1CAF}" type="presParOf" srcId="{F96B3BBE-5009-425A-A077-0E6963FD697F}" destId="{E9294645-4AEC-418E-A205-3C7BFCC89412}" srcOrd="0" destOrd="0" presId="urn:microsoft.com/office/officeart/2005/8/layout/orgChart1"/>
    <dgm:cxn modelId="{47323F79-7A2F-4DF1-AD50-A1C5C321EC40}" type="presParOf" srcId="{E9294645-4AEC-418E-A205-3C7BFCC89412}" destId="{B986AC0E-5A21-4E1C-B542-35773801B412}" srcOrd="0" destOrd="0" presId="urn:microsoft.com/office/officeart/2005/8/layout/orgChart1"/>
    <dgm:cxn modelId="{85BD4919-B270-421F-83CD-1CEA75E27A04}" type="presParOf" srcId="{B986AC0E-5A21-4E1C-B542-35773801B412}" destId="{A714B9EE-7C79-44A7-A555-59BFF8088BF2}" srcOrd="0" destOrd="0" presId="urn:microsoft.com/office/officeart/2005/8/layout/orgChart1"/>
    <dgm:cxn modelId="{46521EBD-9C76-4059-BF4D-BAD11116112A}" type="presParOf" srcId="{B986AC0E-5A21-4E1C-B542-35773801B412}" destId="{96F213E4-D5F0-4B69-8A07-AC0DF27C5322}" srcOrd="1" destOrd="0" presId="urn:microsoft.com/office/officeart/2005/8/layout/orgChart1"/>
    <dgm:cxn modelId="{F83F35FA-54DD-4039-B2BC-C34265D911B4}" type="presParOf" srcId="{E9294645-4AEC-418E-A205-3C7BFCC89412}" destId="{38F1824F-840D-42A8-B90C-35AC931414FE}" srcOrd="1" destOrd="0" presId="urn:microsoft.com/office/officeart/2005/8/layout/orgChart1"/>
    <dgm:cxn modelId="{FB114EF3-2272-474F-93B9-9EDD65B035E8}" type="presParOf" srcId="{E9294645-4AEC-418E-A205-3C7BFCC89412}" destId="{44B8D901-9D29-4F86-9B0F-D3A5ACA51554}" srcOrd="2" destOrd="0" presId="urn:microsoft.com/office/officeart/2005/8/layout/orgChart1"/>
    <dgm:cxn modelId="{5A80151A-0457-4219-9115-E523EB2F9182}" type="presParOf" srcId="{F96B3BBE-5009-425A-A077-0E6963FD697F}" destId="{EB9B6762-7429-4A79-80BE-3A07DDF668F0}" srcOrd="1" destOrd="0" presId="urn:microsoft.com/office/officeart/2005/8/layout/orgChart1"/>
    <dgm:cxn modelId="{458D0673-019E-498F-B0EE-1DE1AFA0869A}" type="presParOf" srcId="{EB9B6762-7429-4A79-80BE-3A07DDF668F0}" destId="{7541A06A-6469-45DD-82B0-E4E0E717C981}" srcOrd="0" destOrd="0" presId="urn:microsoft.com/office/officeart/2005/8/layout/orgChart1"/>
    <dgm:cxn modelId="{D40105C4-D6CA-4627-B4A0-FF36DF0276DE}" type="presParOf" srcId="{7541A06A-6469-45DD-82B0-E4E0E717C981}" destId="{AF96E66D-D5BA-44F9-9B26-6F5CF522E877}" srcOrd="0" destOrd="0" presId="urn:microsoft.com/office/officeart/2005/8/layout/orgChart1"/>
    <dgm:cxn modelId="{0AD6D8FC-E99E-41BD-9921-65F3B2DE6BE6}" type="presParOf" srcId="{7541A06A-6469-45DD-82B0-E4E0E717C981}" destId="{FF2655C0-7146-4EF6-B7CA-B53894CB5596}" srcOrd="1" destOrd="0" presId="urn:microsoft.com/office/officeart/2005/8/layout/orgChart1"/>
    <dgm:cxn modelId="{6720D351-6473-452A-8823-5EF47A149C18}" type="presParOf" srcId="{EB9B6762-7429-4A79-80BE-3A07DDF668F0}" destId="{2307D01F-B318-47E8-BF86-046AAA7B1D42}" srcOrd="1" destOrd="0" presId="urn:microsoft.com/office/officeart/2005/8/layout/orgChart1"/>
    <dgm:cxn modelId="{A65751BC-C655-4265-9D82-BF21A6D25206}" type="presParOf" srcId="{EB9B6762-7429-4A79-80BE-3A07DDF668F0}" destId="{6716EDE8-AFF4-417A-9B62-A36C4D550D39}" srcOrd="2" destOrd="0" presId="urn:microsoft.com/office/officeart/2005/8/layout/orgChart1"/>
    <dgm:cxn modelId="{4186483E-B94F-4FD6-BEDF-6379D0BDB74D}" type="presParOf" srcId="{F96B3BBE-5009-425A-A077-0E6963FD697F}" destId="{7097FD92-CE24-484B-B64B-E014FE8B0A9D}" srcOrd="2" destOrd="0" presId="urn:microsoft.com/office/officeart/2005/8/layout/orgChart1"/>
    <dgm:cxn modelId="{E33A19B1-D38F-4A55-B155-4568081DBEA3}" type="presParOf" srcId="{7097FD92-CE24-484B-B64B-E014FE8B0A9D}" destId="{EF7807DF-881D-434D-90FB-FF0625B1614A}" srcOrd="0" destOrd="0" presId="urn:microsoft.com/office/officeart/2005/8/layout/orgChart1"/>
    <dgm:cxn modelId="{9FD157D1-DA71-4420-B409-EBA17D088B8E}" type="presParOf" srcId="{EF7807DF-881D-434D-90FB-FF0625B1614A}" destId="{C4BFB237-A2CD-4DF6-A10F-1623E640723F}" srcOrd="0" destOrd="0" presId="urn:microsoft.com/office/officeart/2005/8/layout/orgChart1"/>
    <dgm:cxn modelId="{DB7AF4D7-757E-4C14-B955-5B91CC2056F7}" type="presParOf" srcId="{EF7807DF-881D-434D-90FB-FF0625B1614A}" destId="{110B617A-6930-4C08-A247-5965BBFCA8BF}" srcOrd="1" destOrd="0" presId="urn:microsoft.com/office/officeart/2005/8/layout/orgChart1"/>
    <dgm:cxn modelId="{14190AD4-0815-41BD-9A06-6AA9B62D50F5}" type="presParOf" srcId="{7097FD92-CE24-484B-B64B-E014FE8B0A9D}" destId="{D0A28203-7293-408B-BDE6-29540B922785}" srcOrd="1" destOrd="0" presId="urn:microsoft.com/office/officeart/2005/8/layout/orgChart1"/>
    <dgm:cxn modelId="{EC7A3293-2347-4A98-872B-3D26CB9224D8}" type="presParOf" srcId="{D0A28203-7293-408B-BDE6-29540B922785}" destId="{7BC96611-93FE-4EDE-AED8-0EF886A8C522}" srcOrd="0" destOrd="0" presId="urn:microsoft.com/office/officeart/2005/8/layout/orgChart1"/>
    <dgm:cxn modelId="{9C7C0049-4C26-41EE-8D65-D482D7856A6F}" type="presParOf" srcId="{D0A28203-7293-408B-BDE6-29540B922785}" destId="{8392690F-59D2-4CDD-8707-5E942712C0A0}" srcOrd="1" destOrd="0" presId="urn:microsoft.com/office/officeart/2005/8/layout/orgChart1"/>
    <dgm:cxn modelId="{348FB2B6-2918-4B4C-B688-F67C123E192A}" type="presParOf" srcId="{8392690F-59D2-4CDD-8707-5E942712C0A0}" destId="{05A616AF-4408-49AA-8C64-CEF591A07CF2}" srcOrd="0" destOrd="0" presId="urn:microsoft.com/office/officeart/2005/8/layout/orgChart1"/>
    <dgm:cxn modelId="{BE1FD682-1C6E-4D20-8A7A-085CA0C48BBF}" type="presParOf" srcId="{05A616AF-4408-49AA-8C64-CEF591A07CF2}" destId="{A3D9E5AD-EE30-4F57-8462-D7D76D873BB5}" srcOrd="0" destOrd="0" presId="urn:microsoft.com/office/officeart/2005/8/layout/orgChart1"/>
    <dgm:cxn modelId="{B0C8ABB7-1480-4741-8DB4-4A8D51E1B5DC}" type="presParOf" srcId="{05A616AF-4408-49AA-8C64-CEF591A07CF2}" destId="{DB9707CF-726C-4409-B3A9-854EFD0491D0}" srcOrd="1" destOrd="0" presId="urn:microsoft.com/office/officeart/2005/8/layout/orgChart1"/>
    <dgm:cxn modelId="{591DF148-FFBB-484B-843B-73D9E1315812}" type="presParOf" srcId="{8392690F-59D2-4CDD-8707-5E942712C0A0}" destId="{DF11123A-9636-4813-8A2F-21E53A82F940}" srcOrd="1" destOrd="0" presId="urn:microsoft.com/office/officeart/2005/8/layout/orgChart1"/>
    <dgm:cxn modelId="{2C9A2194-DEC1-4166-943D-C3F4E6CD07A5}" type="presParOf" srcId="{8392690F-59D2-4CDD-8707-5E942712C0A0}" destId="{09979B70-A014-47D4-818A-3A50175C453F}" srcOrd="2" destOrd="0" presId="urn:microsoft.com/office/officeart/2005/8/layout/orgChart1"/>
    <dgm:cxn modelId="{ACA538BF-6B1A-434C-A18E-203CBEA346B3}" type="presParOf" srcId="{D0A28203-7293-408B-BDE6-29540B922785}" destId="{F511EE74-4EAF-4E9E-9617-6B4774FB410F}" srcOrd="2" destOrd="0" presId="urn:microsoft.com/office/officeart/2005/8/layout/orgChart1"/>
    <dgm:cxn modelId="{B0D6780A-CA71-46E4-B9F1-667BED642688}" type="presParOf" srcId="{D0A28203-7293-408B-BDE6-29540B922785}" destId="{52FF7062-2690-41BA-8254-6854BC1FF8EC}" srcOrd="3" destOrd="0" presId="urn:microsoft.com/office/officeart/2005/8/layout/orgChart1"/>
    <dgm:cxn modelId="{4DE0D7C0-1120-46A2-9C41-DBC5DFF175A3}" type="presParOf" srcId="{52FF7062-2690-41BA-8254-6854BC1FF8EC}" destId="{CA63CBAE-7C37-4405-AAB0-4DDF9AD38FA4}" srcOrd="0" destOrd="0" presId="urn:microsoft.com/office/officeart/2005/8/layout/orgChart1"/>
    <dgm:cxn modelId="{F62483D0-5B22-4F0E-99F2-2BD7C7D9A504}" type="presParOf" srcId="{CA63CBAE-7C37-4405-AAB0-4DDF9AD38FA4}" destId="{5E23CE72-FADB-4388-9371-08EE59300EDA}" srcOrd="0" destOrd="0" presId="urn:microsoft.com/office/officeart/2005/8/layout/orgChart1"/>
    <dgm:cxn modelId="{E7C9A2A0-05F5-49BC-AF5C-BB1AF8415E01}" type="presParOf" srcId="{CA63CBAE-7C37-4405-AAB0-4DDF9AD38FA4}" destId="{77FB10B5-EE83-4516-BE0C-AB96AC9D749D}" srcOrd="1" destOrd="0" presId="urn:microsoft.com/office/officeart/2005/8/layout/orgChart1"/>
    <dgm:cxn modelId="{CD08417D-6BCF-4BA5-A81A-B125128748F2}" type="presParOf" srcId="{52FF7062-2690-41BA-8254-6854BC1FF8EC}" destId="{F7385C6C-BE8A-4F12-85E3-99C776F6FE95}" srcOrd="1" destOrd="0" presId="urn:microsoft.com/office/officeart/2005/8/layout/orgChart1"/>
    <dgm:cxn modelId="{774DD708-718C-416E-994F-64D81DBDB830}" type="presParOf" srcId="{52FF7062-2690-41BA-8254-6854BC1FF8EC}" destId="{8891044D-2924-4863-9720-10C9069BFDB6}" srcOrd="2" destOrd="0" presId="urn:microsoft.com/office/officeart/2005/8/layout/orgChart1"/>
    <dgm:cxn modelId="{B36F18B1-7B90-4C1B-8EEE-BAF43EA90D8E}" type="presParOf" srcId="{7097FD92-CE24-484B-B64B-E014FE8B0A9D}" destId="{7386935E-159A-4E04-8169-A8BEB9788378}" srcOrd="2" destOrd="0" presId="urn:microsoft.com/office/officeart/2005/8/layout/orgChart1"/>
    <dgm:cxn modelId="{4098CC8E-9CD9-45B5-A12E-F206287334B6}" type="presParOf" srcId="{F96B3BBE-5009-425A-A077-0E6963FD697F}" destId="{79592B3B-963B-4DE3-92CB-F5FA00D2D04E}" srcOrd="3" destOrd="0" presId="urn:microsoft.com/office/officeart/2005/8/layout/orgChart1"/>
    <dgm:cxn modelId="{E605210F-C78F-4966-934C-3A909E564D74}" type="presParOf" srcId="{79592B3B-963B-4DE3-92CB-F5FA00D2D04E}" destId="{D50BA615-64E5-4E9D-BE4B-337F86E1A188}" srcOrd="0" destOrd="0" presId="urn:microsoft.com/office/officeart/2005/8/layout/orgChart1"/>
    <dgm:cxn modelId="{776D6D38-C03E-401E-B5D4-F5AB6AB5E215}" type="presParOf" srcId="{D50BA615-64E5-4E9D-BE4B-337F86E1A188}" destId="{1E753CE5-DBF3-4C56-B8E9-99CE7E2096E5}" srcOrd="0" destOrd="0" presId="urn:microsoft.com/office/officeart/2005/8/layout/orgChart1"/>
    <dgm:cxn modelId="{B4555FAC-790E-4797-BDDE-1250BC699034}" type="presParOf" srcId="{D50BA615-64E5-4E9D-BE4B-337F86E1A188}" destId="{859F5604-161C-4C37-8FE8-FE60FE3FBAB7}" srcOrd="1" destOrd="0" presId="urn:microsoft.com/office/officeart/2005/8/layout/orgChart1"/>
    <dgm:cxn modelId="{D6274F55-C3AF-4E8E-BB65-EF00D7246B82}" type="presParOf" srcId="{79592B3B-963B-4DE3-92CB-F5FA00D2D04E}" destId="{CDFA1729-8ADE-416A-9558-950E1C6E0BAA}" srcOrd="1" destOrd="0" presId="urn:microsoft.com/office/officeart/2005/8/layout/orgChart1"/>
    <dgm:cxn modelId="{D2FA0EA8-D89F-4FC1-93A1-374BD1085FF7}" type="presParOf" srcId="{CDFA1729-8ADE-416A-9558-950E1C6E0BAA}" destId="{7B3B2CEC-129F-4ADF-A821-F7EE1F6B4D79}" srcOrd="0" destOrd="0" presId="urn:microsoft.com/office/officeart/2005/8/layout/orgChart1"/>
    <dgm:cxn modelId="{3E78E865-95AC-440C-9B34-75D4E0197BAC}" type="presParOf" srcId="{CDFA1729-8ADE-416A-9558-950E1C6E0BAA}" destId="{DC7C809A-FB98-4486-967B-122A77809486}" srcOrd="1" destOrd="0" presId="urn:microsoft.com/office/officeart/2005/8/layout/orgChart1"/>
    <dgm:cxn modelId="{CAAEB1BB-6965-4AF1-BE52-F3F7468CF9E1}" type="presParOf" srcId="{DC7C809A-FB98-4486-967B-122A77809486}" destId="{F52DEA2A-28E7-4471-B060-9DB087A6E2C2}" srcOrd="0" destOrd="0" presId="urn:microsoft.com/office/officeart/2005/8/layout/orgChart1"/>
    <dgm:cxn modelId="{D3A04A8C-03BF-4A87-930B-9E97F41DFB12}" type="presParOf" srcId="{F52DEA2A-28E7-4471-B060-9DB087A6E2C2}" destId="{AB442C66-6304-4819-A6D2-ED8E361D9BD5}" srcOrd="0" destOrd="0" presId="urn:microsoft.com/office/officeart/2005/8/layout/orgChart1"/>
    <dgm:cxn modelId="{51380B88-9DF3-4895-B16C-F768B4E31718}" type="presParOf" srcId="{F52DEA2A-28E7-4471-B060-9DB087A6E2C2}" destId="{A2859B5D-EB03-4386-89B6-C8BAA42FE705}" srcOrd="1" destOrd="0" presId="urn:microsoft.com/office/officeart/2005/8/layout/orgChart1"/>
    <dgm:cxn modelId="{D8723E48-E5B0-4B08-81B1-D9654544C26D}" type="presParOf" srcId="{DC7C809A-FB98-4486-967B-122A77809486}" destId="{1B2013A1-5E8E-43D1-B256-0902443E12DC}" srcOrd="1" destOrd="0" presId="urn:microsoft.com/office/officeart/2005/8/layout/orgChart1"/>
    <dgm:cxn modelId="{B2F2228E-0D28-44B1-8F37-27CA1BAFC66D}" type="presParOf" srcId="{DC7C809A-FB98-4486-967B-122A77809486}" destId="{61A91077-5D31-4FC3-96AC-F6B5F5EC5315}" srcOrd="2" destOrd="0" presId="urn:microsoft.com/office/officeart/2005/8/layout/orgChart1"/>
    <dgm:cxn modelId="{D1E612F6-8D7E-436B-9414-988F60F8E8A6}" type="presParOf" srcId="{CDFA1729-8ADE-416A-9558-950E1C6E0BAA}" destId="{EEFF1608-90ED-4D0D-8775-5643277DDD51}" srcOrd="2" destOrd="0" presId="urn:microsoft.com/office/officeart/2005/8/layout/orgChart1"/>
    <dgm:cxn modelId="{2463D3A4-1379-4F63-AD1E-EE2702299070}" type="presParOf" srcId="{CDFA1729-8ADE-416A-9558-950E1C6E0BAA}" destId="{20D4283F-C43A-4D70-9D96-5A517C2B4467}" srcOrd="3" destOrd="0" presId="urn:microsoft.com/office/officeart/2005/8/layout/orgChart1"/>
    <dgm:cxn modelId="{6B5203E3-A09A-478E-9A31-003EA90EE517}" type="presParOf" srcId="{20D4283F-C43A-4D70-9D96-5A517C2B4467}" destId="{14E04B18-DEC3-4E2B-A3A4-9FA4FDA65DC4}" srcOrd="0" destOrd="0" presId="urn:microsoft.com/office/officeart/2005/8/layout/orgChart1"/>
    <dgm:cxn modelId="{8C804E40-0450-4EBA-B7FC-E0A0C6B7578E}" type="presParOf" srcId="{14E04B18-DEC3-4E2B-A3A4-9FA4FDA65DC4}" destId="{93C9611F-A738-4AF6-9CEC-2123395CEFC0}" srcOrd="0" destOrd="0" presId="urn:microsoft.com/office/officeart/2005/8/layout/orgChart1"/>
    <dgm:cxn modelId="{87916A02-E88D-499A-A168-8A44B2736834}" type="presParOf" srcId="{14E04B18-DEC3-4E2B-A3A4-9FA4FDA65DC4}" destId="{886C4E77-72C5-4495-A856-6D78AD94AC2F}" srcOrd="1" destOrd="0" presId="urn:microsoft.com/office/officeart/2005/8/layout/orgChart1"/>
    <dgm:cxn modelId="{0CAD5DB1-7053-4BC5-8886-8A0F96A895F9}" type="presParOf" srcId="{20D4283F-C43A-4D70-9D96-5A517C2B4467}" destId="{130AD543-5217-4394-8DCE-A9EF251DE33D}" srcOrd="1" destOrd="0" presId="urn:microsoft.com/office/officeart/2005/8/layout/orgChart1"/>
    <dgm:cxn modelId="{78FA00DD-11BB-4F3B-85E4-FBFD87E881B8}" type="presParOf" srcId="{20D4283F-C43A-4D70-9D96-5A517C2B4467}" destId="{AF3EE856-2CA6-4577-BA2D-11D55565FD69}" srcOrd="2" destOrd="0" presId="urn:microsoft.com/office/officeart/2005/8/layout/orgChart1"/>
    <dgm:cxn modelId="{1827CE35-5CBB-40C2-BAEC-39925C2096B8}" type="presParOf" srcId="{CDFA1729-8ADE-416A-9558-950E1C6E0BAA}" destId="{FC5FA941-FF15-46EA-B907-BCEE5D7CEFB8}" srcOrd="4" destOrd="0" presId="urn:microsoft.com/office/officeart/2005/8/layout/orgChart1"/>
    <dgm:cxn modelId="{FC51EE8B-BA94-4340-BF27-FA8014461D02}" type="presParOf" srcId="{CDFA1729-8ADE-416A-9558-950E1C6E0BAA}" destId="{2DD3C291-4BE3-454C-BE70-C2E99D00145A}" srcOrd="5" destOrd="0" presId="urn:microsoft.com/office/officeart/2005/8/layout/orgChart1"/>
    <dgm:cxn modelId="{96523B66-8411-4A33-8DEE-8DE636758125}" type="presParOf" srcId="{2DD3C291-4BE3-454C-BE70-C2E99D00145A}" destId="{CD607530-0A4C-4684-AED3-F7992379B432}" srcOrd="0" destOrd="0" presId="urn:microsoft.com/office/officeart/2005/8/layout/orgChart1"/>
    <dgm:cxn modelId="{6C8C4CB7-EA1A-4C9B-A314-3DB375C3D2BC}" type="presParOf" srcId="{CD607530-0A4C-4684-AED3-F7992379B432}" destId="{D772BC25-68D3-4ABB-B1C4-89E30D48945E}" srcOrd="0" destOrd="0" presId="urn:microsoft.com/office/officeart/2005/8/layout/orgChart1"/>
    <dgm:cxn modelId="{A14967D7-A7B0-454A-9299-F1ED203405E4}" type="presParOf" srcId="{CD607530-0A4C-4684-AED3-F7992379B432}" destId="{8216825A-95C2-4984-A84F-9DFD72D8FEAF}" srcOrd="1" destOrd="0" presId="urn:microsoft.com/office/officeart/2005/8/layout/orgChart1"/>
    <dgm:cxn modelId="{D8DDC80C-8B53-4B99-8D52-F25413E7EA6C}" type="presParOf" srcId="{2DD3C291-4BE3-454C-BE70-C2E99D00145A}" destId="{4548E457-C0A6-40EC-902D-1476E36840E4}" srcOrd="1" destOrd="0" presId="urn:microsoft.com/office/officeart/2005/8/layout/orgChart1"/>
    <dgm:cxn modelId="{CE3CAF4A-6D3D-465E-A16F-582B6EE28851}" type="presParOf" srcId="{2DD3C291-4BE3-454C-BE70-C2E99D00145A}" destId="{2C67D91C-6D19-400E-9FAF-2B3B80918331}" srcOrd="2" destOrd="0" presId="urn:microsoft.com/office/officeart/2005/8/layout/orgChart1"/>
    <dgm:cxn modelId="{3D559A5A-7147-4022-9015-33F724FD7C7F}" type="presParOf" srcId="{CDFA1729-8ADE-416A-9558-950E1C6E0BAA}" destId="{C22C6CCC-0394-4B2E-8FCD-E7F94C6799A1}" srcOrd="6" destOrd="0" presId="urn:microsoft.com/office/officeart/2005/8/layout/orgChart1"/>
    <dgm:cxn modelId="{65785EC0-5654-4BCA-9FA5-C40A13DAE087}" type="presParOf" srcId="{CDFA1729-8ADE-416A-9558-950E1C6E0BAA}" destId="{BD92A4CC-98F2-4C2F-856A-DB70EB86B988}" srcOrd="7" destOrd="0" presId="urn:microsoft.com/office/officeart/2005/8/layout/orgChart1"/>
    <dgm:cxn modelId="{E15383BA-8011-4265-B615-B895AA7BE7C3}" type="presParOf" srcId="{BD92A4CC-98F2-4C2F-856A-DB70EB86B988}" destId="{F3BC5B64-307B-4475-8B22-EECA960D3FDA}" srcOrd="0" destOrd="0" presId="urn:microsoft.com/office/officeart/2005/8/layout/orgChart1"/>
    <dgm:cxn modelId="{4EF155BB-C0E2-45C2-BA2D-02FFD9EC947C}" type="presParOf" srcId="{F3BC5B64-307B-4475-8B22-EECA960D3FDA}" destId="{59838A90-BE10-48F5-8BE1-C0BA2625635D}" srcOrd="0" destOrd="0" presId="urn:microsoft.com/office/officeart/2005/8/layout/orgChart1"/>
    <dgm:cxn modelId="{5126E341-11FF-44E3-9C8F-9B5D8E9DA0CB}" type="presParOf" srcId="{F3BC5B64-307B-4475-8B22-EECA960D3FDA}" destId="{6E6A7377-F7AD-4A45-B6B9-6CCB9366363C}" srcOrd="1" destOrd="0" presId="urn:microsoft.com/office/officeart/2005/8/layout/orgChart1"/>
    <dgm:cxn modelId="{7BA049D1-6DB2-4BAD-945E-991B0508EBDE}" type="presParOf" srcId="{BD92A4CC-98F2-4C2F-856A-DB70EB86B988}" destId="{D583773A-B804-4B14-BE22-86F8B46E8C6C}" srcOrd="1" destOrd="0" presId="urn:microsoft.com/office/officeart/2005/8/layout/orgChart1"/>
    <dgm:cxn modelId="{D5D793D1-9A79-4032-8A79-CA7E523065C6}" type="presParOf" srcId="{BD92A4CC-98F2-4C2F-856A-DB70EB86B988}" destId="{D64A2D51-E180-4EC8-A92C-1A0BC6E2BC10}" srcOrd="2" destOrd="0" presId="urn:microsoft.com/office/officeart/2005/8/layout/orgChart1"/>
    <dgm:cxn modelId="{EFC02085-726B-47F1-A182-3DF2EFDBFD59}" type="presParOf" srcId="{79592B3B-963B-4DE3-92CB-F5FA00D2D04E}" destId="{8EE7A515-4DD1-4039-99F5-4A3E5936BB87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C6CCC-0394-4B2E-8FCD-E7F94C6799A1}">
      <dsp:nvSpPr>
        <dsp:cNvPr id="0" name=""/>
        <dsp:cNvSpPr/>
      </dsp:nvSpPr>
      <dsp:spPr>
        <a:xfrm>
          <a:off x="8136667" y="1353071"/>
          <a:ext cx="2254113" cy="260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03"/>
              </a:lnTo>
              <a:lnTo>
                <a:pt x="2254113" y="130403"/>
              </a:lnTo>
              <a:lnTo>
                <a:pt x="2254113" y="2608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FA941-FF15-46EA-B907-BCEE5D7CEFB8}">
      <dsp:nvSpPr>
        <dsp:cNvPr id="0" name=""/>
        <dsp:cNvSpPr/>
      </dsp:nvSpPr>
      <dsp:spPr>
        <a:xfrm>
          <a:off x="8136667" y="1353071"/>
          <a:ext cx="751371" cy="260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03"/>
              </a:lnTo>
              <a:lnTo>
                <a:pt x="751371" y="130403"/>
              </a:lnTo>
              <a:lnTo>
                <a:pt x="751371" y="2608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FF1608-90ED-4D0D-8775-5643277DDD51}">
      <dsp:nvSpPr>
        <dsp:cNvPr id="0" name=""/>
        <dsp:cNvSpPr/>
      </dsp:nvSpPr>
      <dsp:spPr>
        <a:xfrm>
          <a:off x="7385296" y="1353071"/>
          <a:ext cx="751371" cy="260806"/>
        </a:xfrm>
        <a:custGeom>
          <a:avLst/>
          <a:gdLst/>
          <a:ahLst/>
          <a:cxnLst/>
          <a:rect l="0" t="0" r="0" b="0"/>
          <a:pathLst>
            <a:path>
              <a:moveTo>
                <a:pt x="751371" y="0"/>
              </a:moveTo>
              <a:lnTo>
                <a:pt x="751371" y="130403"/>
              </a:lnTo>
              <a:lnTo>
                <a:pt x="0" y="130403"/>
              </a:lnTo>
              <a:lnTo>
                <a:pt x="0" y="2608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B2CEC-129F-4ADF-A821-F7EE1F6B4D79}">
      <dsp:nvSpPr>
        <dsp:cNvPr id="0" name=""/>
        <dsp:cNvSpPr/>
      </dsp:nvSpPr>
      <dsp:spPr>
        <a:xfrm>
          <a:off x="5882554" y="1353071"/>
          <a:ext cx="2254113" cy="260806"/>
        </a:xfrm>
        <a:custGeom>
          <a:avLst/>
          <a:gdLst/>
          <a:ahLst/>
          <a:cxnLst/>
          <a:rect l="0" t="0" r="0" b="0"/>
          <a:pathLst>
            <a:path>
              <a:moveTo>
                <a:pt x="2254113" y="0"/>
              </a:moveTo>
              <a:lnTo>
                <a:pt x="2254113" y="130403"/>
              </a:lnTo>
              <a:lnTo>
                <a:pt x="0" y="130403"/>
              </a:lnTo>
              <a:lnTo>
                <a:pt x="0" y="2608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1EE74-4EAF-4E9E-9617-6B4774FB410F}">
      <dsp:nvSpPr>
        <dsp:cNvPr id="0" name=""/>
        <dsp:cNvSpPr/>
      </dsp:nvSpPr>
      <dsp:spPr>
        <a:xfrm>
          <a:off x="3628440" y="1353071"/>
          <a:ext cx="751371" cy="260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03"/>
              </a:lnTo>
              <a:lnTo>
                <a:pt x="751371" y="130403"/>
              </a:lnTo>
              <a:lnTo>
                <a:pt x="751371" y="2608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96611-93FE-4EDE-AED8-0EF886A8C522}">
      <dsp:nvSpPr>
        <dsp:cNvPr id="0" name=""/>
        <dsp:cNvSpPr/>
      </dsp:nvSpPr>
      <dsp:spPr>
        <a:xfrm>
          <a:off x="2877069" y="1353071"/>
          <a:ext cx="751371" cy="260806"/>
        </a:xfrm>
        <a:custGeom>
          <a:avLst/>
          <a:gdLst/>
          <a:ahLst/>
          <a:cxnLst/>
          <a:rect l="0" t="0" r="0" b="0"/>
          <a:pathLst>
            <a:path>
              <a:moveTo>
                <a:pt x="751371" y="0"/>
              </a:moveTo>
              <a:lnTo>
                <a:pt x="751371" y="130403"/>
              </a:lnTo>
              <a:lnTo>
                <a:pt x="0" y="130403"/>
              </a:lnTo>
              <a:lnTo>
                <a:pt x="0" y="2608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4B9EE-7C79-44A7-A555-59BFF8088BF2}">
      <dsp:nvSpPr>
        <dsp:cNvPr id="0" name=""/>
        <dsp:cNvSpPr/>
      </dsp:nvSpPr>
      <dsp:spPr>
        <a:xfrm>
          <a:off x="1987" y="732103"/>
          <a:ext cx="1241935" cy="6209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 dirty="0">
              <a:latin typeface="Samsung Sharp Sans" panose="02000503000000020004" pitchFamily="50" charset="0"/>
              <a:ea typeface="Samsung Sharp Sans" panose="02000503000000020004" pitchFamily="50" charset="0"/>
              <a:cs typeface="Samsung Sharp Sans" panose="02000503000000020004" pitchFamily="50" charset="0"/>
            </a:rPr>
            <a:t>Sistema</a:t>
          </a:r>
          <a:endParaRPr lang="es-AR" sz="1500" b="1" kern="1200" dirty="0">
            <a:latin typeface="Samsung Sharp Sans" panose="02000503000000020004" pitchFamily="50" charset="0"/>
            <a:ea typeface="Samsung Sharp Sans" panose="02000503000000020004" pitchFamily="50" charset="0"/>
            <a:cs typeface="Samsung Sharp Sans" panose="02000503000000020004" pitchFamily="50" charset="0"/>
          </a:endParaRPr>
        </a:p>
      </dsp:txBody>
      <dsp:txXfrm>
        <a:off x="1987" y="732103"/>
        <a:ext cx="1241935" cy="620967"/>
      </dsp:txXfrm>
    </dsp:sp>
    <dsp:sp modelId="{AF96E66D-D5BA-44F9-9B26-6F5CF522E877}">
      <dsp:nvSpPr>
        <dsp:cNvPr id="0" name=""/>
        <dsp:cNvSpPr/>
      </dsp:nvSpPr>
      <dsp:spPr>
        <a:xfrm>
          <a:off x="1504729" y="732103"/>
          <a:ext cx="1241935" cy="6209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>
              <a:latin typeface="Samsung Sharp Sans" panose="02000503000000020004" pitchFamily="50" charset="0"/>
              <a:ea typeface="Samsung Sharp Sans" panose="02000503000000020004" pitchFamily="50" charset="0"/>
              <a:cs typeface="Samsung Sharp Sans" panose="02000503000000020004" pitchFamily="50" charset="0"/>
            </a:rPr>
            <a:t>Usuario</a:t>
          </a:r>
          <a:endParaRPr lang="es-AR" sz="1500" b="1" kern="1200">
            <a:latin typeface="Samsung Sharp Sans" panose="02000503000000020004" pitchFamily="50" charset="0"/>
            <a:ea typeface="Samsung Sharp Sans" panose="02000503000000020004" pitchFamily="50" charset="0"/>
            <a:cs typeface="Samsung Sharp Sans" panose="02000503000000020004" pitchFamily="50" charset="0"/>
          </a:endParaRPr>
        </a:p>
      </dsp:txBody>
      <dsp:txXfrm>
        <a:off x="1504729" y="732103"/>
        <a:ext cx="1241935" cy="620967"/>
      </dsp:txXfrm>
    </dsp:sp>
    <dsp:sp modelId="{C4BFB237-A2CD-4DF6-A10F-1623E640723F}">
      <dsp:nvSpPr>
        <dsp:cNvPr id="0" name=""/>
        <dsp:cNvSpPr/>
      </dsp:nvSpPr>
      <dsp:spPr>
        <a:xfrm>
          <a:off x="3007472" y="732103"/>
          <a:ext cx="1241935" cy="6209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>
              <a:latin typeface="Samsung Sharp Sans" panose="02000503000000020004" pitchFamily="50" charset="0"/>
              <a:ea typeface="Samsung Sharp Sans" panose="02000503000000020004" pitchFamily="50" charset="0"/>
              <a:cs typeface="Samsung Sharp Sans" panose="02000503000000020004" pitchFamily="50" charset="0"/>
            </a:rPr>
            <a:t>Publicacion</a:t>
          </a:r>
          <a:endParaRPr lang="es-AR" sz="1500" b="1" kern="1200">
            <a:latin typeface="Samsung Sharp Sans" panose="02000503000000020004" pitchFamily="50" charset="0"/>
            <a:ea typeface="Samsung Sharp Sans" panose="02000503000000020004" pitchFamily="50" charset="0"/>
            <a:cs typeface="Samsung Sharp Sans" panose="02000503000000020004" pitchFamily="50" charset="0"/>
          </a:endParaRPr>
        </a:p>
      </dsp:txBody>
      <dsp:txXfrm>
        <a:off x="3007472" y="732103"/>
        <a:ext cx="1241935" cy="620967"/>
      </dsp:txXfrm>
    </dsp:sp>
    <dsp:sp modelId="{A3D9E5AD-EE30-4F57-8462-D7D76D873BB5}">
      <dsp:nvSpPr>
        <dsp:cNvPr id="0" name=""/>
        <dsp:cNvSpPr/>
      </dsp:nvSpPr>
      <dsp:spPr>
        <a:xfrm>
          <a:off x="2256101" y="1613878"/>
          <a:ext cx="1241935" cy="6209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>
              <a:latin typeface="Samsung Sharp Sans" panose="02000503000000020004" pitchFamily="50" charset="0"/>
              <a:ea typeface="Samsung Sharp Sans" panose="02000503000000020004" pitchFamily="50" charset="0"/>
              <a:cs typeface="Samsung Sharp Sans" panose="02000503000000020004" pitchFamily="50" charset="0"/>
            </a:rPr>
            <a:t>Pregunta</a:t>
          </a:r>
          <a:endParaRPr lang="es-AR" sz="1500" b="1" kern="1200">
            <a:latin typeface="Samsung Sharp Sans" panose="02000503000000020004" pitchFamily="50" charset="0"/>
            <a:ea typeface="Samsung Sharp Sans" panose="02000503000000020004" pitchFamily="50" charset="0"/>
            <a:cs typeface="Samsung Sharp Sans" panose="02000503000000020004" pitchFamily="50" charset="0"/>
          </a:endParaRPr>
        </a:p>
      </dsp:txBody>
      <dsp:txXfrm>
        <a:off x="2256101" y="1613878"/>
        <a:ext cx="1241935" cy="620967"/>
      </dsp:txXfrm>
    </dsp:sp>
    <dsp:sp modelId="{5E23CE72-FADB-4388-9371-08EE59300EDA}">
      <dsp:nvSpPr>
        <dsp:cNvPr id="0" name=""/>
        <dsp:cNvSpPr/>
      </dsp:nvSpPr>
      <dsp:spPr>
        <a:xfrm>
          <a:off x="3758843" y="1613878"/>
          <a:ext cx="1241935" cy="6209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>
              <a:latin typeface="Samsung Sharp Sans" panose="02000503000000020004" pitchFamily="50" charset="0"/>
              <a:ea typeface="Samsung Sharp Sans" panose="02000503000000020004" pitchFamily="50" charset="0"/>
              <a:cs typeface="Samsung Sharp Sans" panose="02000503000000020004" pitchFamily="50" charset="0"/>
            </a:rPr>
            <a:t>Respuesta</a:t>
          </a:r>
          <a:endParaRPr lang="es-AR" sz="1500" b="1" kern="1200">
            <a:latin typeface="Samsung Sharp Sans" panose="02000503000000020004" pitchFamily="50" charset="0"/>
            <a:ea typeface="Samsung Sharp Sans" panose="02000503000000020004" pitchFamily="50" charset="0"/>
            <a:cs typeface="Samsung Sharp Sans" panose="02000503000000020004" pitchFamily="50" charset="0"/>
          </a:endParaRPr>
        </a:p>
      </dsp:txBody>
      <dsp:txXfrm>
        <a:off x="3758843" y="1613878"/>
        <a:ext cx="1241935" cy="620967"/>
      </dsp:txXfrm>
    </dsp:sp>
    <dsp:sp modelId="{1E753CE5-DBF3-4C56-B8E9-99CE7E2096E5}">
      <dsp:nvSpPr>
        <dsp:cNvPr id="0" name=""/>
        <dsp:cNvSpPr/>
      </dsp:nvSpPr>
      <dsp:spPr>
        <a:xfrm>
          <a:off x="7515699" y="732103"/>
          <a:ext cx="1241935" cy="6209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>
              <a:latin typeface="Samsung Sharp Sans" panose="02000503000000020004" pitchFamily="50" charset="0"/>
              <a:ea typeface="Samsung Sharp Sans" panose="02000503000000020004" pitchFamily="50" charset="0"/>
              <a:cs typeface="Samsung Sharp Sans" panose="02000503000000020004" pitchFamily="50" charset="0"/>
            </a:rPr>
            <a:t>Estado</a:t>
          </a:r>
          <a:endParaRPr lang="es-AR" sz="1500" b="1" kern="1200">
            <a:latin typeface="Samsung Sharp Sans" panose="02000503000000020004" pitchFamily="50" charset="0"/>
            <a:ea typeface="Samsung Sharp Sans" panose="02000503000000020004" pitchFamily="50" charset="0"/>
            <a:cs typeface="Samsung Sharp Sans" panose="02000503000000020004" pitchFamily="50" charset="0"/>
          </a:endParaRPr>
        </a:p>
      </dsp:txBody>
      <dsp:txXfrm>
        <a:off x="7515699" y="732103"/>
        <a:ext cx="1241935" cy="620967"/>
      </dsp:txXfrm>
    </dsp:sp>
    <dsp:sp modelId="{AB442C66-6304-4819-A6D2-ED8E361D9BD5}">
      <dsp:nvSpPr>
        <dsp:cNvPr id="0" name=""/>
        <dsp:cNvSpPr/>
      </dsp:nvSpPr>
      <dsp:spPr>
        <a:xfrm>
          <a:off x="5261586" y="1613878"/>
          <a:ext cx="1241935" cy="6209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>
              <a:latin typeface="Samsung Sharp Sans" panose="02000503000000020004" pitchFamily="50" charset="0"/>
              <a:ea typeface="Samsung Sharp Sans" panose="02000503000000020004" pitchFamily="50" charset="0"/>
              <a:cs typeface="Samsung Sharp Sans" panose="02000503000000020004" pitchFamily="50" charset="0"/>
            </a:rPr>
            <a:t>Activa</a:t>
          </a:r>
          <a:endParaRPr lang="es-AR" sz="1500" b="1" kern="1200">
            <a:latin typeface="Samsung Sharp Sans" panose="02000503000000020004" pitchFamily="50" charset="0"/>
            <a:ea typeface="Samsung Sharp Sans" panose="02000503000000020004" pitchFamily="50" charset="0"/>
            <a:cs typeface="Samsung Sharp Sans" panose="02000503000000020004" pitchFamily="50" charset="0"/>
          </a:endParaRPr>
        </a:p>
      </dsp:txBody>
      <dsp:txXfrm>
        <a:off x="5261586" y="1613878"/>
        <a:ext cx="1241935" cy="620967"/>
      </dsp:txXfrm>
    </dsp:sp>
    <dsp:sp modelId="{93C9611F-A738-4AF6-9CEC-2123395CEFC0}">
      <dsp:nvSpPr>
        <dsp:cNvPr id="0" name=""/>
        <dsp:cNvSpPr/>
      </dsp:nvSpPr>
      <dsp:spPr>
        <a:xfrm>
          <a:off x="6764328" y="1613878"/>
          <a:ext cx="1241935" cy="6209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>
              <a:latin typeface="Samsung Sharp Sans" panose="02000503000000020004" pitchFamily="50" charset="0"/>
              <a:ea typeface="Samsung Sharp Sans" panose="02000503000000020004" pitchFamily="50" charset="0"/>
              <a:cs typeface="Samsung Sharp Sans" panose="02000503000000020004" pitchFamily="50" charset="0"/>
            </a:rPr>
            <a:t>Inactiva</a:t>
          </a:r>
          <a:endParaRPr lang="es-AR" sz="1500" b="1" kern="1200">
            <a:latin typeface="Samsung Sharp Sans" panose="02000503000000020004" pitchFamily="50" charset="0"/>
            <a:ea typeface="Samsung Sharp Sans" panose="02000503000000020004" pitchFamily="50" charset="0"/>
            <a:cs typeface="Samsung Sharp Sans" panose="02000503000000020004" pitchFamily="50" charset="0"/>
          </a:endParaRPr>
        </a:p>
      </dsp:txBody>
      <dsp:txXfrm>
        <a:off x="6764328" y="1613878"/>
        <a:ext cx="1241935" cy="620967"/>
      </dsp:txXfrm>
    </dsp:sp>
    <dsp:sp modelId="{D772BC25-68D3-4ABB-B1C4-89E30D48945E}">
      <dsp:nvSpPr>
        <dsp:cNvPr id="0" name=""/>
        <dsp:cNvSpPr/>
      </dsp:nvSpPr>
      <dsp:spPr>
        <a:xfrm>
          <a:off x="8267071" y="1613878"/>
          <a:ext cx="1241935" cy="6209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>
              <a:latin typeface="Samsung Sharp Sans" panose="02000503000000020004" pitchFamily="50" charset="0"/>
              <a:ea typeface="Samsung Sharp Sans" panose="02000503000000020004" pitchFamily="50" charset="0"/>
              <a:cs typeface="Samsung Sharp Sans" panose="02000503000000020004" pitchFamily="50" charset="0"/>
            </a:rPr>
            <a:t>Suspendida</a:t>
          </a:r>
          <a:endParaRPr lang="es-AR" sz="1500" b="1" kern="1200">
            <a:latin typeface="Samsung Sharp Sans" panose="02000503000000020004" pitchFamily="50" charset="0"/>
            <a:ea typeface="Samsung Sharp Sans" panose="02000503000000020004" pitchFamily="50" charset="0"/>
            <a:cs typeface="Samsung Sharp Sans" panose="02000503000000020004" pitchFamily="50" charset="0"/>
          </a:endParaRPr>
        </a:p>
      </dsp:txBody>
      <dsp:txXfrm>
        <a:off x="8267071" y="1613878"/>
        <a:ext cx="1241935" cy="620967"/>
      </dsp:txXfrm>
    </dsp:sp>
    <dsp:sp modelId="{59838A90-BE10-48F5-8BE1-C0BA2625635D}">
      <dsp:nvSpPr>
        <dsp:cNvPr id="0" name=""/>
        <dsp:cNvSpPr/>
      </dsp:nvSpPr>
      <dsp:spPr>
        <a:xfrm>
          <a:off x="9769813" y="1613878"/>
          <a:ext cx="1241935" cy="6209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>
              <a:latin typeface="Samsung Sharp Sans" panose="02000503000000020004" pitchFamily="50" charset="0"/>
              <a:ea typeface="Samsung Sharp Sans" panose="02000503000000020004" pitchFamily="50" charset="0"/>
              <a:cs typeface="Samsung Sharp Sans" panose="02000503000000020004" pitchFamily="50" charset="0"/>
            </a:rPr>
            <a:t>Solucionada</a:t>
          </a:r>
          <a:endParaRPr lang="es-AR" sz="1500" b="1" kern="1200">
            <a:latin typeface="Samsung Sharp Sans" panose="02000503000000020004" pitchFamily="50" charset="0"/>
            <a:ea typeface="Samsung Sharp Sans" panose="02000503000000020004" pitchFamily="50" charset="0"/>
            <a:cs typeface="Samsung Sharp Sans" panose="02000503000000020004" pitchFamily="50" charset="0"/>
          </a:endParaRPr>
        </a:p>
      </dsp:txBody>
      <dsp:txXfrm>
        <a:off x="9769813" y="1613878"/>
        <a:ext cx="1241935" cy="620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725A15-8D86-497D-8EAD-2EB1176C54F6}" type="datetime1">
              <a:rPr lang="es-ES" smtClean="0"/>
              <a:t>11/12/2023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8D509-07EE-4A09-900B-403023880868}" type="datetime1">
              <a:rPr lang="es-ES" smtClean="0"/>
              <a:pPr/>
              <a:t>11/12/2023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3124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2904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3429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2283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7551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2296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547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7944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4839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2016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764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rtlCol="0"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s-ES" sz="4800" b="1" noProof="0">
                <a:solidFill>
                  <a:schemeClr val="tx1"/>
                </a:solidFill>
              </a:rPr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tre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texto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Hexágono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Rectángulo 1" descr="Rascacielos de oficinas con vista hacia arriba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 rtlCol="0"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Elipse 2" descr="Rascacielos de oficinas con vista hacia arriba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Marcador de texto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rtlCol="0"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 rtlCol="0"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 rtlCol="0"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posición de imagen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8" name="Marcador de posición de imagen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s-ES" sz="4800" b="1" noProof="0">
                <a:solidFill>
                  <a:schemeClr val="tx1"/>
                </a:solidFill>
              </a:rPr>
              <a:t>Haga clic para modificar el estilo de título del patrón</a:t>
            </a: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4" name="Marcador de texto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7" name="Marcador de texto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8" name="Marcador de texto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9" name="Marcador de texto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0" name="Marcador de texto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1" name="Marcador de texto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2" name="Marcador de texto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3" name="Marcador de texto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4" name="Marcador de texto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7" name="Marcador de posición de imagen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contenido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1" name="Marcador de contenido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2" name="Marcador de contenido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3" name="Marcador de contenido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4" name="Marcador de contenido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5" name="Marcador de contenido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9CC8AACD-E2E5-4E77-87E6-D0C33E06F5CD}" type="datetime1">
              <a:rPr lang="es-ES" sz="1100" noProof="0" smtClean="0">
                <a:solidFill>
                  <a:schemeClr val="accent2"/>
                </a:solidFill>
              </a:rPr>
              <a:t>11/12/2023</a:t>
            </a:fld>
            <a:endParaRPr lang="es-ES" sz="1100" noProof="0" dirty="0">
              <a:solidFill>
                <a:schemeClr val="accent2"/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s-ES" sz="1100" b="1" noProof="0">
                <a:solidFill>
                  <a:schemeClr val="accent2"/>
                </a:solidFill>
              </a:rPr>
              <a:t>Revisión anual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C18C1E5-FB55-42F5-BD6D-9CC153FCDBE6}" type="slidenum">
              <a:rPr lang="es-ES" sz="1100" noProof="0" smtClean="0">
                <a:solidFill>
                  <a:schemeClr val="accent4"/>
                </a:solidFill>
              </a:rPr>
              <a:pPr algn="r" rtl="0"/>
              <a:t>‹Nº›</a:t>
            </a:fld>
            <a:endParaRPr lang="es-ES" sz="1100" noProof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transition spd="slow">
    <p:wipe/>
  </p:transition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Marcador de posición de imagen 12" descr="Edificio azul de cristal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ágono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018" y="1579417"/>
            <a:ext cx="7254269" cy="3266055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539" y="1969107"/>
            <a:ext cx="5934921" cy="2876365"/>
          </a:xfrm>
        </p:spPr>
        <p:txBody>
          <a:bodyPr rtlCol="0"/>
          <a:lstStyle/>
          <a:p>
            <a:pPr rtl="0"/>
            <a:r>
              <a:rPr lang="es-ES" sz="46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Sistema informático para la </a:t>
            </a:r>
            <a:br>
              <a:rPr lang="es-ES" sz="46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</a:br>
            <a:r>
              <a:rPr lang="es-ES" sz="46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Gestión de Conocimiento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76178" y="6415894"/>
            <a:ext cx="2815822" cy="398687"/>
          </a:xfrm>
        </p:spPr>
        <p:txBody>
          <a:bodyPr rtlCol="0"/>
          <a:lstStyle/>
          <a:p>
            <a:pPr rtl="0"/>
            <a:r>
              <a:rPr lang="es-AR" b="0" i="0" dirty="0">
                <a:solidFill>
                  <a:srgbClr val="D1D5DB"/>
                </a:solidFill>
                <a:effectLst/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Exposición de Proyecto</a:t>
            </a:r>
            <a:endParaRPr lang="es-ES" dirty="0">
              <a:latin typeface="Samsung Sharp Sans" panose="02000503000000020004" pitchFamily="50" charset="0"/>
              <a:ea typeface="Samsung Sharp Sans" panose="02000503000000020004" pitchFamily="50" charset="0"/>
              <a:cs typeface="Samsung Sharp Sans" panose="02000503000000020004" pitchFamily="50" charset="0"/>
            </a:endParaRP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24680" y="4788079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51848" y="2896165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67072" y="12663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5460" y="3360641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B6939F71-3B84-4379-A6E9-39821CCDD9E4}"/>
              </a:ext>
            </a:extLst>
          </p:cNvPr>
          <p:cNvSpPr txBox="1">
            <a:spLocks/>
          </p:cNvSpPr>
          <p:nvPr/>
        </p:nvSpPr>
        <p:spPr>
          <a:xfrm>
            <a:off x="351500" y="4500419"/>
            <a:ext cx="2815822" cy="2071166"/>
          </a:xfrm>
          <a:prstGeom prst="rect">
            <a:avLst/>
          </a:prstGeom>
        </p:spPr>
        <p:txBody>
          <a:bodyPr rtlCol="0" anchor="b"/>
          <a:lstStyle>
            <a:lvl1pPr marL="266700" indent="-2667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b="1" dirty="0">
                <a:solidFill>
                  <a:srgbClr val="D1D5DB"/>
                </a:solidFill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Integrantes:</a:t>
            </a:r>
          </a:p>
          <a:p>
            <a:pPr algn="l"/>
            <a:r>
              <a:rPr lang="es-AR" sz="1400" dirty="0">
                <a:solidFill>
                  <a:srgbClr val="D1D5DB"/>
                </a:solidFill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Ali, Lucas</a:t>
            </a:r>
          </a:p>
          <a:p>
            <a:pPr algn="l"/>
            <a:r>
              <a:rPr lang="es-AR" sz="1400" dirty="0">
                <a:solidFill>
                  <a:srgbClr val="D1D5DB"/>
                </a:solidFill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Casavalle, Leandro</a:t>
            </a:r>
          </a:p>
          <a:p>
            <a:pPr algn="l"/>
            <a:r>
              <a:rPr lang="es-AR" sz="1400" dirty="0">
                <a:solidFill>
                  <a:srgbClr val="D1D5DB"/>
                </a:solidFill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Córdoba, Leandro</a:t>
            </a:r>
          </a:p>
          <a:p>
            <a:pPr algn="l"/>
            <a:r>
              <a:rPr lang="es-AR" sz="1400" dirty="0">
                <a:solidFill>
                  <a:srgbClr val="D1D5DB"/>
                </a:solidFill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Cruz, Sofía</a:t>
            </a:r>
          </a:p>
          <a:p>
            <a:pPr algn="l"/>
            <a:r>
              <a:rPr lang="es-AR" sz="1400" dirty="0">
                <a:solidFill>
                  <a:srgbClr val="D1D5DB"/>
                </a:solidFill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Granero, Javier</a:t>
            </a:r>
            <a:endParaRPr lang="es-ES" sz="1400" dirty="0">
              <a:latin typeface="Samsung Sharp Sans" panose="02000503000000020004" pitchFamily="50" charset="0"/>
              <a:ea typeface="Samsung Sharp Sans" panose="02000503000000020004" pitchFamily="50" charset="0"/>
              <a:cs typeface="Samsung Sharp Sans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1" grpId="0" build="p"/>
      <p:bldP spid="21" grpId="0" animBg="1"/>
      <p:bldP spid="16" grpId="0" animBg="1"/>
      <p:bldP spid="18" grpId="0" animBg="1"/>
      <p:bldP spid="2" grpId="0" animBg="1"/>
      <p:bldP spid="1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2B8A3ED-DEB2-4172-B3A7-6DE260DF7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13378"/>
            <a:ext cx="3366638" cy="54828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3A596631-8C33-46C9-A1EA-5F080ED98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300" y="922468"/>
            <a:ext cx="3476594" cy="2184717"/>
          </a:xfrm>
        </p:spPr>
        <p:txBody>
          <a:bodyPr rtlCol="0"/>
          <a:lstStyle/>
          <a:p>
            <a:pPr rtl="0"/>
            <a:r>
              <a:rPr lang="es-ES" sz="4400" b="1" dirty="0">
                <a:solidFill>
                  <a:schemeClr val="tx1"/>
                </a:solidFill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Clase abstracta diseñada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589822E-78FB-4E65-B1A4-033BDD63433A}"/>
              </a:ext>
            </a:extLst>
          </p:cNvPr>
          <p:cNvSpPr txBox="1">
            <a:spLocks/>
          </p:cNvSpPr>
          <p:nvPr/>
        </p:nvSpPr>
        <p:spPr>
          <a:xfrm>
            <a:off x="740300" y="3454783"/>
            <a:ext cx="3476594" cy="218471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4"/>
                </a:solidFill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Herencia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3C5FFFD-F7D6-476A-9097-0BA4C9A41FA4}"/>
              </a:ext>
            </a:extLst>
          </p:cNvPr>
          <p:cNvSpPr/>
          <p:nvPr/>
        </p:nvSpPr>
        <p:spPr>
          <a:xfrm>
            <a:off x="461818" y="6317673"/>
            <a:ext cx="2410691" cy="45258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671379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FEBCCCD-A360-4863-A638-4B8B27A7E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482" y="780425"/>
            <a:ext cx="3996538" cy="53252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470DAB22-ABCD-4EFA-8895-7A56B274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300" y="922468"/>
            <a:ext cx="3476594" cy="2184717"/>
          </a:xfrm>
        </p:spPr>
        <p:txBody>
          <a:bodyPr rtlCol="0"/>
          <a:lstStyle/>
          <a:p>
            <a:pPr rtl="0"/>
            <a:r>
              <a:rPr lang="es-ES" sz="4400" b="1" dirty="0">
                <a:solidFill>
                  <a:schemeClr val="tx1"/>
                </a:solidFill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Clase derivada</a:t>
            </a:r>
            <a:br>
              <a:rPr lang="es-ES" sz="4400" b="1" dirty="0">
                <a:solidFill>
                  <a:schemeClr val="tx1"/>
                </a:solidFill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</a:br>
            <a:r>
              <a:rPr lang="es-ES" sz="4400" b="1" dirty="0">
                <a:solidFill>
                  <a:schemeClr val="tx1"/>
                </a:solidFill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diseñada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BD2C829-CFD6-44CA-ABBE-53596D13A08F}"/>
              </a:ext>
            </a:extLst>
          </p:cNvPr>
          <p:cNvSpPr/>
          <p:nvPr/>
        </p:nvSpPr>
        <p:spPr>
          <a:xfrm>
            <a:off x="461818" y="6317673"/>
            <a:ext cx="2410691" cy="45258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259670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AC505E4-E3C0-41A4-B078-4153F528D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606" y="1035357"/>
            <a:ext cx="3539024" cy="47872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0CEDB929-136A-4F9B-8A3E-5BC0443E2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300" y="922468"/>
            <a:ext cx="3476594" cy="2184717"/>
          </a:xfrm>
        </p:spPr>
        <p:txBody>
          <a:bodyPr rtlCol="0"/>
          <a:lstStyle/>
          <a:p>
            <a:pPr rtl="0"/>
            <a:r>
              <a:rPr lang="es-ES" sz="4400" b="1" dirty="0">
                <a:solidFill>
                  <a:schemeClr val="tx1"/>
                </a:solidFill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Clase derivada diseñada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237BC76-3E28-4910-AC1F-3E6F4B57961C}"/>
              </a:ext>
            </a:extLst>
          </p:cNvPr>
          <p:cNvSpPr/>
          <p:nvPr/>
        </p:nvSpPr>
        <p:spPr>
          <a:xfrm>
            <a:off x="461818" y="6317673"/>
            <a:ext cx="2410691" cy="45258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462064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7E6D6-C63D-4A7C-B1F1-1E8117B2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30146"/>
            <a:ext cx="6149975" cy="830997"/>
          </a:xfrm>
        </p:spPr>
        <p:txBody>
          <a:bodyPr rtlCol="0"/>
          <a:lstStyle/>
          <a:p>
            <a:pPr rtl="0"/>
            <a:r>
              <a:rPr lang="es-ES" sz="44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Requisitos</a:t>
            </a:r>
          </a:p>
          <a:p>
            <a:pPr rtl="0"/>
            <a:endParaRPr lang="es-ES" sz="4400" dirty="0">
              <a:latin typeface="Samsung Sharp Sans" panose="02000503000000020004" pitchFamily="50" charset="0"/>
              <a:ea typeface="Samsung Sharp Sans" panose="02000503000000020004" pitchFamily="50" charset="0"/>
              <a:cs typeface="Samsung Sharp Sans" panose="02000503000000020004" pitchFamily="50" charset="0"/>
            </a:endParaRP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8127DC06-E3ED-47AA-A80C-6DC3AB8A23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61363"/>
            <a:ext cx="5080000" cy="438150"/>
          </a:xfrm>
        </p:spPr>
        <p:txBody>
          <a:bodyPr rtlCol="0"/>
          <a:lstStyle/>
          <a:p>
            <a:pPr rtl="0"/>
            <a:r>
              <a:rPr lang="es-ES" sz="20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Estados de las preguntas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6982E48-3FB5-4F2E-AE87-E5E083865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399" y="2673522"/>
            <a:ext cx="10350500" cy="2935288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Estados: </a:t>
            </a:r>
            <a:r>
              <a:rPr lang="es-AR" sz="1800" b="1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activa</a:t>
            </a: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, </a:t>
            </a:r>
            <a:r>
              <a:rPr lang="es-AR" sz="1800" b="1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inactiva</a:t>
            </a: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, </a:t>
            </a:r>
            <a:r>
              <a:rPr lang="es-AR" sz="1800" b="1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solucionada</a:t>
            </a: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, </a:t>
            </a:r>
            <a:r>
              <a:rPr lang="es-AR" sz="1800" b="1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suspendida</a:t>
            </a: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.</a:t>
            </a:r>
          </a:p>
          <a:p>
            <a:pPr rtl="0">
              <a:lnSpc>
                <a:spcPct val="150000"/>
              </a:lnSpc>
            </a:pP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Automatización del cambio de estado: </a:t>
            </a:r>
          </a:p>
          <a:p>
            <a:pPr lvl="1">
              <a:lnSpc>
                <a:spcPct val="150000"/>
              </a:lnSpc>
            </a:pPr>
            <a:r>
              <a:rPr lang="es-AR" sz="1400" b="1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Inactiva</a:t>
            </a:r>
            <a:r>
              <a:rPr lang="es-AR" sz="14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, después de 6 meses sin respuestas.</a:t>
            </a:r>
          </a:p>
          <a:p>
            <a:pPr lvl="1">
              <a:lnSpc>
                <a:spcPct val="150000"/>
              </a:lnSpc>
            </a:pPr>
            <a:r>
              <a:rPr lang="es-AR" sz="1400" b="1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Activa</a:t>
            </a:r>
            <a:r>
              <a:rPr lang="es-AR" sz="14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, si está inactiva y recibe respuesta.</a:t>
            </a:r>
          </a:p>
          <a:p>
            <a:pPr lvl="1">
              <a:lnSpc>
                <a:spcPct val="150000"/>
              </a:lnSpc>
            </a:pPr>
            <a:r>
              <a:rPr lang="es-AR" sz="1400" b="1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Suspendida</a:t>
            </a:r>
            <a:r>
              <a:rPr lang="es-AR" sz="14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, si el consultor elimina su cuenta.</a:t>
            </a:r>
          </a:p>
          <a:p>
            <a:pPr lvl="1">
              <a:lnSpc>
                <a:spcPct val="150000"/>
              </a:lnSpc>
            </a:pPr>
            <a:r>
              <a:rPr lang="es-AR" sz="1400" b="1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Solucionada</a:t>
            </a:r>
            <a:r>
              <a:rPr lang="es-AR" sz="14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, si el consultor marca una respuesta como aceptada.</a:t>
            </a:r>
            <a:endParaRPr lang="es-ES" sz="1400" dirty="0">
              <a:latin typeface="Samsung Sharp Sans" panose="02000503000000020004" pitchFamily="50" charset="0"/>
              <a:ea typeface="Samsung Sharp Sans" panose="02000503000000020004" pitchFamily="50" charset="0"/>
              <a:cs typeface="Samsung Sharp Sans" panose="02000503000000020004" pitchFamily="50" charset="0"/>
            </a:endParaRPr>
          </a:p>
        </p:txBody>
      </p:sp>
      <p:pic>
        <p:nvPicPr>
          <p:cNvPr id="11" name="Gráfico 10" descr="Flecha circular con relleno sólido">
            <a:extLst>
              <a:ext uri="{FF2B5EF4-FFF2-40B4-BE49-F238E27FC236}">
                <a16:creationId xmlns:a16="http://schemas.microsoft.com/office/drawing/2014/main" id="{9C7B9660-999C-4C95-ACF5-214121187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308072" y="1914855"/>
            <a:ext cx="610296" cy="610296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A6391BBF-69EE-4FEE-AEAA-A8B99059A49E}"/>
              </a:ext>
            </a:extLst>
          </p:cNvPr>
          <p:cNvSpPr/>
          <p:nvPr/>
        </p:nvSpPr>
        <p:spPr>
          <a:xfrm>
            <a:off x="461818" y="6317673"/>
            <a:ext cx="2410691" cy="45258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09F2FC3F-2728-4BC2-AA91-A302F066362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solidFill>
            <a:schemeClr val="accent3"/>
          </a:solidFill>
        </p:spPr>
      </p:sp>
    </p:spTree>
    <p:extLst>
      <p:ext uri="{BB962C8B-B14F-4D97-AF65-F5344CB8AC3E}">
        <p14:creationId xmlns:p14="http://schemas.microsoft.com/office/powerpoint/2010/main" val="2598597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D53DF81-C9F7-47E7-921F-E5ECC47BF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793" y="1740465"/>
            <a:ext cx="6596227" cy="31284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1526B3AA-AD8E-4690-9E0E-B6F04B7F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300" y="922468"/>
            <a:ext cx="3476594" cy="2184717"/>
          </a:xfrm>
        </p:spPr>
        <p:txBody>
          <a:bodyPr rtlCol="0"/>
          <a:lstStyle/>
          <a:p>
            <a:pPr rtl="0"/>
            <a:r>
              <a:rPr lang="es-ES" sz="4400" b="1" dirty="0">
                <a:solidFill>
                  <a:schemeClr val="tx1"/>
                </a:solidFill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Clase abstracta diseñada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36FCC12-E964-411E-86B6-CBF8A7ED3FF1}"/>
              </a:ext>
            </a:extLst>
          </p:cNvPr>
          <p:cNvSpPr txBox="1">
            <a:spLocks/>
          </p:cNvSpPr>
          <p:nvPr/>
        </p:nvSpPr>
        <p:spPr>
          <a:xfrm>
            <a:off x="740300" y="3454783"/>
            <a:ext cx="3476594" cy="218471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4"/>
                </a:solidFill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Herencia</a:t>
            </a:r>
          </a:p>
          <a:p>
            <a:r>
              <a:rPr lang="es-ES" b="1" dirty="0" err="1">
                <a:solidFill>
                  <a:schemeClr val="accent4"/>
                </a:solidFill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State</a:t>
            </a:r>
            <a:r>
              <a:rPr lang="es-ES" b="1" dirty="0">
                <a:solidFill>
                  <a:schemeClr val="accent4"/>
                </a:solidFill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 </a:t>
            </a:r>
            <a:r>
              <a:rPr lang="es-ES" b="1" dirty="0" err="1">
                <a:solidFill>
                  <a:schemeClr val="accent4"/>
                </a:solidFill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Pattern</a:t>
            </a:r>
            <a:endParaRPr lang="es-ES" b="1" dirty="0">
              <a:solidFill>
                <a:schemeClr val="accent4"/>
              </a:solidFill>
              <a:latin typeface="Samsung Sharp Sans" panose="02000503000000020004" pitchFamily="50" charset="0"/>
              <a:ea typeface="Samsung Sharp Sans" panose="02000503000000020004" pitchFamily="50" charset="0"/>
              <a:cs typeface="Samsung Sharp Sans" panose="02000503000000020004" pitchFamily="50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DBB415F-9E66-4883-B34C-D4426B519359}"/>
              </a:ext>
            </a:extLst>
          </p:cNvPr>
          <p:cNvSpPr/>
          <p:nvPr/>
        </p:nvSpPr>
        <p:spPr>
          <a:xfrm>
            <a:off x="461818" y="6317673"/>
            <a:ext cx="2410691" cy="45258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909103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62ECFE2-9AD0-415D-B3D2-0EED57532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272" y="1175579"/>
            <a:ext cx="4888267" cy="45068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A26005D-0521-477C-8733-A2C67D030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300" y="922468"/>
            <a:ext cx="3476594" cy="2184717"/>
          </a:xfrm>
        </p:spPr>
        <p:txBody>
          <a:bodyPr rtlCol="0"/>
          <a:lstStyle/>
          <a:p>
            <a:pPr rtl="0"/>
            <a:r>
              <a:rPr lang="es-ES" sz="4400" b="1" dirty="0">
                <a:solidFill>
                  <a:schemeClr val="tx1"/>
                </a:solidFill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Clases</a:t>
            </a:r>
            <a:br>
              <a:rPr lang="es-ES" sz="4400" b="1" dirty="0">
                <a:solidFill>
                  <a:schemeClr val="tx1"/>
                </a:solidFill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</a:br>
            <a:r>
              <a:rPr lang="es-ES" sz="4400" b="1" dirty="0">
                <a:solidFill>
                  <a:schemeClr val="tx1"/>
                </a:solidFill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derivadas diseñadas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0A6673C-5BF3-4CE0-BD7A-35A91A8CA878}"/>
              </a:ext>
            </a:extLst>
          </p:cNvPr>
          <p:cNvSpPr/>
          <p:nvPr/>
        </p:nvSpPr>
        <p:spPr>
          <a:xfrm>
            <a:off x="461818" y="6317673"/>
            <a:ext cx="2410691" cy="45258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663843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7E6D6-C63D-4A7C-B1F1-1E8117B2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30146"/>
            <a:ext cx="6149975" cy="830997"/>
          </a:xfrm>
        </p:spPr>
        <p:txBody>
          <a:bodyPr rtlCol="0"/>
          <a:lstStyle/>
          <a:p>
            <a:pPr rtl="0"/>
            <a:r>
              <a:rPr lang="es-ES" sz="44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Requisitos</a:t>
            </a:r>
          </a:p>
          <a:p>
            <a:pPr rtl="0"/>
            <a:endParaRPr lang="es-ES" sz="4400" dirty="0">
              <a:latin typeface="Samsung Sharp Sans" panose="02000503000000020004" pitchFamily="50" charset="0"/>
              <a:ea typeface="Samsung Sharp Sans" panose="02000503000000020004" pitchFamily="50" charset="0"/>
              <a:cs typeface="Samsung Sharp Sans" panose="02000503000000020004" pitchFamily="50" charset="0"/>
            </a:endParaRP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8127DC06-E3ED-47AA-A80C-6DC3AB8A23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61363"/>
            <a:ext cx="5080000" cy="438150"/>
          </a:xfrm>
        </p:spPr>
        <p:txBody>
          <a:bodyPr rtlCol="0"/>
          <a:lstStyle/>
          <a:p>
            <a:pPr rtl="0"/>
            <a:r>
              <a:rPr lang="es-ES" sz="20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Interacción, valoración, búsqueda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6982E48-3FB5-4F2E-AE87-E5E083865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10350500" cy="4013028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Usuarios pueden </a:t>
            </a:r>
            <a:r>
              <a:rPr lang="es-AR" sz="1800" b="1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preguntar</a:t>
            </a: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 y </a:t>
            </a:r>
            <a:r>
              <a:rPr lang="es-AR" sz="1800" b="1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responder</a:t>
            </a: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.</a:t>
            </a:r>
          </a:p>
          <a:p>
            <a:pPr rtl="0">
              <a:lnSpc>
                <a:spcPct val="150000"/>
              </a:lnSpc>
            </a:pPr>
            <a:r>
              <a:rPr lang="es-AR" sz="1800" b="1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Notificación</a:t>
            </a: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 automática al consultor cuando alguien responde.</a:t>
            </a:r>
          </a:p>
          <a:p>
            <a:pPr rtl="0">
              <a:lnSpc>
                <a:spcPct val="150000"/>
              </a:lnSpc>
            </a:pP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Preguntas inactivas pueden ser respondidas y vuelven al estado </a:t>
            </a:r>
            <a:r>
              <a:rPr lang="es-AR" sz="1800" b="1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activo</a:t>
            </a: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.</a:t>
            </a:r>
          </a:p>
          <a:p>
            <a:pPr rtl="0">
              <a:lnSpc>
                <a:spcPct val="150000"/>
              </a:lnSpc>
            </a:pP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Usuarios </a:t>
            </a:r>
            <a:r>
              <a:rPr lang="es-AR" sz="1800" b="1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rankeados</a:t>
            </a: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 por respuestas </a:t>
            </a:r>
            <a:r>
              <a:rPr lang="es-AR" sz="1800" b="1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aceptadas</a:t>
            </a: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.</a:t>
            </a:r>
          </a:p>
          <a:p>
            <a:pPr rtl="0">
              <a:lnSpc>
                <a:spcPct val="150000"/>
              </a:lnSpc>
            </a:pP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Respuestas </a:t>
            </a:r>
            <a:r>
              <a:rPr lang="es-AR" sz="1800" b="1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rankeadas</a:t>
            </a: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 por </a:t>
            </a:r>
            <a:r>
              <a:rPr lang="es-AR" sz="1800" b="1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cantidad</a:t>
            </a: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 de "me gusta".</a:t>
            </a:r>
          </a:p>
          <a:p>
            <a:pPr rtl="0">
              <a:lnSpc>
                <a:spcPct val="150000"/>
              </a:lnSpc>
            </a:pP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Respuesta </a:t>
            </a:r>
            <a:r>
              <a:rPr lang="es-AR" sz="1800" b="1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aceptada</a:t>
            </a: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 ocupa el primer lugar si la pregunta está solucionada</a:t>
            </a:r>
            <a:r>
              <a:rPr lang="es-AR" sz="14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.</a:t>
            </a:r>
          </a:p>
        </p:txBody>
      </p:sp>
      <p:pic>
        <p:nvPicPr>
          <p:cNvPr id="10" name="Gráfico 9" descr="Público objetivo">
            <a:extLst>
              <a:ext uri="{FF2B5EF4-FFF2-40B4-BE49-F238E27FC236}">
                <a16:creationId xmlns:a16="http://schemas.microsoft.com/office/drawing/2014/main" id="{0F6D27C9-2572-445E-842D-B5A431505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4085" y="1903968"/>
            <a:ext cx="681915" cy="681915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F5FC76D9-A319-484D-A6E0-621C3C47DE44}"/>
              </a:ext>
            </a:extLst>
          </p:cNvPr>
          <p:cNvSpPr/>
          <p:nvPr/>
        </p:nvSpPr>
        <p:spPr>
          <a:xfrm>
            <a:off x="461818" y="6317673"/>
            <a:ext cx="2410691" cy="45258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Marcador de posición de imagen 3">
            <a:extLst>
              <a:ext uri="{FF2B5EF4-FFF2-40B4-BE49-F238E27FC236}">
                <a16:creationId xmlns:a16="http://schemas.microsoft.com/office/drawing/2014/main" id="{EFF469E4-CE75-4434-993E-CA07B4CE5C7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solidFill>
            <a:schemeClr val="accent3"/>
          </a:solidFill>
        </p:spPr>
      </p:sp>
    </p:spTree>
    <p:extLst>
      <p:ext uri="{BB962C8B-B14F-4D97-AF65-F5344CB8AC3E}">
        <p14:creationId xmlns:p14="http://schemas.microsoft.com/office/powerpoint/2010/main" val="38456132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077BDFF-FF02-4637-A87F-AE940625B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329" y="432969"/>
            <a:ext cx="4839375" cy="59920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6597614B-1EA4-4970-8D9C-AB50E46D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300" y="922468"/>
            <a:ext cx="3476594" cy="2184717"/>
          </a:xfrm>
        </p:spPr>
        <p:txBody>
          <a:bodyPr rtlCol="0"/>
          <a:lstStyle/>
          <a:p>
            <a:pPr algn="l" rtl="0"/>
            <a:r>
              <a:rPr lang="es-ES" sz="4400" b="1" dirty="0">
                <a:solidFill>
                  <a:schemeClr val="tx1"/>
                </a:solidFill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Clase principal diseñada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E445080-F2A6-43A3-9DB0-FDF70E719FB9}"/>
              </a:ext>
            </a:extLst>
          </p:cNvPr>
          <p:cNvSpPr/>
          <p:nvPr/>
        </p:nvSpPr>
        <p:spPr>
          <a:xfrm>
            <a:off x="461818" y="6317673"/>
            <a:ext cx="2410691" cy="45258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500294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4E6A2F9-33AE-4D10-AE39-69FBDE032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064" y="330579"/>
            <a:ext cx="5251096" cy="6338886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19FA426D-A48E-4196-AFA5-A46B08DC147F}"/>
              </a:ext>
            </a:extLst>
          </p:cNvPr>
          <p:cNvSpPr/>
          <p:nvPr/>
        </p:nvSpPr>
        <p:spPr>
          <a:xfrm>
            <a:off x="461818" y="6317673"/>
            <a:ext cx="2410691" cy="45258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6989501F-6D51-4CC3-B3DD-B3CFC995725B}"/>
              </a:ext>
            </a:extLst>
          </p:cNvPr>
          <p:cNvSpPr txBox="1">
            <a:spLocks/>
          </p:cNvSpPr>
          <p:nvPr/>
        </p:nvSpPr>
        <p:spPr>
          <a:xfrm>
            <a:off x="5178126" y="4509108"/>
            <a:ext cx="1614972" cy="396779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100" b="1" dirty="0">
                <a:solidFill>
                  <a:schemeClr val="accent4"/>
                </a:solidFill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Agregación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0D9EF153-6E96-41D8-9EC0-30EED5687E63}"/>
              </a:ext>
            </a:extLst>
          </p:cNvPr>
          <p:cNvSpPr txBox="1">
            <a:spLocks/>
          </p:cNvSpPr>
          <p:nvPr/>
        </p:nvSpPr>
        <p:spPr>
          <a:xfrm>
            <a:off x="4810471" y="680636"/>
            <a:ext cx="1614972" cy="396779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100" b="1" dirty="0">
                <a:solidFill>
                  <a:schemeClr val="accent4"/>
                </a:solidFill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Composición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D5CEA2E4-9ACD-4B24-B0DB-3D2668C55E07}"/>
              </a:ext>
            </a:extLst>
          </p:cNvPr>
          <p:cNvSpPr txBox="1">
            <a:spLocks/>
          </p:cNvSpPr>
          <p:nvPr/>
        </p:nvSpPr>
        <p:spPr>
          <a:xfrm>
            <a:off x="8401617" y="4509108"/>
            <a:ext cx="1614972" cy="396779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100" b="1" dirty="0">
                <a:solidFill>
                  <a:schemeClr val="accent4"/>
                </a:solidFill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Herencia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6356B6C-6C88-49C8-9AEF-3AEEAD9D31B0}"/>
              </a:ext>
            </a:extLst>
          </p:cNvPr>
          <p:cNvSpPr txBox="1">
            <a:spLocks/>
          </p:cNvSpPr>
          <p:nvPr/>
        </p:nvSpPr>
        <p:spPr>
          <a:xfrm>
            <a:off x="3558945" y="6190305"/>
            <a:ext cx="1614972" cy="396779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100" b="1" dirty="0" err="1">
                <a:solidFill>
                  <a:schemeClr val="accent4"/>
                </a:solidFill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State</a:t>
            </a:r>
            <a:r>
              <a:rPr lang="es-ES" sz="1100" b="1" dirty="0">
                <a:solidFill>
                  <a:schemeClr val="accent4"/>
                </a:solidFill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 </a:t>
            </a:r>
            <a:r>
              <a:rPr lang="es-ES" sz="1100" b="1" dirty="0" err="1">
                <a:solidFill>
                  <a:schemeClr val="accent4"/>
                </a:solidFill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Pattern</a:t>
            </a:r>
            <a:endParaRPr lang="es-ES" sz="1100" b="1" dirty="0">
              <a:solidFill>
                <a:schemeClr val="accent4"/>
              </a:solidFill>
              <a:latin typeface="Samsung Sharp Sans" panose="02000503000000020004" pitchFamily="50" charset="0"/>
              <a:ea typeface="Samsung Sharp Sans" panose="02000503000000020004" pitchFamily="50" charset="0"/>
              <a:cs typeface="Samsung Sharp Sans" panose="02000503000000020004" pitchFamily="50" charset="0"/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5BF7569-694D-4420-86D0-C5FF15FB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300" y="922468"/>
            <a:ext cx="3476594" cy="2184717"/>
          </a:xfrm>
        </p:spPr>
        <p:txBody>
          <a:bodyPr rtlCol="0"/>
          <a:lstStyle/>
          <a:p>
            <a:pPr algn="l" rtl="0"/>
            <a:r>
              <a:rPr lang="es-ES" sz="44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Diagrama de clases (UML)</a:t>
            </a:r>
            <a:endParaRPr lang="es-ES" sz="4400" b="1" dirty="0">
              <a:solidFill>
                <a:schemeClr val="tx1"/>
              </a:solidFill>
              <a:latin typeface="Samsung Sharp Sans" panose="02000503000000020004" pitchFamily="50" charset="0"/>
              <a:ea typeface="Samsung Sharp Sans" panose="02000503000000020004" pitchFamily="50" charset="0"/>
              <a:cs typeface="Samsung Sharp Sans" panose="02000503000000020004" pitchFamily="50" charset="0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4282E322-E907-4D9A-87FF-D6C8B79BB4B3}"/>
              </a:ext>
            </a:extLst>
          </p:cNvPr>
          <p:cNvSpPr txBox="1">
            <a:spLocks/>
          </p:cNvSpPr>
          <p:nvPr/>
        </p:nvSpPr>
        <p:spPr>
          <a:xfrm>
            <a:off x="7698902" y="2979817"/>
            <a:ext cx="1942247" cy="396779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100" b="1" dirty="0">
                <a:solidFill>
                  <a:schemeClr val="accent4"/>
                </a:solidFill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Asociación bidireccional</a:t>
            </a:r>
          </a:p>
        </p:txBody>
      </p:sp>
    </p:spTree>
    <p:extLst>
      <p:ext uri="{BB962C8B-B14F-4D97-AF65-F5344CB8AC3E}">
        <p14:creationId xmlns:p14="http://schemas.microsoft.com/office/powerpoint/2010/main" val="38424167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FB737F8B-7013-45C4-8FD3-3AC5DE965B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314037"/>
            <a:ext cx="12192000" cy="6858000"/>
          </a:xfrm>
        </p:spPr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3CE51D-3E39-4CAF-B4D5-888195F3F9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4330" y="3159738"/>
            <a:ext cx="5943340" cy="538524"/>
          </a:xfrm>
        </p:spPr>
        <p:txBody>
          <a:bodyPr/>
          <a:lstStyle/>
          <a:p>
            <a:r>
              <a:rPr lang="es-AR" sz="2800" dirty="0" err="1">
                <a:latin typeface="Consolas" panose="020B0609020204030204" pitchFamily="49" charset="0"/>
              </a:rPr>
              <a:t>cout</a:t>
            </a:r>
            <a:r>
              <a:rPr lang="es-AR" sz="2800" dirty="0">
                <a:latin typeface="Consolas" panose="020B0609020204030204" pitchFamily="49" charset="0"/>
              </a:rPr>
              <a:t> &lt;&lt; Gracias &lt;&lt; </a:t>
            </a:r>
            <a:r>
              <a:rPr lang="es-AR" sz="2800" dirty="0" err="1">
                <a:latin typeface="Consolas" panose="020B0609020204030204" pitchFamily="49" charset="0"/>
              </a:rPr>
              <a:t>endl</a:t>
            </a:r>
            <a:r>
              <a:rPr lang="es-AR" sz="28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6637726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ción de imagen 3" descr="primer plano de un edificio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5351" r="15351"/>
          <a:stretch/>
        </p:blipFill>
        <p:spPr>
          <a:xfrm>
            <a:off x="5675846" y="613214"/>
            <a:ext cx="5855754" cy="5631571"/>
          </a:xfrm>
        </p:spPr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marL="0" indent="0" rtl="0">
              <a:lnSpc>
                <a:spcPct val="150000"/>
              </a:lnSpc>
              <a:buNone/>
            </a:pPr>
            <a:r>
              <a:rPr lang="es-ES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Diseño, documentación e implementación de una solución para un sistema informático de </a:t>
            </a:r>
            <a:r>
              <a:rPr lang="es-ES" b="1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Gestión de Conocimiento</a:t>
            </a:r>
            <a:r>
              <a:rPr lang="es-ES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.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Introducción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DA787F1-9F9D-46E5-B191-F0E6F4B78FB1}"/>
              </a:ext>
            </a:extLst>
          </p:cNvPr>
          <p:cNvGrpSpPr/>
          <p:nvPr/>
        </p:nvGrpSpPr>
        <p:grpSpPr>
          <a:xfrm>
            <a:off x="1019268" y="4644968"/>
            <a:ext cx="914400" cy="764219"/>
            <a:chOff x="1477897" y="4644968"/>
            <a:chExt cx="914400" cy="764219"/>
          </a:xfrm>
        </p:grpSpPr>
        <p:sp>
          <p:nvSpPr>
            <p:cNvPr id="9" name="Hexágono 8">
              <a:extLst>
                <a:ext uri="{FF2B5EF4-FFF2-40B4-BE49-F238E27FC236}">
                  <a16:creationId xmlns:a16="http://schemas.microsoft.com/office/drawing/2014/main" id="{AC15A9EA-A95B-4FBC-A645-CF580864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77897" y="4644968"/>
              <a:ext cx="914400" cy="764219"/>
            </a:xfrm>
            <a:prstGeom prst="hexagon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4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endParaRPr>
            </a:p>
          </p:txBody>
        </p:sp>
        <p:pic>
          <p:nvPicPr>
            <p:cNvPr id="10" name="Gráfico 9" descr="Bombilla con relleno sólido">
              <a:extLst>
                <a:ext uri="{FF2B5EF4-FFF2-40B4-BE49-F238E27FC236}">
                  <a16:creationId xmlns:a16="http://schemas.microsoft.com/office/drawing/2014/main" id="{DC444FD1-7A42-47BC-94FC-34CF983AC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660777" y="4752757"/>
              <a:ext cx="548640" cy="548640"/>
            </a:xfrm>
            <a:prstGeom prst="rect">
              <a:avLst/>
            </a:prstGeom>
          </p:spPr>
        </p:pic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6A384A69-B36A-4519-A608-130DF01EDCFF}"/>
              </a:ext>
            </a:extLst>
          </p:cNvPr>
          <p:cNvGrpSpPr/>
          <p:nvPr/>
        </p:nvGrpSpPr>
        <p:grpSpPr>
          <a:xfrm>
            <a:off x="2746444" y="4644968"/>
            <a:ext cx="914400" cy="764219"/>
            <a:chOff x="2746444" y="4644968"/>
            <a:chExt cx="914400" cy="764219"/>
          </a:xfrm>
        </p:grpSpPr>
        <p:sp>
          <p:nvSpPr>
            <p:cNvPr id="11" name="Hexágono 10">
              <a:extLst>
                <a:ext uri="{FF2B5EF4-FFF2-40B4-BE49-F238E27FC236}">
                  <a16:creationId xmlns:a16="http://schemas.microsoft.com/office/drawing/2014/main" id="{7507C711-CE57-4CA4-A40E-96B4DB28E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746444" y="4644968"/>
              <a:ext cx="914400" cy="764219"/>
            </a:xfrm>
            <a:prstGeom prst="hexagon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40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endParaRPr>
            </a:p>
          </p:txBody>
        </p:sp>
        <p:pic>
          <p:nvPicPr>
            <p:cNvPr id="12" name="Gráfico 11" descr="Portapapeles con relleno sólido">
              <a:extLst>
                <a:ext uri="{FF2B5EF4-FFF2-40B4-BE49-F238E27FC236}">
                  <a16:creationId xmlns:a16="http://schemas.microsoft.com/office/drawing/2014/main" id="{8E922722-75EF-409B-BFF1-E8A007887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2963480" y="4786913"/>
              <a:ext cx="480328" cy="480328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01DCDE8-D021-4196-9FAD-7DB03159CA11}"/>
              </a:ext>
            </a:extLst>
          </p:cNvPr>
          <p:cNvGrpSpPr/>
          <p:nvPr/>
        </p:nvGrpSpPr>
        <p:grpSpPr>
          <a:xfrm>
            <a:off x="4483145" y="4644968"/>
            <a:ext cx="914400" cy="764219"/>
            <a:chOff x="4021138" y="4644968"/>
            <a:chExt cx="914400" cy="764219"/>
          </a:xfrm>
        </p:grpSpPr>
        <p:sp>
          <p:nvSpPr>
            <p:cNvPr id="13" name="Hexágono 12">
              <a:extLst>
                <a:ext uri="{FF2B5EF4-FFF2-40B4-BE49-F238E27FC236}">
                  <a16:creationId xmlns:a16="http://schemas.microsoft.com/office/drawing/2014/main" id="{C40A09EF-3C0C-487F-9103-551C5A393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21138" y="4644968"/>
              <a:ext cx="914400" cy="764219"/>
            </a:xfrm>
            <a:prstGeom prst="hexagon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40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endParaRPr>
            </a:p>
          </p:txBody>
        </p:sp>
        <p:pic>
          <p:nvPicPr>
            <p:cNvPr id="14" name="Gráfico 13" descr="Portátil con relleno sólido">
              <a:extLst>
                <a:ext uri="{FF2B5EF4-FFF2-40B4-BE49-F238E27FC236}">
                  <a16:creationId xmlns:a16="http://schemas.microsoft.com/office/drawing/2014/main" id="{BE84EC0C-C2EB-405C-80A1-5DBAC7133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4238174" y="4786913"/>
              <a:ext cx="480328" cy="480328"/>
            </a:xfrm>
            <a:prstGeom prst="rect">
              <a:avLst/>
            </a:prstGeom>
          </p:spPr>
        </p:pic>
      </p:grpSp>
      <p:sp>
        <p:nvSpPr>
          <p:cNvPr id="16" name="Marcador de texto 7">
            <a:extLst>
              <a:ext uri="{FF2B5EF4-FFF2-40B4-BE49-F238E27FC236}">
                <a16:creationId xmlns:a16="http://schemas.microsoft.com/office/drawing/2014/main" id="{ED3F9509-8C03-4D28-B797-BADFFFED0E4B}"/>
              </a:ext>
            </a:extLst>
          </p:cNvPr>
          <p:cNvSpPr txBox="1">
            <a:spLocks/>
          </p:cNvSpPr>
          <p:nvPr/>
        </p:nvSpPr>
        <p:spPr>
          <a:xfrm>
            <a:off x="1083083" y="5516976"/>
            <a:ext cx="793657" cy="343544"/>
          </a:xfrm>
          <a:prstGeom prst="rect">
            <a:avLst/>
          </a:prstGeom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sz="12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Diseño</a:t>
            </a:r>
          </a:p>
        </p:txBody>
      </p: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C22AC58A-668A-46CA-82AB-5E6778E1967A}"/>
              </a:ext>
            </a:extLst>
          </p:cNvPr>
          <p:cNvSpPr txBox="1">
            <a:spLocks/>
          </p:cNvSpPr>
          <p:nvPr/>
        </p:nvSpPr>
        <p:spPr>
          <a:xfrm>
            <a:off x="2373854" y="5484496"/>
            <a:ext cx="1698830" cy="343544"/>
          </a:xfrm>
          <a:prstGeom prst="rect">
            <a:avLst/>
          </a:prstGeom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sz="12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Documentación</a:t>
            </a:r>
          </a:p>
        </p:txBody>
      </p:sp>
      <p:sp>
        <p:nvSpPr>
          <p:cNvPr id="18" name="Marcador de texto 7">
            <a:extLst>
              <a:ext uri="{FF2B5EF4-FFF2-40B4-BE49-F238E27FC236}">
                <a16:creationId xmlns:a16="http://schemas.microsoft.com/office/drawing/2014/main" id="{D2C7904F-C127-4B13-BB72-602C6083386C}"/>
              </a:ext>
            </a:extLst>
          </p:cNvPr>
          <p:cNvSpPr txBox="1">
            <a:spLocks/>
          </p:cNvSpPr>
          <p:nvPr/>
        </p:nvSpPr>
        <p:spPr>
          <a:xfrm>
            <a:off x="4170384" y="5492243"/>
            <a:ext cx="1698830" cy="343544"/>
          </a:xfrm>
          <a:prstGeom prst="rect">
            <a:avLst/>
          </a:prstGeom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sz="12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Implementación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C49BD82-C685-4C5E-9858-B538A226FE0E}"/>
              </a:ext>
            </a:extLst>
          </p:cNvPr>
          <p:cNvSpPr/>
          <p:nvPr/>
        </p:nvSpPr>
        <p:spPr>
          <a:xfrm>
            <a:off x="461818" y="6317673"/>
            <a:ext cx="2410691" cy="45258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posición de imagen 9" descr="Escaleras eléctrica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60000"/>
          </a:blip>
          <a:srcRect t="6729" r="33992" b="40721"/>
          <a:stretch/>
        </p:blipFill>
        <p:spPr>
          <a:xfrm>
            <a:off x="-1" y="0"/>
            <a:ext cx="12192001" cy="6858000"/>
          </a:xfr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532" y="2741579"/>
            <a:ext cx="3924934" cy="1374841"/>
          </a:xfrm>
        </p:spPr>
        <p:txBody>
          <a:bodyPr rtlCol="0"/>
          <a:lstStyle/>
          <a:p>
            <a:pPr rtl="0" eaLnBrk="1" latinLnBrk="0" hangingPunct="1"/>
            <a:r>
              <a:rPr lang="es-ES" sz="4800" kern="1200" dirty="0">
                <a:effectLst/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Diseño de la solución</a:t>
            </a:r>
            <a:endParaRPr lang="es-ES" dirty="0">
              <a:latin typeface="Samsung Sharp Sans" panose="02000503000000020004" pitchFamily="50" charset="0"/>
              <a:ea typeface="Samsung Sharp Sans" panose="02000503000000020004" pitchFamily="50" charset="0"/>
              <a:cs typeface="Samsung Sharp Sans" panose="02000503000000020004" pitchFamily="50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02512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ítulo 39">
            <a:extLst>
              <a:ext uri="{FF2B5EF4-FFF2-40B4-BE49-F238E27FC236}">
                <a16:creationId xmlns:a16="http://schemas.microsoft.com/office/drawing/2014/main" id="{B89E9C66-E38F-4FFF-B1A6-BA4E05DD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6023204" cy="830997"/>
          </a:xfrm>
        </p:spPr>
        <p:txBody>
          <a:bodyPr rtlCol="0"/>
          <a:lstStyle/>
          <a:p>
            <a:pPr rtl="0"/>
            <a:r>
              <a:rPr lang="es-ES" sz="44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Etapas</a:t>
            </a:r>
            <a:br>
              <a:rPr lang="es-ES" sz="44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</a:br>
            <a:endParaRPr lang="es-ES" sz="4400" dirty="0">
              <a:latin typeface="Samsung Sharp Sans" panose="02000503000000020004" pitchFamily="50" charset="0"/>
              <a:ea typeface="Samsung Sharp Sans" panose="02000503000000020004" pitchFamily="50" charset="0"/>
              <a:cs typeface="Samsung Sharp Sans" panose="02000503000000020004" pitchFamily="50" charset="0"/>
            </a:endParaRP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FCE041C-95BD-44D2-B6C1-24D83ADE17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592994"/>
            <a:ext cx="4496062" cy="438150"/>
          </a:xfrm>
        </p:spPr>
        <p:txBody>
          <a:bodyPr rtlCol="0"/>
          <a:lstStyle/>
          <a:p>
            <a:pPr rtl="0"/>
            <a:r>
              <a:rPr lang="es-ES" sz="20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Análisis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60AED82-F4F3-044A-B30A-FD32531BD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3219975"/>
            <a:ext cx="3474720" cy="2935288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es-AR" sz="1600" b="1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Comprender</a:t>
            </a:r>
            <a:r>
              <a:rPr lang="es-AR" sz="16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 a fondo el problema e identificar los </a:t>
            </a:r>
            <a:r>
              <a:rPr lang="es-AR" sz="1600" b="1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requisitos</a:t>
            </a:r>
            <a:r>
              <a:rPr lang="es-AR" sz="16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.</a:t>
            </a:r>
            <a:endParaRPr lang="es-ES" sz="1600" dirty="0">
              <a:latin typeface="Samsung Sharp Sans" panose="02000503000000020004" pitchFamily="50" charset="0"/>
              <a:ea typeface="Samsung Sharp Sans" panose="02000503000000020004" pitchFamily="50" charset="0"/>
              <a:cs typeface="Samsung Sharp Sans" panose="02000503000000020004" pitchFamily="50" charset="0"/>
            </a:endParaRP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F5DCF7EA-3411-4C0C-80B9-EA80529F64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604271"/>
            <a:ext cx="3474720" cy="438150"/>
          </a:xfrm>
        </p:spPr>
        <p:txBody>
          <a:bodyPr rtlCol="0"/>
          <a:lstStyle/>
          <a:p>
            <a:pPr rtl="0"/>
            <a:r>
              <a:rPr lang="es-ES" sz="20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Modelado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F833AD6-5D57-BE44-8842-EAACC39A6B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58640" y="3219975"/>
            <a:ext cx="3474720" cy="2935288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es-AR" sz="16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Desarrollar </a:t>
            </a:r>
            <a:r>
              <a:rPr lang="es-AR" sz="1600" b="1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modelos</a:t>
            </a:r>
            <a:r>
              <a:rPr lang="es-AR" sz="16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 abstractos del sistema que sirvan como base para la implementación.</a:t>
            </a:r>
            <a:endParaRPr lang="es-ES" sz="1600" dirty="0">
              <a:latin typeface="Samsung Sharp Sans" panose="02000503000000020004" pitchFamily="50" charset="0"/>
              <a:ea typeface="Samsung Sharp Sans" panose="02000503000000020004" pitchFamily="50" charset="0"/>
              <a:cs typeface="Samsung Sharp Sans" panose="02000503000000020004" pitchFamily="50" charset="0"/>
            </a:endParaRP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5EB1EB18-010F-4370-A5A6-0A68EC2345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79" y="2607816"/>
            <a:ext cx="3833593" cy="438150"/>
          </a:xfrm>
        </p:spPr>
        <p:txBody>
          <a:bodyPr rtlCol="0"/>
          <a:lstStyle/>
          <a:p>
            <a:pPr rtl="0"/>
            <a:r>
              <a:rPr lang="es-ES" sz="20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Diseño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69205F1B-456F-AF42-81AD-D646AEB4F7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3219975"/>
            <a:ext cx="3726625" cy="2935288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es-AR" sz="16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Elaborar un </a:t>
            </a:r>
            <a:r>
              <a:rPr lang="es-AR" sz="1600" b="1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diseño</a:t>
            </a:r>
            <a:r>
              <a:rPr lang="es-AR" sz="16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 detallado que sirva como base para la implementación.</a:t>
            </a:r>
            <a:endParaRPr lang="es-ES" sz="1600" dirty="0">
              <a:latin typeface="Samsung Sharp Sans" panose="02000503000000020004" pitchFamily="50" charset="0"/>
              <a:ea typeface="Samsung Sharp Sans" panose="02000503000000020004" pitchFamily="50" charset="0"/>
              <a:cs typeface="Samsung Sharp Sans" panose="02000503000000020004" pitchFamily="50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5D2E67A-A921-4BD6-B21B-46F33FF7F60C}"/>
              </a:ext>
            </a:extLst>
          </p:cNvPr>
          <p:cNvSpPr/>
          <p:nvPr/>
        </p:nvSpPr>
        <p:spPr>
          <a:xfrm>
            <a:off x="461818" y="6317673"/>
            <a:ext cx="2410691" cy="45258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7AFD3CE8-2E95-4FD9-948A-207CD1D59D7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solidFill>
            <a:schemeClr val="accent3"/>
          </a:solidFill>
        </p:spPr>
      </p:sp>
    </p:spTree>
    <p:extLst>
      <p:ext uri="{BB962C8B-B14F-4D97-AF65-F5344CB8AC3E}">
        <p14:creationId xmlns:p14="http://schemas.microsoft.com/office/powerpoint/2010/main" val="39036089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5" grpId="0" build="p"/>
      <p:bldP spid="16" grpId="0" build="p"/>
      <p:bldP spid="11" grpId="0" build="p"/>
      <p:bldP spid="9" grpId="0" build="p"/>
      <p:bldP spid="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3EEDAF89-0ECD-416A-93E5-A300FF0B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Identificación de clases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5EC89B95-A850-42BF-BAC7-B38C16D4CC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2146610"/>
              </p:ext>
            </p:extLst>
          </p:nvPr>
        </p:nvGraphicFramePr>
        <p:xfrm>
          <a:off x="589132" y="2350774"/>
          <a:ext cx="11013737" cy="2966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4950C3DF-B7F0-40F1-80F3-F2C5E1D51AA0}"/>
              </a:ext>
            </a:extLst>
          </p:cNvPr>
          <p:cNvSpPr txBox="1">
            <a:spLocks/>
          </p:cNvSpPr>
          <p:nvPr/>
        </p:nvSpPr>
        <p:spPr>
          <a:xfrm>
            <a:off x="6273800" y="5190292"/>
            <a:ext cx="5080000" cy="438150"/>
          </a:xfrm>
          <a:prstGeom prst="rect">
            <a:avLst/>
          </a:prstGeom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000" b="1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Patrón </a:t>
            </a:r>
            <a:r>
              <a:rPr lang="es-ES" sz="2000" b="1" dirty="0" err="1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State</a:t>
            </a:r>
            <a:endParaRPr lang="es-ES" sz="2000" b="1" dirty="0">
              <a:latin typeface="Samsung Sharp Sans" panose="02000503000000020004" pitchFamily="50" charset="0"/>
              <a:ea typeface="Samsung Sharp Sans" panose="02000503000000020004" pitchFamily="50" charset="0"/>
              <a:cs typeface="Samsung Sharp Sans" panose="02000503000000020004" pitchFamily="50" charset="0"/>
            </a:endParaRPr>
          </a:p>
        </p:txBody>
      </p:sp>
      <p:sp>
        <p:nvSpPr>
          <p:cNvPr id="10" name="Marcador de texto 8">
            <a:extLst>
              <a:ext uri="{FF2B5EF4-FFF2-40B4-BE49-F238E27FC236}">
                <a16:creationId xmlns:a16="http://schemas.microsoft.com/office/drawing/2014/main" id="{F4AEAF4C-9C6A-4E7D-A0D0-DD36E0BE0CE7}"/>
              </a:ext>
            </a:extLst>
          </p:cNvPr>
          <p:cNvSpPr txBox="1">
            <a:spLocks/>
          </p:cNvSpPr>
          <p:nvPr/>
        </p:nvSpPr>
        <p:spPr>
          <a:xfrm>
            <a:off x="1765423" y="5098649"/>
            <a:ext cx="5080000" cy="438150"/>
          </a:xfrm>
          <a:prstGeom prst="rect">
            <a:avLst/>
          </a:prstGeom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000" b="1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Herencia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BC0F37F-BC04-493C-B873-E4D74171BDCC}"/>
              </a:ext>
            </a:extLst>
          </p:cNvPr>
          <p:cNvSpPr/>
          <p:nvPr/>
        </p:nvSpPr>
        <p:spPr>
          <a:xfrm>
            <a:off x="461818" y="6317673"/>
            <a:ext cx="2410691" cy="45258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714B9EE-7C79-44A7-A555-59BFF8088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A714B9EE-7C79-44A7-A555-59BFF8088B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F96E66D-D5BA-44F9-9B26-6F5CF522E8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AF96E66D-D5BA-44F9-9B26-6F5CF522E8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4BFB237-A2CD-4DF6-A10F-1623E64072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C4BFB237-A2CD-4DF6-A10F-1623E64072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BC96611-93FE-4EDE-AED8-0EF886A8C5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7BC96611-93FE-4EDE-AED8-0EF886A8C5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3D9E5AD-EE30-4F57-8462-D7D76D873B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graphicEl>
                                              <a:dgm id="{A3D9E5AD-EE30-4F57-8462-D7D76D873B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511EE74-4EAF-4E9E-9617-6B4774FB41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graphicEl>
                                              <a:dgm id="{F511EE74-4EAF-4E9E-9617-6B4774FB41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E23CE72-FADB-4388-9371-08EE59300E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graphicEl>
                                              <a:dgm id="{5E23CE72-FADB-4388-9371-08EE59300E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E753CE5-DBF3-4C56-B8E9-99CE7E2096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graphicEl>
                                              <a:dgm id="{1E753CE5-DBF3-4C56-B8E9-99CE7E2096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B3B2CEC-129F-4ADF-A821-F7EE1F6B4D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graphicEl>
                                              <a:dgm id="{7B3B2CEC-129F-4ADF-A821-F7EE1F6B4D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B442C66-6304-4819-A6D2-ED8E361D9B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graphicEl>
                                              <a:dgm id="{AB442C66-6304-4819-A6D2-ED8E361D9B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EFF1608-90ED-4D0D-8775-5643277DDD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graphicEl>
                                              <a:dgm id="{EEFF1608-90ED-4D0D-8775-5643277DDD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3C9611F-A738-4AF6-9CEC-2123395CEF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graphicEl>
                                              <a:dgm id="{93C9611F-A738-4AF6-9CEC-2123395CEF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C5FA941-FF15-46EA-B907-BCEE5D7CEF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graphicEl>
                                              <a:dgm id="{FC5FA941-FF15-46EA-B907-BCEE5D7CEF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772BC25-68D3-4ABB-B1C4-89E30D4894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graphicEl>
                                              <a:dgm id="{D772BC25-68D3-4ABB-B1C4-89E30D4894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22C6CCC-0394-4B2E-8FCD-E7F94C6799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graphicEl>
                                              <a:dgm id="{C22C6CCC-0394-4B2E-8FCD-E7F94C6799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9838A90-BE10-48F5-8BE1-C0BA262563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graphicEl>
                                              <a:dgm id="{59838A90-BE10-48F5-8BE1-C0BA262563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P spid="9" grpId="0" build="p"/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7E6D6-C63D-4A7C-B1F1-1E8117B2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30146"/>
            <a:ext cx="6149975" cy="830997"/>
          </a:xfrm>
        </p:spPr>
        <p:txBody>
          <a:bodyPr rtlCol="0"/>
          <a:lstStyle/>
          <a:p>
            <a:pPr rtl="0"/>
            <a:r>
              <a:rPr lang="es-ES" sz="44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Requisitos</a:t>
            </a:r>
          </a:p>
          <a:p>
            <a:pPr rtl="0"/>
            <a:endParaRPr lang="es-ES" sz="4400" dirty="0">
              <a:latin typeface="Samsung Sharp Sans" panose="02000503000000020004" pitchFamily="50" charset="0"/>
              <a:ea typeface="Samsung Sharp Sans" panose="02000503000000020004" pitchFamily="50" charset="0"/>
              <a:cs typeface="Samsung Sharp Sans" panose="02000503000000020004" pitchFamily="50" charset="0"/>
            </a:endParaRP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8127DC06-E3ED-47AA-A80C-6DC3AB8A23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61363"/>
            <a:ext cx="5080000" cy="438150"/>
          </a:xfrm>
        </p:spPr>
        <p:txBody>
          <a:bodyPr rtlCol="0"/>
          <a:lstStyle/>
          <a:p>
            <a:pPr rtl="0"/>
            <a:r>
              <a:rPr lang="es-ES" sz="20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Gestión de usuarios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6982E48-3FB5-4F2E-AE87-E5E083865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10350500" cy="2935288"/>
          </a:xfrm>
        </p:spPr>
        <p:txBody>
          <a:bodyPr rtlCol="0" anchor="ctr"/>
          <a:lstStyle/>
          <a:p>
            <a:pPr rtl="0">
              <a:lnSpc>
                <a:spcPct val="150000"/>
              </a:lnSpc>
            </a:pP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Registro de usuarios con </a:t>
            </a:r>
            <a:r>
              <a:rPr lang="es-AR" sz="1800" b="1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datos</a:t>
            </a: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 </a:t>
            </a:r>
            <a:r>
              <a:rPr lang="es-AR" sz="1800" b="1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personales</a:t>
            </a: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 (nombre, apellido, país), email y contraseña.</a:t>
            </a:r>
          </a:p>
          <a:p>
            <a:pPr rtl="0">
              <a:lnSpc>
                <a:spcPct val="150000"/>
              </a:lnSpc>
            </a:pP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Usuarios pueden realizar </a:t>
            </a:r>
            <a:r>
              <a:rPr lang="es-AR" sz="1800" b="1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preguntas</a:t>
            </a: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 y </a:t>
            </a:r>
            <a:r>
              <a:rPr lang="es-AR" sz="1800" b="1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respuestas</a:t>
            </a: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.</a:t>
            </a:r>
          </a:p>
          <a:p>
            <a:pPr rtl="0">
              <a:lnSpc>
                <a:spcPct val="150000"/>
              </a:lnSpc>
            </a:pP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Valoración con "</a:t>
            </a:r>
            <a:r>
              <a:rPr lang="es-AR" sz="1800" b="1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me gusta</a:t>
            </a: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" a respuestas.</a:t>
            </a:r>
          </a:p>
          <a:p>
            <a:pPr rtl="0">
              <a:lnSpc>
                <a:spcPct val="150000"/>
              </a:lnSpc>
            </a:pP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Usuarios consultores pueden marcar respuestas como </a:t>
            </a:r>
            <a:r>
              <a:rPr lang="es-AR" sz="1800" b="1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aceptadas</a:t>
            </a: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.</a:t>
            </a:r>
            <a:endParaRPr lang="es-ES" sz="1800" dirty="0">
              <a:latin typeface="Samsung Sharp Sans" panose="02000503000000020004" pitchFamily="50" charset="0"/>
              <a:ea typeface="Samsung Sharp Sans" panose="02000503000000020004" pitchFamily="50" charset="0"/>
              <a:cs typeface="Samsung Sharp Sans" panose="02000503000000020004" pitchFamily="50" charset="0"/>
            </a:endParaRPr>
          </a:p>
        </p:txBody>
      </p:sp>
      <p:pic>
        <p:nvPicPr>
          <p:cNvPr id="21" name="Gráfico 20" descr="Usuario con relleno sólido">
            <a:extLst>
              <a:ext uri="{FF2B5EF4-FFF2-40B4-BE49-F238E27FC236}">
                <a16:creationId xmlns:a16="http://schemas.microsoft.com/office/drawing/2014/main" id="{32EF0647-1469-4F22-95B1-98B3AC10F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735386" y="1905945"/>
            <a:ext cx="565150" cy="56515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93A3E489-6993-40CC-A30E-DE5526D91B96}"/>
              </a:ext>
            </a:extLst>
          </p:cNvPr>
          <p:cNvSpPr/>
          <p:nvPr/>
        </p:nvSpPr>
        <p:spPr>
          <a:xfrm>
            <a:off x="461818" y="6317673"/>
            <a:ext cx="2410691" cy="45258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A4C82352-ADEA-4BBF-8F32-DC226557B24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solidFill>
            <a:schemeClr val="accent3"/>
          </a:solidFill>
        </p:spPr>
      </p:sp>
    </p:spTree>
    <p:extLst>
      <p:ext uri="{BB962C8B-B14F-4D97-AF65-F5344CB8AC3E}">
        <p14:creationId xmlns:p14="http://schemas.microsoft.com/office/powerpoint/2010/main" val="20650453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A043D2B-4A8D-44E1-A7CF-C3DA1A60B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302" y="143357"/>
            <a:ext cx="4146269" cy="65712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B9CF0D09-DC5F-4754-8408-5B4949DA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300" y="922468"/>
            <a:ext cx="3476594" cy="2184717"/>
          </a:xfrm>
        </p:spPr>
        <p:txBody>
          <a:bodyPr rtlCol="0"/>
          <a:lstStyle/>
          <a:p>
            <a:pPr rtl="0"/>
            <a:r>
              <a:rPr lang="es-ES" sz="4400" b="1" dirty="0">
                <a:solidFill>
                  <a:schemeClr val="tx1"/>
                </a:solidFill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Clase diseñada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CD06876-2DD3-4DB6-A163-BB2A0B0FECD8}"/>
              </a:ext>
            </a:extLst>
          </p:cNvPr>
          <p:cNvSpPr/>
          <p:nvPr/>
        </p:nvSpPr>
        <p:spPr>
          <a:xfrm>
            <a:off x="461818" y="6317673"/>
            <a:ext cx="2410691" cy="45258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3671322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8127DC06-E3ED-47AA-A80C-6DC3AB8A23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61363"/>
            <a:ext cx="5080000" cy="438150"/>
          </a:xfrm>
        </p:spPr>
        <p:txBody>
          <a:bodyPr rtlCol="0"/>
          <a:lstStyle/>
          <a:p>
            <a:pPr rtl="0"/>
            <a:r>
              <a:rPr lang="es-ES" sz="20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Gestión de preguntas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6982E48-3FB5-4F2E-AE87-E5E083865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7700" y="2568746"/>
            <a:ext cx="10922000" cy="3841579"/>
          </a:xfrm>
        </p:spPr>
        <p:txBody>
          <a:bodyPr numCol="2" rtlCol="0" anchor="ctr"/>
          <a:lstStyle/>
          <a:p>
            <a:pPr rtl="0">
              <a:lnSpc>
                <a:spcPct val="150000"/>
              </a:lnSpc>
            </a:pP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Creación de preguntas con </a:t>
            </a:r>
            <a:r>
              <a:rPr lang="es-AR" sz="1800" b="1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título</a:t>
            </a: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, </a:t>
            </a:r>
            <a:r>
              <a:rPr lang="es-AR" sz="1800" b="1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descripción</a:t>
            </a: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 y opción de adjuntar </a:t>
            </a:r>
            <a:r>
              <a:rPr lang="es-AR" sz="1800" b="1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imagen</a:t>
            </a: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.</a:t>
            </a:r>
          </a:p>
          <a:p>
            <a:pPr rtl="0">
              <a:lnSpc>
                <a:spcPct val="150000"/>
              </a:lnSpc>
            </a:pP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Registro de </a:t>
            </a:r>
            <a:r>
              <a:rPr lang="es-AR" sz="1800" b="1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fecha</a:t>
            </a: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 de creación.</a:t>
            </a:r>
          </a:p>
          <a:p>
            <a:pPr rtl="0">
              <a:lnSpc>
                <a:spcPct val="150000"/>
              </a:lnSpc>
            </a:pP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Asociación de </a:t>
            </a:r>
            <a:r>
              <a:rPr lang="es-AR" sz="1800" b="1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tags</a:t>
            </a: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 para búsquedas.</a:t>
            </a:r>
          </a:p>
          <a:p>
            <a:pPr rtl="0">
              <a:lnSpc>
                <a:spcPct val="150000"/>
              </a:lnSpc>
            </a:pP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Preguntas </a:t>
            </a:r>
            <a:r>
              <a:rPr lang="es-AR" sz="1800" b="1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inactivas</a:t>
            </a: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 después de 6 meses sin respuestas.</a:t>
            </a:r>
          </a:p>
          <a:p>
            <a:pPr rtl="0">
              <a:lnSpc>
                <a:spcPct val="150000"/>
              </a:lnSpc>
            </a:pPr>
            <a:endParaRPr lang="es-AR" sz="1800" dirty="0">
              <a:latin typeface="Samsung Sharp Sans" panose="02000503000000020004" pitchFamily="50" charset="0"/>
              <a:ea typeface="Samsung Sharp Sans" panose="02000503000000020004" pitchFamily="50" charset="0"/>
              <a:cs typeface="Samsung Sharp Sans" panose="02000503000000020004" pitchFamily="50" charset="0"/>
            </a:endParaRPr>
          </a:p>
          <a:p>
            <a:pPr rtl="0">
              <a:lnSpc>
                <a:spcPct val="150000"/>
              </a:lnSpc>
            </a:pP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Posibilidad de marcar respuestas y cambiar estado a </a:t>
            </a:r>
            <a:r>
              <a:rPr lang="es-AR" sz="1800" b="1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solucionada</a:t>
            </a: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.</a:t>
            </a:r>
          </a:p>
          <a:p>
            <a:pPr rtl="0">
              <a:lnSpc>
                <a:spcPct val="150000"/>
              </a:lnSpc>
            </a:pPr>
            <a:r>
              <a:rPr lang="es-AR" sz="1800" b="1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Múltiples</a:t>
            </a: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 </a:t>
            </a:r>
            <a:r>
              <a:rPr lang="es-AR" sz="1800" b="1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respuestas</a:t>
            </a: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 por pregunta.</a:t>
            </a:r>
          </a:p>
          <a:p>
            <a:pPr rtl="0">
              <a:lnSpc>
                <a:spcPct val="150000"/>
              </a:lnSpc>
            </a:pPr>
            <a:r>
              <a:rPr lang="es-AR" sz="1800" b="1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Notificación</a:t>
            </a: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 al usuario consultor al recibir respuesta.</a:t>
            </a:r>
          </a:p>
          <a:p>
            <a:pPr rtl="0">
              <a:lnSpc>
                <a:spcPct val="150000"/>
              </a:lnSpc>
            </a:pP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Sin notificación si la pregunta está </a:t>
            </a:r>
            <a:r>
              <a:rPr lang="es-AR" sz="1800" b="1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suspendida</a:t>
            </a: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.</a:t>
            </a:r>
            <a:endParaRPr lang="es-ES" sz="1800" dirty="0">
              <a:latin typeface="Samsung Sharp Sans" panose="02000503000000020004" pitchFamily="50" charset="0"/>
              <a:ea typeface="Samsung Sharp Sans" panose="02000503000000020004" pitchFamily="50" charset="0"/>
              <a:cs typeface="Samsung Sharp Sans" panose="02000503000000020004" pitchFamily="50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70DEF35-B6EA-45A3-A49A-CBE84B21A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30146"/>
            <a:ext cx="6149975" cy="830997"/>
          </a:xfrm>
        </p:spPr>
        <p:txBody>
          <a:bodyPr rtlCol="0"/>
          <a:lstStyle/>
          <a:p>
            <a:pPr rtl="0"/>
            <a:r>
              <a:rPr lang="es-ES" sz="44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Requisitos</a:t>
            </a:r>
          </a:p>
          <a:p>
            <a:pPr rtl="0"/>
            <a:endParaRPr lang="es-ES" sz="4400" dirty="0">
              <a:latin typeface="Samsung Sharp Sans" panose="02000503000000020004" pitchFamily="50" charset="0"/>
              <a:ea typeface="Samsung Sharp Sans" panose="02000503000000020004" pitchFamily="50" charset="0"/>
              <a:cs typeface="Samsung Sharp Sans" panose="02000503000000020004" pitchFamily="50" charset="0"/>
            </a:endParaRPr>
          </a:p>
        </p:txBody>
      </p:sp>
      <p:pic>
        <p:nvPicPr>
          <p:cNvPr id="14" name="Gráfico 13" descr="Signo de interrogación con relleno sólido">
            <a:extLst>
              <a:ext uri="{FF2B5EF4-FFF2-40B4-BE49-F238E27FC236}">
                <a16:creationId xmlns:a16="http://schemas.microsoft.com/office/drawing/2014/main" id="{9AA63434-F677-483A-9857-33A7A7D5E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830979" y="1985162"/>
            <a:ext cx="438151" cy="438151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4545C3E0-1F44-4C47-804A-EF88A0DC550F}"/>
              </a:ext>
            </a:extLst>
          </p:cNvPr>
          <p:cNvSpPr/>
          <p:nvPr/>
        </p:nvSpPr>
        <p:spPr>
          <a:xfrm>
            <a:off x="461818" y="6317673"/>
            <a:ext cx="2410691" cy="45258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22AC506-8EC6-42AA-9BA2-97EBAB12E1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solidFill>
            <a:schemeClr val="accent3"/>
          </a:solidFill>
        </p:spPr>
      </p:sp>
    </p:spTree>
    <p:extLst>
      <p:ext uri="{BB962C8B-B14F-4D97-AF65-F5344CB8AC3E}">
        <p14:creationId xmlns:p14="http://schemas.microsoft.com/office/powerpoint/2010/main" val="27727608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7E6D6-C63D-4A7C-B1F1-1E8117B2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33691"/>
            <a:ext cx="6149975" cy="830997"/>
          </a:xfrm>
        </p:spPr>
        <p:txBody>
          <a:bodyPr rtlCol="0"/>
          <a:lstStyle/>
          <a:p>
            <a:pPr rtl="0"/>
            <a:r>
              <a:rPr lang="es-ES" sz="44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Requisitos</a:t>
            </a:r>
          </a:p>
          <a:p>
            <a:pPr rtl="0"/>
            <a:endParaRPr lang="es-ES" sz="4400" dirty="0">
              <a:latin typeface="Samsung Sharp Sans" panose="02000503000000020004" pitchFamily="50" charset="0"/>
              <a:ea typeface="Samsung Sharp Sans" panose="02000503000000020004" pitchFamily="50" charset="0"/>
              <a:cs typeface="Samsung Sharp Sans" panose="02000503000000020004" pitchFamily="50" charset="0"/>
            </a:endParaRP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8127DC06-E3ED-47AA-A80C-6DC3AB8A23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61363"/>
            <a:ext cx="5080000" cy="438150"/>
          </a:xfrm>
        </p:spPr>
        <p:txBody>
          <a:bodyPr rtlCol="0"/>
          <a:lstStyle/>
          <a:p>
            <a:pPr rtl="0"/>
            <a:r>
              <a:rPr lang="es-ES" sz="20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Gestión de respuestas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6982E48-3FB5-4F2E-AE87-E5E083865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10350500" cy="2935288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Creación de respuestas con texto (</a:t>
            </a:r>
            <a:r>
              <a:rPr lang="es-AR" sz="1800" b="1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contenido</a:t>
            </a: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) e </a:t>
            </a:r>
            <a:r>
              <a:rPr lang="es-AR" sz="1800" b="1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imagen</a:t>
            </a: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 opcional.</a:t>
            </a:r>
          </a:p>
          <a:p>
            <a:pPr rtl="0">
              <a:lnSpc>
                <a:spcPct val="150000"/>
              </a:lnSpc>
            </a:pP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Registro de </a:t>
            </a:r>
            <a:r>
              <a:rPr lang="es-AR" sz="1800" b="1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fecha</a:t>
            </a: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 de creación.</a:t>
            </a:r>
          </a:p>
          <a:p>
            <a:pPr rtl="0">
              <a:lnSpc>
                <a:spcPct val="150000"/>
              </a:lnSpc>
            </a:pP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Respuestas pueden ser marcadas como </a:t>
            </a:r>
            <a:r>
              <a:rPr lang="es-AR" sz="1800" b="1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aceptadas</a:t>
            </a: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.</a:t>
            </a:r>
          </a:p>
          <a:p>
            <a:pPr rtl="0">
              <a:lnSpc>
                <a:spcPct val="150000"/>
              </a:lnSpc>
            </a:pP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Valoración con "</a:t>
            </a:r>
            <a:r>
              <a:rPr lang="es-AR" sz="1800" b="1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me gusta</a:t>
            </a: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".</a:t>
            </a:r>
          </a:p>
          <a:p>
            <a:pPr rtl="0">
              <a:lnSpc>
                <a:spcPct val="150000"/>
              </a:lnSpc>
            </a:pP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Posibilidad de listar respuestas por </a:t>
            </a:r>
            <a:r>
              <a:rPr lang="es-AR" sz="1800" b="1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cantidad</a:t>
            </a:r>
            <a:r>
              <a:rPr lang="es-AR" sz="1800" dirty="0"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 de "me gusta".</a:t>
            </a:r>
            <a:endParaRPr lang="es-ES" sz="1800" dirty="0">
              <a:latin typeface="Samsung Sharp Sans" panose="02000503000000020004" pitchFamily="50" charset="0"/>
              <a:ea typeface="Samsung Sharp Sans" panose="02000503000000020004" pitchFamily="50" charset="0"/>
              <a:cs typeface="Samsung Sharp Sans" panose="02000503000000020004" pitchFamily="50" charset="0"/>
            </a:endParaRPr>
          </a:p>
        </p:txBody>
      </p:sp>
      <p:pic>
        <p:nvPicPr>
          <p:cNvPr id="11" name="Gráfico 10" descr="Chateo con relleno sólido">
            <a:extLst>
              <a:ext uri="{FF2B5EF4-FFF2-40B4-BE49-F238E27FC236}">
                <a16:creationId xmlns:a16="http://schemas.microsoft.com/office/drawing/2014/main" id="{E1B4A90D-BD01-4D4C-8D49-5E0986701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011954" y="1966108"/>
            <a:ext cx="620410" cy="62041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621CBD2F-54C3-432E-B9F0-826D7B3C7F5A}"/>
              </a:ext>
            </a:extLst>
          </p:cNvPr>
          <p:cNvSpPr/>
          <p:nvPr/>
        </p:nvSpPr>
        <p:spPr>
          <a:xfrm>
            <a:off x="461818" y="6317673"/>
            <a:ext cx="2410691" cy="45258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C754D9D3-D89B-4BD3-B5F6-57DB38FB526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solidFill>
            <a:schemeClr val="accent3"/>
          </a:solidFill>
        </p:spPr>
      </p:sp>
    </p:spTree>
    <p:extLst>
      <p:ext uri="{BB962C8B-B14F-4D97-AF65-F5344CB8AC3E}">
        <p14:creationId xmlns:p14="http://schemas.microsoft.com/office/powerpoint/2010/main" val="19839816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8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85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5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5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5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5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5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8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85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5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9603285_TF16411253_Win32" id="{2C59E102-15E9-4D8B-B2F3-9BC4537C440C}" vid="{D57EAC22-0DAE-4CAE-BBA4-28BA0EB5CB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geométrica</Template>
  <TotalTime>1282</TotalTime>
  <Words>431</Words>
  <Application>Microsoft Office PowerPoint</Application>
  <PresentationFormat>Panorámica</PresentationFormat>
  <Paragraphs>91</Paragraphs>
  <Slides>19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Corbel</vt:lpstr>
      <vt:lpstr>Samsung Sharp Sans</vt:lpstr>
      <vt:lpstr>Wingdings</vt:lpstr>
      <vt:lpstr>Tema de Office</vt:lpstr>
      <vt:lpstr>Sistema informático para la  Gestión de Conocimiento</vt:lpstr>
      <vt:lpstr>Introducción</vt:lpstr>
      <vt:lpstr>Diseño de la solución</vt:lpstr>
      <vt:lpstr>Etapas </vt:lpstr>
      <vt:lpstr>Identificación de clases</vt:lpstr>
      <vt:lpstr>Requisitos </vt:lpstr>
      <vt:lpstr>Clase diseñada</vt:lpstr>
      <vt:lpstr>Requisitos </vt:lpstr>
      <vt:lpstr>Requisitos </vt:lpstr>
      <vt:lpstr>Clase abstracta diseñada</vt:lpstr>
      <vt:lpstr>Clase derivada diseñada</vt:lpstr>
      <vt:lpstr>Clase derivada diseñada</vt:lpstr>
      <vt:lpstr>Requisitos </vt:lpstr>
      <vt:lpstr>Clase abstracta diseñada</vt:lpstr>
      <vt:lpstr>Clases derivadas diseñadas</vt:lpstr>
      <vt:lpstr>Requisitos </vt:lpstr>
      <vt:lpstr>Clase principal diseñada</vt:lpstr>
      <vt:lpstr>Diagrama de clases (UML)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informático para la  Gestión de Conocimiento</dc:title>
  <dc:creator>Javier Granero</dc:creator>
  <cp:lastModifiedBy>Javier Granero</cp:lastModifiedBy>
  <cp:revision>28</cp:revision>
  <dcterms:created xsi:type="dcterms:W3CDTF">2023-11-30T21:55:16Z</dcterms:created>
  <dcterms:modified xsi:type="dcterms:W3CDTF">2023-12-11T22:39:54Z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