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/>
              <a:t>SmartHouse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The future in connectivity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169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Business Model Canvas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210963"/>
            <a:ext cx="8596668" cy="4830400"/>
          </a:xfrm>
        </p:spPr>
        <p:txBody>
          <a:bodyPr/>
          <a:lstStyle/>
          <a:p>
            <a:r>
              <a:rPr lang="en-AU" dirty="0" smtClean="0"/>
              <a:t>Insert image…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67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Our Target Market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210963"/>
            <a:ext cx="8596668" cy="4830400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047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9070"/>
          </a:xfrm>
        </p:spPr>
        <p:txBody>
          <a:bodyPr/>
          <a:lstStyle/>
          <a:p>
            <a:r>
              <a:rPr lang="en-AU" dirty="0" smtClean="0"/>
              <a:t>The Market Size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210963"/>
            <a:ext cx="8596668" cy="4830400"/>
          </a:xfrm>
        </p:spPr>
        <p:txBody>
          <a:bodyPr/>
          <a:lstStyle/>
          <a:p>
            <a:r>
              <a:rPr lang="en-AU" dirty="0" smtClean="0"/>
              <a:t>TAM</a:t>
            </a:r>
          </a:p>
          <a:p>
            <a:r>
              <a:rPr lang="en-AU" dirty="0" smtClean="0"/>
              <a:t>SAM</a:t>
            </a:r>
          </a:p>
          <a:p>
            <a:r>
              <a:rPr lang="en-AU" dirty="0" smtClean="0"/>
              <a:t>Target</a:t>
            </a:r>
          </a:p>
          <a:p>
            <a:r>
              <a:rPr lang="en-AU" dirty="0" smtClean="0"/>
              <a:t>Years 1-3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336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9070"/>
          </a:xfrm>
        </p:spPr>
        <p:txBody>
          <a:bodyPr/>
          <a:lstStyle/>
          <a:p>
            <a:r>
              <a:rPr lang="en-AU" dirty="0" smtClean="0"/>
              <a:t>The Competitors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210963"/>
            <a:ext cx="8596668" cy="4830400"/>
          </a:xfrm>
        </p:spPr>
        <p:txBody>
          <a:bodyPr/>
          <a:lstStyle/>
          <a:p>
            <a:r>
              <a:rPr lang="en-AU" dirty="0" smtClean="0"/>
              <a:t>Nest Labs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094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9070"/>
          </a:xfrm>
        </p:spPr>
        <p:txBody>
          <a:bodyPr/>
          <a:lstStyle/>
          <a:p>
            <a:r>
              <a:rPr lang="en-AU" dirty="0" smtClean="0"/>
              <a:t>Testing the Value Propositions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210963"/>
            <a:ext cx="8596668" cy="4830400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17111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30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SmartHouse</vt:lpstr>
      <vt:lpstr>Business Model Canvas</vt:lpstr>
      <vt:lpstr>Our Target Market</vt:lpstr>
      <vt:lpstr>The Market Size</vt:lpstr>
      <vt:lpstr>The Competitors</vt:lpstr>
      <vt:lpstr>Testing the Value Propositions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SmartHouse</dc:title>
  <dc:creator>Lucas Rabenhorst</dc:creator>
  <cp:lastModifiedBy>Lucas Rabenhorst</cp:lastModifiedBy>
  <cp:revision>2</cp:revision>
  <dcterms:created xsi:type="dcterms:W3CDTF">2015-01-06T12:27:26Z</dcterms:created>
  <dcterms:modified xsi:type="dcterms:W3CDTF">2015-01-06T12:40:36Z</dcterms:modified>
</cp:coreProperties>
</file>