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15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Avaliação — Automação de Testes (Projeto Completo)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Leandro Brum </a:t>
            </a:r>
            <a:r>
              <a:rPr dirty="0" err="1"/>
              <a:t>Apresentação</a:t>
            </a:r>
            <a:r>
              <a:rPr dirty="0"/>
              <a:t> • 1</a:t>
            </a:r>
            <a:r>
              <a:rPr lang="pt-BR" dirty="0"/>
              <a:t>8</a:t>
            </a:r>
            <a:r>
              <a:rPr dirty="0"/>
              <a:t>/08/2025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2) Testes de API — Objetivo &amp; 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Validar endpoints de uma API exemplo (status, headers, body)</a:t>
            </a:r>
          </a:p>
          <a:p>
            <a:r>
              <a:t>Cobrir métodos GET/POST/PUT/DELETE (positivos/negativos)</a:t>
            </a:r>
          </a:p>
          <a:p>
            <a:r>
              <a:t>Gerar e apresentar relatório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2) API — Implementação (Cypress)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463040"/>
            <a:ext cx="786384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// Cypress - teste de API (exemplo)</a:t>
            </a:r>
            <a:br/>
            <a:r>
              <a:t>it('GET /users retorna 200 e schema esperado', () =&gt; {</a:t>
            </a:r>
            <a:br/>
            <a:r>
              <a:t>  cy.request('/api/users?page=2').then(res =&gt; {</a:t>
            </a:r>
            <a:br/>
            <a:r>
              <a:t>    expect(res.status).to.eq(200);</a:t>
            </a:r>
            <a:br/>
            <a:r>
              <a:t>    expect(res.headers).to.have.property('content-type').and.include('application/json');</a:t>
            </a:r>
            <a:br/>
            <a:r>
              <a:t>    expect(res.body.data).to.be.an('array').and.not.be.empty;</a:t>
            </a:r>
            <a:br/>
            <a:r>
              <a:t>  });</a:t>
            </a:r>
            <a:br/>
            <a:r>
              <a:t>});</a:t>
            </a:r>
            <a:br/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2) API — Evidências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Relatórios Mochawesome em api-tests/cypress/reports/**</a:t>
            </a:r>
          </a:p>
          <a:p>
            <a:r>
              <a:t>Execução headless no CI + upload de artefatos</a:t>
            </a:r>
          </a:p>
          <a:p>
            <a:r>
              <a:t>Cenários positivos e negativos documentados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3) E2E com Cucumber — Objetivo &amp; 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Login e navegação até página alvo (assertivas de sucesso)</a:t>
            </a:r>
          </a:p>
          <a:p>
            <a:r>
              <a:t>Fluxo de checkout simples (adicionar ao carrinho → pagar → finalizar)</a:t>
            </a:r>
          </a:p>
          <a:p>
            <a:r>
              <a:t>Boas práticas: Page Object Pattern, estabilidade e tempo de execução</a:t>
            </a:r>
          </a:p>
          <a:p>
            <a:r>
              <a:t>Relatório detalhado dos testes E2E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3) E2E — Implementação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463040"/>
            <a:ext cx="786384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// Cucumber + Cypress (Gherkin)</a:t>
            </a:r>
            <a:br/>
            <a:r>
              <a:t>Feature: Login</a:t>
            </a:r>
            <a:br/>
            <a:r>
              <a:t>  Scenario: Usuário válido acessa a área logada</a:t>
            </a:r>
            <a:br/>
            <a:r>
              <a:t>    Given que estou na página de login</a:t>
            </a:r>
            <a:br/>
            <a:r>
              <a:t>    When informo usuário e senha válidos</a:t>
            </a:r>
            <a:br/>
            <a:r>
              <a:t>    And clico em "Login"</a:t>
            </a:r>
            <a:br/>
            <a:r>
              <a:t>    Then vejo a página inicial autenticada</a:t>
            </a:r>
            <a:br/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3) E2E — Evidências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Features e steps em e2e-tests/cypress/e2e/features/**</a:t>
            </a:r>
          </a:p>
          <a:p>
            <a:r>
              <a:t>Relatórios Mochawesome em e2e-tests/cypress/reports/**</a:t>
            </a:r>
          </a:p>
          <a:p>
            <a:r>
              <a:t>Page Objects e comandos customizados para reuso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4) Testes Mobile — Objetivo &amp; 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Login, navegação por telas e validação de elemento</a:t>
            </a:r>
          </a:p>
          <a:p>
            <a:r>
              <a:t>Cenário de formulário e envio de dados</a:t>
            </a:r>
          </a:p>
          <a:p>
            <a:r>
              <a:t>Avaliação: locators nativos, clareza e estabilidade</a:t>
            </a:r>
          </a:p>
          <a:p>
            <a:r>
              <a:t>Relatório detalhado dos testes móveis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4) Mobile — Implementação (WDIO + Appium)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463040"/>
            <a:ext cx="786384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// WebdriverIO + Appium - login (Android)</a:t>
            </a:r>
            <a:br/>
            <a:r>
              <a:t>it('login', async () =&gt; {</a:t>
            </a:r>
            <a:br/>
            <a:r>
              <a:t>  await $('#username').setValue('standard_user');</a:t>
            </a:r>
            <a:br/>
            <a:r>
              <a:t>  await $('#password').setValue('secret_sauce');</a:t>
            </a:r>
            <a:br/>
            <a:r>
              <a:t>  await $('~login-button').click();</a:t>
            </a:r>
            <a:br/>
            <a:r>
              <a:t>  await expect($('~home-title')).toBeDisplayed();</a:t>
            </a:r>
            <a:br/>
            <a:r>
              <a:t>});</a:t>
            </a:r>
            <a:br/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4) Mobile — Evidências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Allure Results: mobile-tests/allure-results/**</a:t>
            </a:r>
          </a:p>
          <a:p>
            <a:r>
              <a:t>Allure Report: mobile-tests/allure-report/index.html</a:t>
            </a:r>
          </a:p>
          <a:p>
            <a:r>
              <a:t>Abrir via: npx allure open ./allure-report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5) Integração e CI/CD — Objetivo &amp; 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Pipeline que executa API, E2E e Mobile a cada commit</a:t>
            </a:r>
          </a:p>
          <a:p>
            <a:r>
              <a:t>Clareza de configuração e uso eficiente de CI</a:t>
            </a:r>
          </a:p>
          <a:p>
            <a:r>
              <a:t>Relatórios detalhados das execuções no pipeline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Visão geral do projeto</a:t>
            </a:r>
          </a:p>
          <a:p>
            <a:r>
              <a:t>Atendimento a cada bloco da avaliação (1–5)</a:t>
            </a:r>
          </a:p>
          <a:p>
            <a:r>
              <a:t>Evidências e relatórios</a:t>
            </a:r>
          </a:p>
          <a:p>
            <a:r>
              <a:t>Pipeline CI/CD</a:t>
            </a:r>
          </a:p>
          <a:p>
            <a:r>
              <a:t>Próximos passos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5) CI/CD — Pipeline (GitHub Actions)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Disparo: push/pull_request/workflow_dispatch</a:t>
            </a:r>
          </a:p>
          <a:p>
            <a:r>
              <a:t>Jobs paralelos: API, E2E, Mobile, K6</a:t>
            </a:r>
          </a:p>
          <a:p>
            <a:r>
              <a:t>Cache de dependências (Node)</a:t>
            </a:r>
          </a:p>
          <a:p>
            <a:r>
              <a:t>Upload de artefatos (reports HTML/JSON/TXT/Allure)</a:t>
            </a:r>
          </a:p>
          <a:p>
            <a:r>
              <a:t>Fail-fast por thresholds (K6) e testes quebrados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Publicação &amp; README (Requisitos)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Projeto publicado em GitHub/GitLab</a:t>
            </a:r>
          </a:p>
          <a:p>
            <a:r>
              <a:t>README com: nome/descrição, estrutura, versões, dependências, execução e geração de relatórios</a:t>
            </a:r>
          </a:p>
          <a:p>
            <a:r>
              <a:t>Links/caminhos para evidências de teste (reports)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Comandos Rápidos (Resumo)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463040"/>
            <a:ext cx="786384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# K6</a:t>
            </a:r>
            <a:br/>
            <a:r>
              <a:t>cd k6-load-tests &amp;&amp; k6 run basic_load_test.js</a:t>
            </a:r>
            <a:br/>
            <a:r>
              <a:t># Relatórios: summary.html / .json / .txt  (abra via http://localhost:8080)</a:t>
            </a:r>
            <a:br/>
            <a:br/>
            <a:r>
              <a:t># API (Cypress)</a:t>
            </a:r>
            <a:br/>
            <a:r>
              <a:t>cd api-tests &amp;&amp; npm ci &amp;&amp; npx cypress run</a:t>
            </a:r>
            <a:br/>
            <a:r>
              <a:t># Relatório: api-tests/cypress/reports/**</a:t>
            </a:r>
            <a:br/>
            <a:br/>
            <a:r>
              <a:t># E2E (Cypress + Cucumber)</a:t>
            </a:r>
            <a:br/>
            <a:r>
              <a:t>cd e2e-tests &amp;&amp; npm ci &amp;&amp; npx cypress run --config-file cypress.config.cjs</a:t>
            </a:r>
            <a:br/>
            <a:r>
              <a:t># Relatório: e2e-tests/cypress/reports/**</a:t>
            </a:r>
            <a:br/>
            <a:br/>
            <a:r>
              <a:t># Mobile (WDIO + Appium)</a:t>
            </a:r>
            <a:br/>
            <a:r>
              <a:t>cd mobile-tests &amp;&amp; npm ci &amp;&amp; npx wdio run wdio.conf.ts</a:t>
            </a:r>
            <a:br/>
            <a:r>
              <a:t># Allure: npx allure generate --clean --output allure-report allure-results</a:t>
            </a:r>
            <a:br/>
            <a:r>
              <a:t># Abrir: npx allure open ./allure-report</a:t>
            </a:r>
            <a:br/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Conclusões &amp; Próximos Passos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Requisitos atendidos em todas as frentes (1–5)</a:t>
            </a:r>
          </a:p>
          <a:p>
            <a:r>
              <a:t>Próximos: ampliar cenários, dados sintéticos, thresholds por SLO, histórico de execuções no CI</a:t>
            </a:r>
          </a:p>
          <a:p>
            <a:r>
              <a:t>Opcional: publicar relatórios (Allure/Mochawesome/K6) via GitHub Pages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da Avaliação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1) Testes de Carga (K6/JMeter)</a:t>
            </a:r>
          </a:p>
          <a:p>
            <a:r>
              <a:t>2) Testes de API (Rest Assured / Cypress / Playwright)</a:t>
            </a:r>
          </a:p>
          <a:p>
            <a:r>
              <a:t>3) Testes E2E com Cucumber</a:t>
            </a:r>
          </a:p>
          <a:p>
            <a:r>
              <a:t>4) Testes Mobile (Appium/WDIO)</a:t>
            </a:r>
          </a:p>
          <a:p>
            <a:r>
              <a:t>5) Integração e CI/CD (GitHub Actions/GitLab CI)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Arquitetura / Estrutura de Pastas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463040"/>
            <a:ext cx="786384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.</a:t>
            </a:r>
            <a:br/>
            <a:r>
              <a:t>├── k6-load-tests/            # Performance (K6) — 500 VUs / 5m</a:t>
            </a:r>
            <a:br/>
            <a:r>
              <a:t>│   ├── basic_load_test.js</a:t>
            </a:r>
            <a:br/>
            <a:r>
              <a:t>│   ├── summary.html / .json / .txt</a:t>
            </a:r>
            <a:br/>
            <a:r>
              <a:t>├── api-tests/                # Testes de API (Cypress)</a:t>
            </a:r>
            <a:br/>
            <a:r>
              <a:t>│   └── cypress/reports/*</a:t>
            </a:r>
            <a:br/>
            <a:r>
              <a:t>├── e2e-tests/                # E2E com Cucumber (Cypress)</a:t>
            </a:r>
            <a:br/>
            <a:r>
              <a:t>│   ├── cypress/e2e/features/*</a:t>
            </a:r>
            <a:br/>
            <a:r>
              <a:t>│   └── cypress/reports/*</a:t>
            </a:r>
            <a:br/>
            <a:r>
              <a:t>├── mobile-tests/             # Mobile (WebdriverIO + Appium) + Allure</a:t>
            </a:r>
            <a:br/>
            <a:r>
              <a:t>│   ├── allure-results/*  → gerar</a:t>
            </a:r>
            <a:br/>
            <a:r>
              <a:t>│   └── allure-report/*   → abrir via servidor</a:t>
            </a:r>
            <a:br/>
            <a:r>
              <a:t>└── .github/workflows/ci.yml  # Pipeline CI (API, E2E, Mobile, K6)</a:t>
            </a:r>
            <a:br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Ferramentas e Versões (principais)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Node.js 20+ (dev tooling)</a:t>
            </a:r>
          </a:p>
          <a:p>
            <a:r>
              <a:t>K6 (Docker: grafana/k6:latest)</a:t>
            </a:r>
          </a:p>
          <a:p>
            <a:r>
              <a:t>Cypress + Cucumber (E2E e API)</a:t>
            </a:r>
          </a:p>
          <a:p>
            <a:r>
              <a:t>WebdriverIO + Appium (Android / UiAutomator2)</a:t>
            </a:r>
          </a:p>
          <a:p>
            <a:r>
              <a:t>Allure (Mobile) e Mochawesome (Cypress)</a:t>
            </a:r>
          </a:p>
          <a:p>
            <a:r>
              <a:t>GitHub Actions (ubuntu-latest)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1) Testes de Carga — Objetivo &amp; 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Objetivo: avaliar experiência com K6/JMeter</a:t>
            </a:r>
          </a:p>
          <a:p>
            <a:r>
              <a:t>Tarefa: K6 com 500 VUs por 5 minutos contra API pública</a:t>
            </a:r>
          </a:p>
          <a:p>
            <a:r>
              <a:t>Avaliação: qualidade do script, métricas e gargalos</a:t>
            </a:r>
          </a:p>
          <a:p>
            <a:r>
              <a:t>Relatório e análise dos resultados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1) K6 — Implementação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463040"/>
            <a:ext cx="786384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import http from 'k6/http';</a:t>
            </a:r>
            <a:br/>
            <a:r>
              <a:t>import { check, sleep } from 'k6';</a:t>
            </a:r>
            <a:br/>
            <a:r>
              <a:t>export const options = { vus: 500, duration: '5m',</a:t>
            </a:r>
            <a:br/>
            <a:r>
              <a:t>  thresholds: { http_req_failed: ['rate&lt;0.01'], http_req_duration: ['p(95)&lt;800'], checks: ['rate&gt;0.99'] } };</a:t>
            </a:r>
            <a:br/>
            <a:r>
              <a:t>export default function () {</a:t>
            </a:r>
            <a:br/>
            <a:r>
              <a:t>  const res = http.get('https://reqres.in/api/users?page=2');</a:t>
            </a:r>
            <a:br/>
            <a:r>
              <a:t>  check(res, { 'status 200': r =&gt; r.status === 200 });</a:t>
            </a:r>
            <a:br/>
            <a:r>
              <a:t>  sleep(0.3);</a:t>
            </a:r>
            <a:br/>
            <a:r>
              <a:t>}</a:t>
            </a:r>
            <a:br/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1) K6 — Resultados (amostra)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Requisições: 32724</a:t>
            </a:r>
          </a:p>
          <a:p>
            <a:r>
              <a:t>p95: 16232.00076499999 ms | média: 3844.4128375198516 ms</a:t>
            </a:r>
          </a:p>
          <a:p>
            <a:r>
              <a:t>Falhas: 3.00% | Checks OK: 97.07%</a:t>
            </a:r>
          </a:p>
          <a:p>
            <a:r>
              <a:t>VUs máx: 500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1) K6 — Evidências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summary.html (visual), summary.json (dados), summary.txt (texto)</a:t>
            </a:r>
          </a:p>
          <a:p>
            <a:r>
              <a:t>Abrir HTML via servidor local (http-server / python -m http.server)</a:t>
            </a:r>
          </a:p>
          <a:p>
            <a:r>
              <a:t>Análise detalhada em analysis.md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740</Words>
  <Application>Microsoft Office PowerPoint</Application>
  <PresentationFormat>Apresentação na tela (4:3)</PresentationFormat>
  <Paragraphs>91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Avaliação — Automação de Testes (Projeto Completo)</vt:lpstr>
      <vt:lpstr>Agenda</vt:lpstr>
      <vt:lpstr>Objetivos da Avaliação</vt:lpstr>
      <vt:lpstr>Arquitetura / Estrutura de Pastas</vt:lpstr>
      <vt:lpstr>Ferramentas e Versões (principais)</vt:lpstr>
      <vt:lpstr>1) Testes de Carga — Objetivo &amp; Tarefas</vt:lpstr>
      <vt:lpstr>1) K6 — Implementação</vt:lpstr>
      <vt:lpstr>1) K6 — Resultados (amostra)</vt:lpstr>
      <vt:lpstr>1) K6 — Evidências</vt:lpstr>
      <vt:lpstr>2) Testes de API — Objetivo &amp; Tarefas</vt:lpstr>
      <vt:lpstr>2) API — Implementação (Cypress)</vt:lpstr>
      <vt:lpstr>2) API — Evidências</vt:lpstr>
      <vt:lpstr>3) E2E com Cucumber — Objetivo &amp; Tarefas</vt:lpstr>
      <vt:lpstr>3) E2E — Implementação</vt:lpstr>
      <vt:lpstr>3) E2E — Evidências</vt:lpstr>
      <vt:lpstr>4) Testes Mobile — Objetivo &amp; Tarefas</vt:lpstr>
      <vt:lpstr>4) Mobile — Implementação (WDIO + Appium)</vt:lpstr>
      <vt:lpstr>4) Mobile — Evidências</vt:lpstr>
      <vt:lpstr>5) Integração e CI/CD — Objetivo &amp; Tarefas</vt:lpstr>
      <vt:lpstr>5) CI/CD — Pipeline (GitHub Actions)</vt:lpstr>
      <vt:lpstr>Publicação &amp; README (Requisitos)</vt:lpstr>
      <vt:lpstr>Comandos Rápidos (Resumo)</vt:lpstr>
      <vt:lpstr>Conclusões &amp; Próximos Passos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Avaliação — Automação de Testes (Projeto Completo)</dc:title>
  <dc:subject/>
  <dc:creator/>
  <cp:keywords/>
  <dc:description>generated using python-pptx</dc:description>
  <cp:lastModifiedBy>Leandro Brum</cp:lastModifiedBy>
  <cp:revision>2</cp:revision>
  <dcterms:created xsi:type="dcterms:W3CDTF">2013-01-27T09:14:16Z</dcterms:created>
  <dcterms:modified xsi:type="dcterms:W3CDTF">2025-08-17T09:12:53Z</dcterms:modified>
  <cp:category/>
</cp:coreProperties>
</file>