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57" r:id="rId5"/>
    <p:sldId id="266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EB2FE-84B2-4194-869C-768D138FF166}" type="datetimeFigureOut">
              <a:rPr lang="en-DE" smtClean="0"/>
              <a:t>09/09/2024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821B-C29E-43AF-9DD3-BDDF9918C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605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CF5A-8295-2343-AD5A-F6A15B81B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E026A-468E-0CCA-BD1A-94BBEDB9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B531B-6F2E-4D1C-EAD4-BBDB8B95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321F-ABDA-4D48-BF1D-0155DCD391F0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9CD5-F697-C894-C9C8-3A0B7A28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691E9-4110-056D-E2CA-AED2E2DF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365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FEA7-5468-F69A-D0C7-A16210A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7EFD-99E3-706F-7542-8BC8013E8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2E70-50C3-178D-C851-339F256A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38F6-BA13-4112-A885-E765F5C051AC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FCCC-5AB6-E98F-E7C7-4C25E225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81AA-41A5-7A9A-658E-11E1C24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643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99104-6AA9-5995-C0EF-7DA941991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4B184-A259-AB89-2FA3-4AF2DA6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4E64-CBE8-6D84-40D8-88A067EA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BFFA-AC2F-4100-A7A4-460A22C4CBBA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CFEB-147B-8C42-EF0D-2B52B5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0B22-A363-0075-C5F2-257F6712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1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8BE5-302D-2DC2-3053-6198FEB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B539-B7E8-0E19-2853-798FD104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E28B-0E5B-5FF9-FE74-517C8B00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DB5-F22A-4540-A6EF-E225DF0FF0EC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126B-58D1-4BE1-93B1-999EC808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F336-BE04-36A5-BE58-F7948DED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020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1498-8917-37AC-BF34-CBE9913B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E120-F542-524A-8D6A-F58F76F4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A24E-F743-D6FF-2C99-C185A2FF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28BC-470B-456A-97B0-7D8C950406A1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496A-4AEF-C182-817C-58A98168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C03E5-1CB6-5DE0-BD8E-84FF8ADD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61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B34-BEFD-C890-4855-B6874244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3EC-D6B1-840E-12C1-9D6EA29BE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4C130-1625-32B1-5C4F-7942F582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8F28-83D5-2236-1CDF-6AC07FBB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035-2CE9-44A2-8ACB-F4CA5FADA110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1E7F-BC18-EC70-B195-495B3A5F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AB2A9-CE2B-624D-41A1-FA76C23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32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F2B2-2835-0B21-61E8-B75B215D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ECA4-1137-5A91-B34D-CF4558EB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31CE7-8BB4-95B6-A317-70A292CC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E074-86DC-0FFC-F8FA-576DAF4EF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1C5B-C396-DCB4-986C-0E88C6EA8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39F6-1937-62B0-D626-2B1DD53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54D-9469-42B3-A67D-883F7AD0C602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3F458-E73A-0803-AAA1-6E0A09D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8D7C6-5182-E78D-FFB1-505678C8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9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AA8D-709B-D6B7-6475-559B81BF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3E586-9AE4-7668-AC93-5EF0B228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781A-E865-4EC2-951A-D0D07A1F4934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4E9E0-57FC-8D3D-F0AA-D6E15EE3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CBB21-49DF-446C-1A45-DF393948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95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63F2A-8FA5-924C-245B-24DBA4E1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953-9206-4A36-A0C8-1E2AAA977703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A0A4C-2592-8AA4-D8C3-68F2F669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E1BE-739F-6EA7-253C-1F000ABD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632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9B96-EC7C-B7A1-61C6-57673CD9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0C38-4063-A2F7-FF85-532F8D89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1FB3-26DB-8B5F-9544-77A776EA0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120C-4E3D-354E-423E-3000F43E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1FBF-D9A7-48F2-819C-2032B032618C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9A0F-C120-3606-489D-BB746106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02011-3DDD-F9D7-185B-AA03E3CE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990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0725-7A54-D08F-A763-DFB4F2A0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FD442-28BD-9AEF-20C9-BA46EBFB4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74066-E9AD-44B7-9976-6C2FF93EE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A6E6-5C67-3335-01C2-663C9188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18B-2E2C-4FD5-8568-9FD8EEB711C0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542C-74A0-9D4A-525F-D1F79B58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6836-AC14-3F00-F437-B51BF5A0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74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B703B-56D0-FE7C-DCAF-1E901580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F26B-19A1-DFF8-4BFD-D32E83CB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CDB6-515B-8E13-2E9A-40A1B5348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AA46F-C3BB-410E-B087-75ABFF27126B}" type="datetime8">
              <a:rPr lang="en-DE" smtClean="0"/>
              <a:t>09/09/2024 10:10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C709-7B5E-6531-B5AE-FB1C00406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4524-28FB-943A-3B40-5BD0931C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7258A-2376-42E9-873F-42F783F564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51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63E-A48E-2268-A77D-FB446AE02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Thema 9: </a:t>
            </a:r>
            <a:br>
              <a:rPr lang="en-GB" sz="4800" dirty="0"/>
            </a:br>
            <a:r>
              <a:rPr lang="en-GB" sz="4800" dirty="0" err="1"/>
              <a:t>MPI-Kommunikationsalhorithmen</a:t>
            </a:r>
            <a:endParaRPr lang="en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B1AB3-E203-4E82-1540-914971975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Maximilian </a:t>
            </a:r>
            <a:r>
              <a:rPr lang="en-GB" dirty="0" err="1"/>
              <a:t>Göhring</a:t>
            </a:r>
            <a:r>
              <a:rPr lang="en-GB" dirty="0"/>
              <a:t>, Leander Funken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438C5-6F38-F16C-B1B7-31122440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217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5E9D-5633-516C-B5C5-50AE1C38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505" y="341312"/>
            <a:ext cx="4744915" cy="1325563"/>
          </a:xfrm>
        </p:spPr>
        <p:txBody>
          <a:bodyPr/>
          <a:lstStyle/>
          <a:p>
            <a:r>
              <a:rPr lang="en-GB" dirty="0"/>
              <a:t>Internode</a:t>
            </a:r>
            <a:endParaRPr lang="en-DE" dirty="0"/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DC3C6FD8-E047-0904-0C5D-346891A9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1974816"/>
            <a:ext cx="5572903" cy="3724795"/>
          </a:xfrm>
          <a:prstGeom prst="rect">
            <a:avLst/>
          </a:prstGeom>
        </p:spPr>
      </p:pic>
      <p:pic>
        <p:nvPicPr>
          <p:cNvPr id="8" name="Picture 7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6C881031-97E1-0F39-F5C4-0C4037D7F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5" y="1893842"/>
            <a:ext cx="5572903" cy="388674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54D6536-D10E-B456-978B-53CBB303DB8A}"/>
              </a:ext>
            </a:extLst>
          </p:cNvPr>
          <p:cNvSpPr txBox="1">
            <a:spLocks/>
          </p:cNvSpPr>
          <p:nvPr/>
        </p:nvSpPr>
        <p:spPr>
          <a:xfrm>
            <a:off x="523097" y="341311"/>
            <a:ext cx="47449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Intranode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3E34F-7881-95A3-6582-541D67D90343}"/>
              </a:ext>
            </a:extLst>
          </p:cNvPr>
          <p:cNvCxnSpPr>
            <a:cxnSpLocks/>
          </p:cNvCxnSpPr>
          <p:nvPr/>
        </p:nvCxnSpPr>
        <p:spPr>
          <a:xfrm>
            <a:off x="5882054" y="3042138"/>
            <a:ext cx="1019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9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BD-6EE8-C72C-637D-5C7A9ECF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Ping-Exchange Internode/Intranode</a:t>
            </a:r>
            <a:endParaRPr lang="en-DE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D13DA5E-8B0E-FA1D-D8AA-C239AADB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0885" y="6356350"/>
            <a:ext cx="5029199" cy="365125"/>
          </a:xfrm>
        </p:spPr>
        <p:txBody>
          <a:bodyPr/>
          <a:lstStyle/>
          <a:p>
            <a:r>
              <a:rPr lang="en-GB" dirty="0"/>
              <a:t>Tests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Ping-Pong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</a:t>
            </a:r>
            <a:r>
              <a:rPr lang="en-GB" dirty="0"/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Ping-Exchange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dirty="0" err="1">
                <a:solidFill>
                  <a:schemeClr val="tx1"/>
                </a:solidFill>
              </a:rPr>
              <a:t>Messdaten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A8F1-5268-41C5-DD40-C0AFC1DF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MPI-Kommunikation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58883-C335-A30E-3A0F-D7A8147D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BB7E3-7B99-8D83-311D-E7FE9CC8148C}"/>
              </a:ext>
            </a:extLst>
          </p:cNvPr>
          <p:cNvSpPr/>
          <p:nvPr/>
        </p:nvSpPr>
        <p:spPr>
          <a:xfrm>
            <a:off x="5054843" y="1879052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85B91-B296-D5B1-4805-74A922EA9D4A}"/>
              </a:ext>
            </a:extLst>
          </p:cNvPr>
          <p:cNvSpPr/>
          <p:nvPr/>
        </p:nvSpPr>
        <p:spPr>
          <a:xfrm>
            <a:off x="5054843" y="3269916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Process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7A6AE-526E-01DA-0ADF-CDA2B9AF32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17930" y="2397797"/>
            <a:ext cx="0" cy="87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2B32DCA-C803-B8B0-EF7C-954DB6B29526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5400000" flipH="1">
            <a:off x="5256701" y="3327432"/>
            <a:ext cx="259372" cy="663087"/>
          </a:xfrm>
          <a:prstGeom prst="curvedConnector4">
            <a:avLst>
              <a:gd name="adj1" fmla="val -125425"/>
              <a:gd name="adj2" fmla="val 1662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EF8F5-79EA-0F6C-90E5-0A9529C2129A}"/>
              </a:ext>
            </a:extLst>
          </p:cNvPr>
          <p:cNvSpPr/>
          <p:nvPr/>
        </p:nvSpPr>
        <p:spPr>
          <a:xfrm>
            <a:off x="7044103" y="3269916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Output?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96CD89-929E-87D1-4D08-F13B4698819D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6381016" y="3529289"/>
            <a:ext cx="663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A8F1-5268-41C5-DD40-C0AFC1DF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MPI-Kommunikation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58883-C335-A30E-3A0F-D7A8147D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BB7E3-7B99-8D83-311D-E7FE9CC8148C}"/>
              </a:ext>
            </a:extLst>
          </p:cNvPr>
          <p:cNvSpPr/>
          <p:nvPr/>
        </p:nvSpPr>
        <p:spPr>
          <a:xfrm>
            <a:off x="5204313" y="1690688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85B91-B296-D5B1-4805-74A922EA9D4A}"/>
              </a:ext>
            </a:extLst>
          </p:cNvPr>
          <p:cNvSpPr/>
          <p:nvPr/>
        </p:nvSpPr>
        <p:spPr>
          <a:xfrm>
            <a:off x="3146915" y="2862995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Prozess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7A92C9-35A1-DA6F-B979-F910468BCCD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67400" y="2209433"/>
            <a:ext cx="2057400" cy="65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7A6AE-526E-01DA-0ADF-CDA2B9AF32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10002" y="2209433"/>
            <a:ext cx="2057398" cy="653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2BDCFB3-549A-E4D1-A102-2FF832E12EA3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5400000" flipH="1">
            <a:off x="3348773" y="2920511"/>
            <a:ext cx="259372" cy="663087"/>
          </a:xfrm>
          <a:prstGeom prst="curvedConnector4">
            <a:avLst>
              <a:gd name="adj1" fmla="val -74576"/>
              <a:gd name="adj2" fmla="val 1371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33983-F536-E705-180A-615D2EDCF16D}"/>
              </a:ext>
            </a:extLst>
          </p:cNvPr>
          <p:cNvSpPr/>
          <p:nvPr/>
        </p:nvSpPr>
        <p:spPr>
          <a:xfrm>
            <a:off x="7261714" y="2864093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Prozess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DCBE392-EB89-C9D5-0511-F54FF2513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8126108" y="2921060"/>
            <a:ext cx="260471" cy="663086"/>
          </a:xfrm>
          <a:prstGeom prst="curvedConnector4">
            <a:avLst>
              <a:gd name="adj1" fmla="val -87764"/>
              <a:gd name="adj2" fmla="val 1519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F7935-6193-8DAB-B030-44E3E91C4A26}"/>
              </a:ext>
            </a:extLst>
          </p:cNvPr>
          <p:cNvSpPr/>
          <p:nvPr/>
        </p:nvSpPr>
        <p:spPr>
          <a:xfrm>
            <a:off x="3146915" y="4039332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Output?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B6D1B-4229-0538-250D-ADF16FD50554}"/>
              </a:ext>
            </a:extLst>
          </p:cNvPr>
          <p:cNvSpPr/>
          <p:nvPr/>
        </p:nvSpPr>
        <p:spPr>
          <a:xfrm>
            <a:off x="7261714" y="4039332"/>
            <a:ext cx="1326173" cy="518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Output?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95A90B-0534-22DB-17DC-8E22D6B764E0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3810002" y="3381740"/>
            <a:ext cx="0" cy="6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CEFDD8-183F-9CCE-AC86-3FFE81E57ACF}"/>
              </a:ext>
            </a:extLst>
          </p:cNvPr>
          <p:cNvCxnSpPr>
            <a:cxnSpLocks/>
          </p:cNvCxnSpPr>
          <p:nvPr/>
        </p:nvCxnSpPr>
        <p:spPr>
          <a:xfrm>
            <a:off x="7904287" y="3381740"/>
            <a:ext cx="0" cy="6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5B86CE-ED9A-06CB-C694-18B1116E2D0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473088" y="3122368"/>
            <a:ext cx="2788626" cy="1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ABFA7C-1398-6966-B04C-40C9A6145276}"/>
              </a:ext>
            </a:extLst>
          </p:cNvPr>
          <p:cNvSpPr txBox="1"/>
          <p:nvPr/>
        </p:nvSpPr>
        <p:spPr>
          <a:xfrm>
            <a:off x="4916368" y="2707001"/>
            <a:ext cx="18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Kommunikation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215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5E44-617D-BD58-B603-1D50B5C0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Übersicht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9E96-8C80-9E79-7F8B-CDCC0E80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</a:t>
            </a:r>
          </a:p>
          <a:p>
            <a:r>
              <a:rPr lang="en-GB" dirty="0"/>
              <a:t>Ping-Pong </a:t>
            </a:r>
            <a:r>
              <a:rPr lang="en-GB" dirty="0" err="1"/>
              <a:t>Programm</a:t>
            </a:r>
            <a:endParaRPr lang="en-GB" dirty="0"/>
          </a:p>
          <a:p>
            <a:r>
              <a:rPr lang="en-GB" dirty="0"/>
              <a:t>Ping-Exchange </a:t>
            </a:r>
            <a:r>
              <a:rPr lang="en-GB" dirty="0" err="1"/>
              <a:t>Programm</a:t>
            </a:r>
            <a:endParaRPr lang="en-GB" dirty="0"/>
          </a:p>
          <a:p>
            <a:r>
              <a:rPr lang="en-GB" dirty="0" err="1"/>
              <a:t>Messdaten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6821-4239-CFAC-9872-9533AF09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03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BD-6EE8-C72C-637D-5C7A9ECF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2813-FD75-150B-D9DB-A36B9B9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0885" y="6356350"/>
            <a:ext cx="5029199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Tests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Ping-Pong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Ping-Exchange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Messdaten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8E355-A483-0318-C374-54F71F1220B1}"/>
              </a:ext>
            </a:extLst>
          </p:cNvPr>
          <p:cNvSpPr txBox="1"/>
          <p:nvPr/>
        </p:nvSpPr>
        <p:spPr>
          <a:xfrm>
            <a:off x="967154" y="1573823"/>
            <a:ext cx="5128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Prozess</a:t>
            </a:r>
            <a:r>
              <a:rPr lang="en-GB" dirty="0"/>
              <a:t> 0</a:t>
            </a:r>
          </a:p>
          <a:p>
            <a:endParaRPr lang="en-GB" dirty="0"/>
          </a:p>
          <a:p>
            <a:r>
              <a:rPr lang="en-GB" dirty="0"/>
              <a:t>Start = time()</a:t>
            </a:r>
          </a:p>
          <a:p>
            <a:endParaRPr lang="en-GB" dirty="0"/>
          </a:p>
          <a:p>
            <a:r>
              <a:rPr lang="en-GB" dirty="0"/>
              <a:t>Send() </a:t>
            </a:r>
          </a:p>
          <a:p>
            <a:r>
              <a:rPr lang="en-GB" dirty="0" err="1"/>
              <a:t>Recv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End = time()</a:t>
            </a:r>
          </a:p>
          <a:p>
            <a:r>
              <a:rPr lang="en-GB" dirty="0"/>
              <a:t>Half-round-trip-time = (End-Start)/2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C2776-1B9D-EC7C-3470-58140A133D8F}"/>
              </a:ext>
            </a:extLst>
          </p:cNvPr>
          <p:cNvSpPr txBox="1"/>
          <p:nvPr/>
        </p:nvSpPr>
        <p:spPr>
          <a:xfrm>
            <a:off x="7063154" y="1573823"/>
            <a:ext cx="512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Prozess</a:t>
            </a:r>
            <a:r>
              <a:rPr lang="en-GB" dirty="0"/>
              <a:t> 1</a:t>
            </a:r>
          </a:p>
          <a:p>
            <a:endParaRPr lang="en-GB" dirty="0"/>
          </a:p>
          <a:p>
            <a:r>
              <a:rPr lang="en-GB" dirty="0" err="1"/>
              <a:t>Recv</a:t>
            </a:r>
            <a:r>
              <a:rPr lang="en-GB" dirty="0"/>
              <a:t>()</a:t>
            </a:r>
          </a:p>
          <a:p>
            <a:r>
              <a:rPr lang="en-GB" dirty="0"/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106062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BD-6EE8-C72C-637D-5C7A9ECF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Ping-Pong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B5D2E-A497-F55F-5D4C-B2AF370050F3}"/>
              </a:ext>
            </a:extLst>
          </p:cNvPr>
          <p:cNvSpPr txBox="1"/>
          <p:nvPr/>
        </p:nvSpPr>
        <p:spPr>
          <a:xfrm>
            <a:off x="2312377" y="1690688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Prozess</a:t>
            </a:r>
            <a:r>
              <a:rPr lang="en-GB" u="sng" dirty="0"/>
              <a:t> 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E5AE9-CE59-D360-1D8E-666BF428B7A2}"/>
              </a:ext>
            </a:extLst>
          </p:cNvPr>
          <p:cNvSpPr txBox="1"/>
          <p:nvPr/>
        </p:nvSpPr>
        <p:spPr>
          <a:xfrm>
            <a:off x="7362091" y="1690688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 err="1"/>
              <a:t>Prozess</a:t>
            </a:r>
            <a:r>
              <a:rPr lang="en-GB" u="sng" dirty="0"/>
              <a:t> 1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555A1-7DF9-6541-7C91-44F9FE26B3C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560884" y="2060020"/>
            <a:ext cx="1" cy="361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2BCF26-A0DA-C5AE-3C09-2E00990230A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610598" y="2060020"/>
            <a:ext cx="1" cy="381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438B9C-2DC8-F746-AD79-DF4B5477D35C}"/>
              </a:ext>
            </a:extLst>
          </p:cNvPr>
          <p:cNvCxnSpPr>
            <a:cxnSpLocks/>
          </p:cNvCxnSpPr>
          <p:nvPr/>
        </p:nvCxnSpPr>
        <p:spPr>
          <a:xfrm>
            <a:off x="3560884" y="2168954"/>
            <a:ext cx="5049714" cy="138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7F5768-9AE3-93D7-E2D0-64C919C62C80}"/>
              </a:ext>
            </a:extLst>
          </p:cNvPr>
          <p:cNvCxnSpPr>
            <a:cxnSpLocks/>
          </p:cNvCxnSpPr>
          <p:nvPr/>
        </p:nvCxnSpPr>
        <p:spPr>
          <a:xfrm flipH="1">
            <a:off x="3560884" y="3789485"/>
            <a:ext cx="5049714" cy="1644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AD0878-BFB5-6CBA-E73A-9D130B1E70FD}"/>
              </a:ext>
            </a:extLst>
          </p:cNvPr>
          <p:cNvSpPr txBox="1"/>
          <p:nvPr/>
        </p:nvSpPr>
        <p:spPr>
          <a:xfrm>
            <a:off x="3880339" y="1929821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</a:t>
            </a:r>
            <a:r>
              <a:rPr lang="en-GB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F0044-7655-9266-A56A-E8B3615EEDA2}"/>
              </a:ext>
            </a:extLst>
          </p:cNvPr>
          <p:cNvSpPr txBox="1"/>
          <p:nvPr/>
        </p:nvSpPr>
        <p:spPr>
          <a:xfrm>
            <a:off x="7362092" y="4325830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</a:t>
            </a:r>
            <a:r>
              <a:rPr lang="en-GB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523EB-2787-7E03-C9EB-77D72E111B65}"/>
              </a:ext>
            </a:extLst>
          </p:cNvPr>
          <p:cNvSpPr txBox="1"/>
          <p:nvPr/>
        </p:nvSpPr>
        <p:spPr>
          <a:xfrm>
            <a:off x="7285892" y="2937598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MPI_Recv</a:t>
            </a:r>
            <a:r>
              <a:rPr lang="en-GB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8526E-9406-079A-489F-504CFF6C5B10}"/>
              </a:ext>
            </a:extLst>
          </p:cNvPr>
          <p:cNvSpPr txBox="1"/>
          <p:nvPr/>
        </p:nvSpPr>
        <p:spPr>
          <a:xfrm>
            <a:off x="3675184" y="5324712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MPI_Recv</a:t>
            </a:r>
            <a:r>
              <a:rPr lang="en-GB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6E49E-AEEE-3234-2F86-F96BA2E1E63A}"/>
              </a:ext>
            </a:extLst>
          </p:cNvPr>
          <p:cNvSpPr txBox="1"/>
          <p:nvPr/>
        </p:nvSpPr>
        <p:spPr>
          <a:xfrm>
            <a:off x="1899138" y="2168954"/>
            <a:ext cx="134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</a:t>
            </a:r>
            <a:r>
              <a:rPr lang="en-GB" dirty="0"/>
              <a:t>()</a:t>
            </a:r>
          </a:p>
          <a:p>
            <a:r>
              <a:rPr lang="en-GB" dirty="0" err="1"/>
              <a:t>MPI_Recv</a:t>
            </a:r>
            <a:r>
              <a:rPr lang="en-GB" dirty="0"/>
              <a:t>()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415E1-E162-2715-421E-DB5AB887B707}"/>
              </a:ext>
            </a:extLst>
          </p:cNvPr>
          <p:cNvSpPr txBox="1"/>
          <p:nvPr/>
        </p:nvSpPr>
        <p:spPr>
          <a:xfrm>
            <a:off x="8686800" y="2171211"/>
            <a:ext cx="134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</a:t>
            </a:r>
            <a:r>
              <a:rPr lang="en-GB" dirty="0"/>
              <a:t>()</a:t>
            </a:r>
          </a:p>
          <a:p>
            <a:r>
              <a:rPr lang="en-GB" dirty="0" err="1"/>
              <a:t>MPI_Recv</a:t>
            </a:r>
            <a:r>
              <a:rPr lang="en-GB" dirty="0"/>
              <a:t>()</a:t>
            </a:r>
            <a:endParaRPr lang="en-DE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08B4D04-69F5-390E-CF5F-5B0D704F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0885" y="6356350"/>
            <a:ext cx="5029199" cy="365125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Tests – </a:t>
            </a:r>
            <a:r>
              <a:rPr lang="en-GB" dirty="0">
                <a:solidFill>
                  <a:schemeClr val="tx1"/>
                </a:solidFill>
              </a:rPr>
              <a:t>Ping-Pong </a:t>
            </a:r>
            <a:r>
              <a:rPr lang="en-GB" dirty="0" err="1">
                <a:solidFill>
                  <a:schemeClr val="tx1"/>
                </a:solidFill>
              </a:rPr>
              <a:t>Programm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Ping-Exchange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Messdaten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9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BD-6EE8-C72C-637D-5C7A9ECF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Ping-Exchange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B5D2E-A497-F55F-5D4C-B2AF370050F3}"/>
              </a:ext>
            </a:extLst>
          </p:cNvPr>
          <p:cNvSpPr txBox="1"/>
          <p:nvPr/>
        </p:nvSpPr>
        <p:spPr>
          <a:xfrm>
            <a:off x="2303585" y="1690688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Prozess</a:t>
            </a:r>
            <a:r>
              <a:rPr lang="en-GB" u="sng" dirty="0"/>
              <a:t> 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E5AE9-CE59-D360-1D8E-666BF428B7A2}"/>
              </a:ext>
            </a:extLst>
          </p:cNvPr>
          <p:cNvSpPr txBox="1"/>
          <p:nvPr/>
        </p:nvSpPr>
        <p:spPr>
          <a:xfrm>
            <a:off x="7353299" y="1690688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 err="1"/>
              <a:t>Prozess</a:t>
            </a:r>
            <a:r>
              <a:rPr lang="en-GB" u="sng" dirty="0"/>
              <a:t> 1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555A1-7DF9-6541-7C91-44F9FE26B3C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552092" y="2060020"/>
            <a:ext cx="1" cy="361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2BCF26-A0DA-C5AE-3C09-2E00990230A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601806" y="2060020"/>
            <a:ext cx="1" cy="381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438B9C-2DC8-F746-AD79-DF4B5477D35C}"/>
              </a:ext>
            </a:extLst>
          </p:cNvPr>
          <p:cNvCxnSpPr>
            <a:cxnSpLocks/>
          </p:cNvCxnSpPr>
          <p:nvPr/>
        </p:nvCxnSpPr>
        <p:spPr>
          <a:xfrm>
            <a:off x="3552092" y="2168954"/>
            <a:ext cx="5049713" cy="133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7F5768-9AE3-93D7-E2D0-64C919C62C80}"/>
              </a:ext>
            </a:extLst>
          </p:cNvPr>
          <p:cNvCxnSpPr>
            <a:cxnSpLocks/>
          </p:cNvCxnSpPr>
          <p:nvPr/>
        </p:nvCxnSpPr>
        <p:spPr>
          <a:xfrm flipH="1">
            <a:off x="3552091" y="2215390"/>
            <a:ext cx="5049714" cy="137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AD0878-BFB5-6CBA-E73A-9D130B1E70FD}"/>
              </a:ext>
            </a:extLst>
          </p:cNvPr>
          <p:cNvSpPr txBox="1"/>
          <p:nvPr/>
        </p:nvSpPr>
        <p:spPr>
          <a:xfrm>
            <a:off x="3871547" y="1929821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MPI_Sendrecv</a:t>
            </a:r>
            <a:r>
              <a:rPr lang="en-GB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6E49E-AEEE-3234-2F86-F96BA2E1E63A}"/>
              </a:ext>
            </a:extLst>
          </p:cNvPr>
          <p:cNvSpPr txBox="1"/>
          <p:nvPr/>
        </p:nvSpPr>
        <p:spPr>
          <a:xfrm>
            <a:off x="1318848" y="2168954"/>
            <a:ext cx="191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MPI_Sendrecv</a:t>
            </a:r>
            <a:r>
              <a:rPr lang="en-GB" dirty="0"/>
              <a:t>()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56548-4DD0-191A-CCC0-CC4904FE93CD}"/>
              </a:ext>
            </a:extLst>
          </p:cNvPr>
          <p:cNvSpPr txBox="1"/>
          <p:nvPr/>
        </p:nvSpPr>
        <p:spPr>
          <a:xfrm>
            <a:off x="8678008" y="2168954"/>
            <a:ext cx="191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MPI_Sendrecv</a:t>
            </a:r>
            <a:r>
              <a:rPr lang="en-GB" dirty="0"/>
              <a:t>()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F7B63-3A88-7A82-5424-4EFC4B6E3E11}"/>
              </a:ext>
            </a:extLst>
          </p:cNvPr>
          <p:cNvSpPr txBox="1"/>
          <p:nvPr/>
        </p:nvSpPr>
        <p:spPr>
          <a:xfrm>
            <a:off x="6773007" y="1929821"/>
            <a:ext cx="17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MPI_Sendrecv</a:t>
            </a:r>
            <a:r>
              <a:rPr lang="en-GB" dirty="0"/>
              <a:t>()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0B7973F-F6B9-FD2B-BB1B-33C6B7C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0885" y="6356350"/>
            <a:ext cx="5029199" cy="365125"/>
          </a:xfrm>
        </p:spPr>
        <p:txBody>
          <a:bodyPr/>
          <a:lstStyle/>
          <a:p>
            <a:r>
              <a:rPr lang="en-GB" dirty="0"/>
              <a:t>Tests –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Ping-Pong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/>
              <a:t>– </a:t>
            </a:r>
            <a:r>
              <a:rPr lang="en-GB" dirty="0">
                <a:solidFill>
                  <a:schemeClr val="tx1"/>
                </a:solidFill>
              </a:rPr>
              <a:t>Ping-Exchange </a:t>
            </a:r>
            <a:r>
              <a:rPr lang="en-GB" dirty="0" err="1">
                <a:solidFill>
                  <a:schemeClr val="tx1"/>
                </a:solidFill>
              </a:rPr>
              <a:t>Programm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/>
              <a:t>– </a:t>
            </a:r>
            <a:r>
              <a:rPr lang="en-GB" dirty="0" err="1"/>
              <a:t>Messdaten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166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BD-6EE8-C72C-637D-5C7A9ECF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Ping-Pong </a:t>
            </a:r>
            <a:r>
              <a:rPr lang="en-GB" dirty="0" err="1"/>
              <a:t>Messdaten</a:t>
            </a:r>
            <a:endParaRPr lang="en-DE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6881A7F-6DE9-7454-A156-2B3F0042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0885" y="6356350"/>
            <a:ext cx="5029199" cy="365125"/>
          </a:xfrm>
        </p:spPr>
        <p:txBody>
          <a:bodyPr/>
          <a:lstStyle/>
          <a:p>
            <a:r>
              <a:rPr lang="en-GB" dirty="0"/>
              <a:t>Tests –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Ping-Pong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/>
              <a:t>–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Ping-Exchange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/>
              <a:t>– </a:t>
            </a:r>
            <a:r>
              <a:rPr lang="en-GB" dirty="0" err="1">
                <a:solidFill>
                  <a:schemeClr val="tx1"/>
                </a:solidFill>
              </a:rPr>
              <a:t>Messdaten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1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1BD-6EE8-C72C-637D-5C7A9ECF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Ping-Exchange/Ping-Pong</a:t>
            </a:r>
            <a:endParaRPr lang="en-DE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D13DA5E-8B0E-FA1D-D8AA-C239AADB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0885" y="6356350"/>
            <a:ext cx="5029199" cy="365125"/>
          </a:xfrm>
        </p:spPr>
        <p:txBody>
          <a:bodyPr/>
          <a:lstStyle/>
          <a:p>
            <a:r>
              <a:rPr lang="en-GB" dirty="0"/>
              <a:t>Tests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Ping-Pong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</a:t>
            </a:r>
            <a:r>
              <a:rPr lang="en-GB" dirty="0"/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Ping-Exchange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dirty="0" err="1">
                <a:solidFill>
                  <a:schemeClr val="tx1"/>
                </a:solidFill>
              </a:rPr>
              <a:t>Messdaten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7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Thema 9:  MPI-Kommunikationsalhorithmen</vt:lpstr>
      <vt:lpstr>MPI-Kommunikation</vt:lpstr>
      <vt:lpstr>MPI-Kommunikation</vt:lpstr>
      <vt:lpstr>Übersicht</vt:lpstr>
      <vt:lpstr>Tests</vt:lpstr>
      <vt:lpstr>Ping-Pong</vt:lpstr>
      <vt:lpstr>Ping-Exchange</vt:lpstr>
      <vt:lpstr>Ping-Pong Messdaten</vt:lpstr>
      <vt:lpstr>Ping-Exchange/Ping-Pong</vt:lpstr>
      <vt:lpstr>Internode</vt:lpstr>
      <vt:lpstr>Ping-Exchange Internode/Intranode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Funken, Leander Mathias Heinrich</dc:creator>
  <cp:lastModifiedBy>Funken, Leander Mathias Heinrich</cp:lastModifiedBy>
  <cp:revision>8</cp:revision>
  <dcterms:created xsi:type="dcterms:W3CDTF">2024-09-08T12:42:08Z</dcterms:created>
  <dcterms:modified xsi:type="dcterms:W3CDTF">2024-09-09T08:39:50Z</dcterms:modified>
</cp:coreProperties>
</file>