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47C0E-6134-417E-89CB-7459E141C17A}" v="127" dt="2021-12-14T15:39:07.282"/>
    <p1510:client id="{24764D8E-B8CC-684D-1E6A-159D2852BB0E}" v="13" dt="2021-12-13T23:28:03.294"/>
    <p1510:client id="{B0CDDF72-9CFD-C776-4BCF-E8E0CF3B053C}" v="2" dt="2021-12-14T15:39:34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a Silva Gomes Peres Coelho" userId="S::pg47622@uminho.pt::32a22569-e572-4c9f-bf40-e144b3d8d0a1" providerId="AD" clId="Web-{24764D8E-B8CC-684D-1E6A-159D2852BB0E}"/>
    <pc:docChg chg="modSld">
      <pc:chgData name="Rodrigo da Silva Gomes Peres Coelho" userId="S::pg47622@uminho.pt::32a22569-e572-4c9f-bf40-e144b3d8d0a1" providerId="AD" clId="Web-{24764D8E-B8CC-684D-1E6A-159D2852BB0E}" dt="2021-12-13T23:28:03.294" v="12" actId="20577"/>
      <pc:docMkLst>
        <pc:docMk/>
      </pc:docMkLst>
      <pc:sldChg chg="modSp">
        <pc:chgData name="Rodrigo da Silva Gomes Peres Coelho" userId="S::pg47622@uminho.pt::32a22569-e572-4c9f-bf40-e144b3d8d0a1" providerId="AD" clId="Web-{24764D8E-B8CC-684D-1E6A-159D2852BB0E}" dt="2021-12-13T23:25:09.118" v="2" actId="20577"/>
        <pc:sldMkLst>
          <pc:docMk/>
          <pc:sldMk cId="3314020818" sldId="257"/>
        </pc:sldMkLst>
        <pc:spChg chg="mod">
          <ac:chgData name="Rodrigo da Silva Gomes Peres Coelho" userId="S::pg47622@uminho.pt::32a22569-e572-4c9f-bf40-e144b3d8d0a1" providerId="AD" clId="Web-{24764D8E-B8CC-684D-1E6A-159D2852BB0E}" dt="2021-12-13T23:25:09.118" v="2" actId="20577"/>
          <ac:spMkLst>
            <pc:docMk/>
            <pc:sldMk cId="3314020818" sldId="257"/>
            <ac:spMk id="2" creationId="{09CD60EA-BBC3-447A-9C82-15246507E4CC}"/>
          </ac:spMkLst>
        </pc:spChg>
      </pc:sldChg>
      <pc:sldChg chg="modSp">
        <pc:chgData name="Rodrigo da Silva Gomes Peres Coelho" userId="S::pg47622@uminho.pt::32a22569-e572-4c9f-bf40-e144b3d8d0a1" providerId="AD" clId="Web-{24764D8E-B8CC-684D-1E6A-159D2852BB0E}" dt="2021-12-13T23:28:03.294" v="12" actId="20577"/>
        <pc:sldMkLst>
          <pc:docMk/>
          <pc:sldMk cId="2272673058" sldId="258"/>
        </pc:sldMkLst>
        <pc:spChg chg="mod">
          <ac:chgData name="Rodrigo da Silva Gomes Peres Coelho" userId="S::pg47622@uminho.pt::32a22569-e572-4c9f-bf40-e144b3d8d0a1" providerId="AD" clId="Web-{24764D8E-B8CC-684D-1E6A-159D2852BB0E}" dt="2021-12-13T23:28:03.294" v="12" actId="20577"/>
          <ac:spMkLst>
            <pc:docMk/>
            <pc:sldMk cId="2272673058" sldId="258"/>
            <ac:spMk id="3" creationId="{DEAB07B5-4472-412D-B5D0-B4CCE7BE8804}"/>
          </ac:spMkLst>
        </pc:spChg>
      </pc:sldChg>
    </pc:docChg>
  </pc:docChgLst>
  <pc:docChgLst>
    <pc:chgData name="Rodrigo da Silva Gomes Peres Coelho" userId="S::pg47622@uminho.pt::32a22569-e572-4c9f-bf40-e144b3d8d0a1" providerId="AD" clId="Web-{B0CDDF72-9CFD-C776-4BCF-E8E0CF3B053C}"/>
    <pc:docChg chg="modSld">
      <pc:chgData name="Rodrigo da Silva Gomes Peres Coelho" userId="S::pg47622@uminho.pt::32a22569-e572-4c9f-bf40-e144b3d8d0a1" providerId="AD" clId="Web-{B0CDDF72-9CFD-C776-4BCF-E8E0CF3B053C}" dt="2021-12-14T15:39:34.013" v="0" actId="20577"/>
      <pc:docMkLst>
        <pc:docMk/>
      </pc:docMkLst>
      <pc:sldChg chg="modSp">
        <pc:chgData name="Rodrigo da Silva Gomes Peres Coelho" userId="S::pg47622@uminho.pt::32a22569-e572-4c9f-bf40-e144b3d8d0a1" providerId="AD" clId="Web-{B0CDDF72-9CFD-C776-4BCF-E8E0CF3B053C}" dt="2021-12-14T15:39:34.013" v="0" actId="20577"/>
        <pc:sldMkLst>
          <pc:docMk/>
          <pc:sldMk cId="1873414718" sldId="263"/>
        </pc:sldMkLst>
        <pc:spChg chg="mod">
          <ac:chgData name="Rodrigo da Silva Gomes Peres Coelho" userId="S::pg47622@uminho.pt::32a22569-e572-4c9f-bf40-e144b3d8d0a1" providerId="AD" clId="Web-{B0CDDF72-9CFD-C776-4BCF-E8E0CF3B053C}" dt="2021-12-14T15:39:34.013" v="0" actId="20577"/>
          <ac:spMkLst>
            <pc:docMk/>
            <pc:sldMk cId="1873414718" sldId="263"/>
            <ac:spMk id="12" creationId="{599BCDBF-39F4-4A8B-94C6-34067B781CB3}"/>
          </ac:spMkLst>
        </pc:spChg>
      </pc:sldChg>
    </pc:docChg>
  </pc:docChgLst>
  <pc:docChgLst>
    <pc:chgData name="Irving Leander Reascos Valencia" userId="8da0aa10-e628-4418-996a-6e2b438f5890" providerId="ADAL" clId="{08D47C0E-6134-417E-89CB-7459E141C17A}"/>
    <pc:docChg chg="undo redo custSel addSld delSld modSld">
      <pc:chgData name="Irving Leander Reascos Valencia" userId="8da0aa10-e628-4418-996a-6e2b438f5890" providerId="ADAL" clId="{08D47C0E-6134-417E-89CB-7459E141C17A}" dt="2021-12-14T15:39:07.282" v="404" actId="20577"/>
      <pc:docMkLst>
        <pc:docMk/>
      </pc:docMkLst>
      <pc:sldChg chg="addSp delSp modSp mod setBg">
        <pc:chgData name="Irving Leander Reascos Valencia" userId="8da0aa10-e628-4418-996a-6e2b438f5890" providerId="ADAL" clId="{08D47C0E-6134-417E-89CB-7459E141C17A}" dt="2021-12-13T18:37:04.865" v="368"/>
        <pc:sldMkLst>
          <pc:docMk/>
          <pc:sldMk cId="3760014088" sldId="256"/>
        </pc:sldMkLst>
        <pc:spChg chg="mod">
          <ac:chgData name="Irving Leander Reascos Valencia" userId="8da0aa10-e628-4418-996a-6e2b438f5890" providerId="ADAL" clId="{08D47C0E-6134-417E-89CB-7459E141C17A}" dt="2021-12-13T10:32:47.831" v="115" actId="26606"/>
          <ac:spMkLst>
            <pc:docMk/>
            <pc:sldMk cId="3760014088" sldId="256"/>
            <ac:spMk id="2" creationId="{7B02DD40-B40A-4FCD-8B90-5F2D4965A7EC}"/>
          </ac:spMkLst>
        </pc:spChg>
        <pc:spChg chg="mod">
          <ac:chgData name="Irving Leander Reascos Valencia" userId="8da0aa10-e628-4418-996a-6e2b438f5890" providerId="ADAL" clId="{08D47C0E-6134-417E-89CB-7459E141C17A}" dt="2021-12-13T10:32:47.831" v="115" actId="26606"/>
          <ac:spMkLst>
            <pc:docMk/>
            <pc:sldMk cId="3760014088" sldId="256"/>
            <ac:spMk id="3" creationId="{C43AB4C2-9184-4CEE-ABEB-6188D16DCF5C}"/>
          </ac:spMkLst>
        </pc:spChg>
        <pc:spChg chg="add">
          <ac:chgData name="Irving Leander Reascos Valencia" userId="8da0aa10-e628-4418-996a-6e2b438f5890" providerId="ADAL" clId="{08D47C0E-6134-417E-89CB-7459E141C17A}" dt="2021-12-13T10:32:47.831" v="115" actId="26606"/>
          <ac:spMkLst>
            <pc:docMk/>
            <pc:sldMk cId="3760014088" sldId="256"/>
            <ac:spMk id="8" creationId="{BAD76F3E-3A97-486B-B402-44400A8B9173}"/>
          </ac:spMkLst>
        </pc:spChg>
        <pc:spChg chg="add">
          <ac:chgData name="Irving Leander Reascos Valencia" userId="8da0aa10-e628-4418-996a-6e2b438f5890" providerId="ADAL" clId="{08D47C0E-6134-417E-89CB-7459E141C17A}" dt="2021-12-13T10:32:47.831" v="115" actId="26606"/>
          <ac:spMkLst>
            <pc:docMk/>
            <pc:sldMk cId="3760014088" sldId="256"/>
            <ac:spMk id="10" creationId="{391F6B52-91F4-4AEB-B6DB-29FEBCF28C8B}"/>
          </ac:spMkLst>
        </pc:spChg>
        <pc:spChg chg="add">
          <ac:chgData name="Irving Leander Reascos Valencia" userId="8da0aa10-e628-4418-996a-6e2b438f5890" providerId="ADAL" clId="{08D47C0E-6134-417E-89CB-7459E141C17A}" dt="2021-12-13T10:32:47.831" v="115" actId="26606"/>
          <ac:spMkLst>
            <pc:docMk/>
            <pc:sldMk cId="3760014088" sldId="256"/>
            <ac:spMk id="12" creationId="{2CD6F061-7C53-44F4-9794-953DB70A451B}"/>
          </ac:spMkLst>
        </pc:spChg>
        <pc:picChg chg="add del mod">
          <ac:chgData name="Irving Leander Reascos Valencia" userId="8da0aa10-e628-4418-996a-6e2b438f5890" providerId="ADAL" clId="{08D47C0E-6134-417E-89CB-7459E141C17A}" dt="2021-12-13T18:36:59.402" v="367" actId="478"/>
          <ac:picMkLst>
            <pc:docMk/>
            <pc:sldMk cId="3760014088" sldId="256"/>
            <ac:picMk id="5" creationId="{DD5D4843-A1D2-4164-8048-1BCBBF8685DE}"/>
          </ac:picMkLst>
        </pc:picChg>
        <pc:picChg chg="add mod">
          <ac:chgData name="Irving Leander Reascos Valencia" userId="8da0aa10-e628-4418-996a-6e2b438f5890" providerId="ADAL" clId="{08D47C0E-6134-417E-89CB-7459E141C17A}" dt="2021-12-13T18:37:04.865" v="368"/>
          <ac:picMkLst>
            <pc:docMk/>
            <pc:sldMk cId="3760014088" sldId="256"/>
            <ac:picMk id="9" creationId="{91F0987A-FC98-4717-A45C-00F94E49EE08}"/>
          </ac:picMkLst>
        </pc:picChg>
      </pc:sldChg>
      <pc:sldChg chg="addSp delSp modSp mod setBg">
        <pc:chgData name="Irving Leander Reascos Valencia" userId="8da0aa10-e628-4418-996a-6e2b438f5890" providerId="ADAL" clId="{08D47C0E-6134-417E-89CB-7459E141C17A}" dt="2021-12-13T18:44:14.390" v="388"/>
        <pc:sldMkLst>
          <pc:docMk/>
          <pc:sldMk cId="3314020818" sldId="257"/>
        </pc:sldMkLst>
        <pc:spChg chg="mod">
          <ac:chgData name="Irving Leander Reascos Valencia" userId="8da0aa10-e628-4418-996a-6e2b438f5890" providerId="ADAL" clId="{08D47C0E-6134-417E-89CB-7459E141C17A}" dt="2021-12-13T10:32:55.573" v="116" actId="26606"/>
          <ac:spMkLst>
            <pc:docMk/>
            <pc:sldMk cId="3314020818" sldId="257"/>
            <ac:spMk id="2" creationId="{09CD60EA-BBC3-447A-9C82-15246507E4CC}"/>
          </ac:spMkLst>
        </pc:spChg>
        <pc:spChg chg="del">
          <ac:chgData name="Irving Leander Reascos Valencia" userId="8da0aa10-e628-4418-996a-6e2b438f5890" providerId="ADAL" clId="{08D47C0E-6134-417E-89CB-7459E141C17A}" dt="2021-12-13T10:32:55.573" v="116" actId="26606"/>
          <ac:spMkLst>
            <pc:docMk/>
            <pc:sldMk cId="3314020818" sldId="257"/>
            <ac:spMk id="3" creationId="{D3C156BF-047F-4731-BB66-9C7203071BFC}"/>
          </ac:spMkLst>
        </pc:spChg>
        <pc:spChg chg="add">
          <ac:chgData name="Irving Leander Reascos Valencia" userId="8da0aa10-e628-4418-996a-6e2b438f5890" providerId="ADAL" clId="{08D47C0E-6134-417E-89CB-7459E141C17A}" dt="2021-12-13T10:32:55.573" v="116" actId="26606"/>
          <ac:spMkLst>
            <pc:docMk/>
            <pc:sldMk cId="3314020818" sldId="257"/>
            <ac:spMk id="9" creationId="{35DB3719-6FDC-4E5D-891D-FF40B7300F64}"/>
          </ac:spMkLst>
        </pc:spChg>
        <pc:spChg chg="add">
          <ac:chgData name="Irving Leander Reascos Valencia" userId="8da0aa10-e628-4418-996a-6e2b438f5890" providerId="ADAL" clId="{08D47C0E-6134-417E-89CB-7459E141C17A}" dt="2021-12-13T10:32:55.573" v="116" actId="26606"/>
          <ac:spMkLst>
            <pc:docMk/>
            <pc:sldMk cId="3314020818" sldId="257"/>
            <ac:spMk id="11" creationId="{E0CBAC23-2E3F-4A90-BA59-F8299F6A5439}"/>
          </ac:spMkLst>
        </pc:spChg>
        <pc:graphicFrameChg chg="add mod">
          <ac:chgData name="Irving Leander Reascos Valencia" userId="8da0aa10-e628-4418-996a-6e2b438f5890" providerId="ADAL" clId="{08D47C0E-6134-417E-89CB-7459E141C17A}" dt="2021-12-13T18:44:14.390" v="388"/>
          <ac:graphicFrameMkLst>
            <pc:docMk/>
            <pc:sldMk cId="3314020818" sldId="257"/>
            <ac:graphicFrameMk id="5" creationId="{E7A7CB6A-9019-4988-AAEC-4EF486EF9093}"/>
          </ac:graphicFrameMkLst>
        </pc:graphicFrameChg>
        <pc:picChg chg="add mod">
          <ac:chgData name="Irving Leander Reascos Valencia" userId="8da0aa10-e628-4418-996a-6e2b438f5890" providerId="ADAL" clId="{08D47C0E-6134-417E-89CB-7459E141C17A}" dt="2021-12-13T18:36:19.915" v="354" actId="1076"/>
          <ac:picMkLst>
            <pc:docMk/>
            <pc:sldMk cId="3314020818" sldId="257"/>
            <ac:picMk id="6" creationId="{749BCB06-FB70-429E-9382-130B5D6C457F}"/>
          </ac:picMkLst>
        </pc:picChg>
      </pc:sldChg>
      <pc:sldChg chg="addSp delSp modSp mod setBg">
        <pc:chgData name="Irving Leander Reascos Valencia" userId="8da0aa10-e628-4418-996a-6e2b438f5890" providerId="ADAL" clId="{08D47C0E-6134-417E-89CB-7459E141C17A}" dt="2021-12-13T18:36:52.746" v="365" actId="1076"/>
        <pc:sldMkLst>
          <pc:docMk/>
          <pc:sldMk cId="2272673058" sldId="258"/>
        </pc:sldMkLst>
        <pc:spChg chg="mod">
          <ac:chgData name="Irving Leander Reascos Valencia" userId="8da0aa10-e628-4418-996a-6e2b438f5890" providerId="ADAL" clId="{08D47C0E-6134-417E-89CB-7459E141C17A}" dt="2021-12-13T10:31:53.765" v="107" actId="26606"/>
          <ac:spMkLst>
            <pc:docMk/>
            <pc:sldMk cId="2272673058" sldId="258"/>
            <ac:spMk id="2" creationId="{152B94BD-0E16-4EBA-93A4-4B311CD48CBA}"/>
          </ac:spMkLst>
        </pc:spChg>
        <pc:spChg chg="mod ord">
          <ac:chgData name="Irving Leander Reascos Valencia" userId="8da0aa10-e628-4418-996a-6e2b438f5890" providerId="ADAL" clId="{08D47C0E-6134-417E-89CB-7459E141C17A}" dt="2021-12-13T10:32:11.100" v="114" actId="1076"/>
          <ac:spMkLst>
            <pc:docMk/>
            <pc:sldMk cId="2272673058" sldId="258"/>
            <ac:spMk id="3" creationId="{DEAB07B5-4472-412D-B5D0-B4CCE7BE8804}"/>
          </ac:spMkLst>
        </pc:spChg>
        <pc:spChg chg="add del">
          <ac:chgData name="Irving Leander Reascos Valencia" userId="8da0aa10-e628-4418-996a-6e2b438f5890" providerId="ADAL" clId="{08D47C0E-6134-417E-89CB-7459E141C17A}" dt="2021-12-13T10:31:53.754" v="106" actId="26606"/>
          <ac:spMkLst>
            <pc:docMk/>
            <pc:sldMk cId="2272673058" sldId="258"/>
            <ac:spMk id="73" creationId="{FF9B822F-893E-44C8-963C-64F50ACECBB2}"/>
          </ac:spMkLst>
        </pc:spChg>
        <pc:spChg chg="add del">
          <ac:chgData name="Irving Leander Reascos Valencia" userId="8da0aa10-e628-4418-996a-6e2b438f5890" providerId="ADAL" clId="{08D47C0E-6134-417E-89CB-7459E141C17A}" dt="2021-12-13T10:31:53.754" v="106" actId="26606"/>
          <ac:spMkLst>
            <pc:docMk/>
            <pc:sldMk cId="2272673058" sldId="258"/>
            <ac:spMk id="75" creationId="{EBF87945-A001-489F-9D9B-7D9435F0B9CA}"/>
          </ac:spMkLst>
        </pc:spChg>
        <pc:spChg chg="add">
          <ac:chgData name="Irving Leander Reascos Valencia" userId="8da0aa10-e628-4418-996a-6e2b438f5890" providerId="ADAL" clId="{08D47C0E-6134-417E-89CB-7459E141C17A}" dt="2021-12-13T10:31:53.765" v="107" actId="26606"/>
          <ac:spMkLst>
            <pc:docMk/>
            <pc:sldMk cId="2272673058" sldId="258"/>
            <ac:spMk id="1030" creationId="{5E39A796-BE83-48B1-B33F-35C4A32AAB57}"/>
          </ac:spMkLst>
        </pc:spChg>
        <pc:spChg chg="add">
          <ac:chgData name="Irving Leander Reascos Valencia" userId="8da0aa10-e628-4418-996a-6e2b438f5890" providerId="ADAL" clId="{08D47C0E-6134-417E-89CB-7459E141C17A}" dt="2021-12-13T10:31:53.765" v="107" actId="26606"/>
          <ac:spMkLst>
            <pc:docMk/>
            <pc:sldMk cId="2272673058" sldId="258"/>
            <ac:spMk id="1031" creationId="{72F84B47-E267-4194-8194-831DB7B5547F}"/>
          </ac:spMkLst>
        </pc:spChg>
        <pc:picChg chg="add del mod">
          <ac:chgData name="Irving Leander Reascos Valencia" userId="8da0aa10-e628-4418-996a-6e2b438f5890" providerId="ADAL" clId="{08D47C0E-6134-417E-89CB-7459E141C17A}" dt="2021-12-13T18:36:27.106" v="358"/>
          <ac:picMkLst>
            <pc:docMk/>
            <pc:sldMk cId="2272673058" sldId="258"/>
            <ac:picMk id="7" creationId="{BD7B486F-9B8A-4980-A363-E0AA981D7CF1}"/>
          </ac:picMkLst>
        </pc:picChg>
        <pc:picChg chg="add del mod">
          <ac:chgData name="Irving Leander Reascos Valencia" userId="8da0aa10-e628-4418-996a-6e2b438f5890" providerId="ADAL" clId="{08D47C0E-6134-417E-89CB-7459E141C17A}" dt="2021-12-13T18:36:42.032" v="362" actId="478"/>
          <ac:picMkLst>
            <pc:docMk/>
            <pc:sldMk cId="2272673058" sldId="258"/>
            <ac:picMk id="8" creationId="{FC2E84F1-8C7C-4211-B6B3-64298C511F2D}"/>
          </ac:picMkLst>
        </pc:picChg>
        <pc:picChg chg="add mod">
          <ac:chgData name="Irving Leander Reascos Valencia" userId="8da0aa10-e628-4418-996a-6e2b438f5890" providerId="ADAL" clId="{08D47C0E-6134-417E-89CB-7459E141C17A}" dt="2021-12-13T18:36:52.746" v="365" actId="1076"/>
          <ac:picMkLst>
            <pc:docMk/>
            <pc:sldMk cId="2272673058" sldId="258"/>
            <ac:picMk id="9" creationId="{7F6C0EDA-62B7-4C0B-9813-82C128041AF7}"/>
          </ac:picMkLst>
        </pc:picChg>
        <pc:picChg chg="add del">
          <ac:chgData name="Irving Leander Reascos Valencia" userId="8da0aa10-e628-4418-996a-6e2b438f5890" providerId="ADAL" clId="{08D47C0E-6134-417E-89CB-7459E141C17A}" dt="2021-12-13T10:31:39.545" v="103"/>
          <ac:picMkLst>
            <pc:docMk/>
            <pc:sldMk cId="2272673058" sldId="258"/>
            <ac:picMk id="1026" creationId="{1ED3BFCE-DD93-4294-BB05-24E09DECE2F8}"/>
          </ac:picMkLst>
        </pc:picChg>
        <pc:picChg chg="add mod">
          <ac:chgData name="Irving Leander Reascos Valencia" userId="8da0aa10-e628-4418-996a-6e2b438f5890" providerId="ADAL" clId="{08D47C0E-6134-417E-89CB-7459E141C17A}" dt="2021-12-13T10:31:53.765" v="107" actId="26606"/>
          <ac:picMkLst>
            <pc:docMk/>
            <pc:sldMk cId="2272673058" sldId="258"/>
            <ac:picMk id="1028" creationId="{0D8C35EA-D403-4779-91F0-72103E907E63}"/>
          </ac:picMkLst>
        </pc:picChg>
      </pc:sldChg>
      <pc:sldChg chg="addSp delSp modSp mod setBg">
        <pc:chgData name="Irving Leander Reascos Valencia" userId="8da0aa10-e628-4418-996a-6e2b438f5890" providerId="ADAL" clId="{08D47C0E-6134-417E-89CB-7459E141C17A}" dt="2021-12-13T18:40:15.193" v="384" actId="1076"/>
        <pc:sldMkLst>
          <pc:docMk/>
          <pc:sldMk cId="1721326982" sldId="259"/>
        </pc:sldMkLst>
        <pc:spChg chg="mod">
          <ac:chgData name="Irving Leander Reascos Valencia" userId="8da0aa10-e628-4418-996a-6e2b438f5890" providerId="ADAL" clId="{08D47C0E-6134-417E-89CB-7459E141C17A}" dt="2021-12-13T18:28:37.775" v="309" actId="26606"/>
          <ac:spMkLst>
            <pc:docMk/>
            <pc:sldMk cId="1721326982" sldId="259"/>
            <ac:spMk id="2" creationId="{ABE9259E-FF71-4208-B6D6-E2A77AC1869D}"/>
          </ac:spMkLst>
        </pc:spChg>
        <pc:spChg chg="add del mod">
          <ac:chgData name="Irving Leander Reascos Valencia" userId="8da0aa10-e628-4418-996a-6e2b438f5890" providerId="ADAL" clId="{08D47C0E-6134-417E-89CB-7459E141C17A}" dt="2021-12-13T10:34:04.989" v="124" actId="26606"/>
          <ac:spMkLst>
            <pc:docMk/>
            <pc:sldMk cId="1721326982" sldId="259"/>
            <ac:spMk id="3" creationId="{3383A328-E0C7-41B3-AE09-4C778878E898}"/>
          </ac:spMkLst>
        </pc:spChg>
        <pc:spChg chg="add">
          <ac:chgData name="Irving Leander Reascos Valencia" userId="8da0aa10-e628-4418-996a-6e2b438f5890" providerId="ADAL" clId="{08D47C0E-6134-417E-89CB-7459E141C17A}" dt="2021-12-13T18:28:37.775" v="309" actId="26606"/>
          <ac:spMkLst>
            <pc:docMk/>
            <pc:sldMk cId="1721326982" sldId="259"/>
            <ac:spMk id="8" creationId="{955A2079-FA98-4876-80F0-72364A7D2EA4}"/>
          </ac:spMkLst>
        </pc:spChg>
        <pc:spChg chg="add del">
          <ac:chgData name="Irving Leander Reascos Valencia" userId="8da0aa10-e628-4418-996a-6e2b438f5890" providerId="ADAL" clId="{08D47C0E-6134-417E-89CB-7459E141C17A}" dt="2021-12-13T10:33:41.226" v="119" actId="26606"/>
          <ac:spMkLst>
            <pc:docMk/>
            <pc:sldMk cId="1721326982" sldId="259"/>
            <ac:spMk id="9" creationId="{35DB3719-6FDC-4E5D-891D-FF40B7300F64}"/>
          </ac:spMkLst>
        </pc:spChg>
        <pc:spChg chg="add del mod">
          <ac:chgData name="Irving Leander Reascos Valencia" userId="8da0aa10-e628-4418-996a-6e2b438f5890" providerId="ADAL" clId="{08D47C0E-6134-417E-89CB-7459E141C17A}" dt="2021-12-13T18:39:45.212" v="377" actId="478"/>
          <ac:spMkLst>
            <pc:docMk/>
            <pc:sldMk cId="1721326982" sldId="259"/>
            <ac:spMk id="9" creationId="{86C108C6-CCB4-4308-8C13-101538165F94}"/>
          </ac:spMkLst>
        </pc:spChg>
        <pc:spChg chg="add del">
          <ac:chgData name="Irving Leander Reascos Valencia" userId="8da0aa10-e628-4418-996a-6e2b438f5890" providerId="ADAL" clId="{08D47C0E-6134-417E-89CB-7459E141C17A}" dt="2021-12-13T10:33:41.226" v="119" actId="26606"/>
          <ac:spMkLst>
            <pc:docMk/>
            <pc:sldMk cId="1721326982" sldId="259"/>
            <ac:spMk id="11" creationId="{E0CBAC23-2E3F-4A90-BA59-F8299F6A5439}"/>
          </ac:spMkLst>
        </pc:spChg>
        <pc:graphicFrameChg chg="add del mod">
          <ac:chgData name="Irving Leander Reascos Valencia" userId="8da0aa10-e628-4418-996a-6e2b438f5890" providerId="ADAL" clId="{08D47C0E-6134-417E-89CB-7459E141C17A}" dt="2021-12-13T10:33:41.226" v="119" actId="26606"/>
          <ac:graphicFrameMkLst>
            <pc:docMk/>
            <pc:sldMk cId="1721326982" sldId="259"/>
            <ac:graphicFrameMk id="5" creationId="{113FF491-1C6D-4F08-84C6-FAA44F62E566}"/>
          </ac:graphicFrameMkLst>
        </pc:graphicFrameChg>
        <pc:graphicFrameChg chg="add mod modGraphic">
          <ac:chgData name="Irving Leander Reascos Valencia" userId="8da0aa10-e628-4418-996a-6e2b438f5890" providerId="ADAL" clId="{08D47C0E-6134-417E-89CB-7459E141C17A}" dt="2021-12-13T18:28:37.775" v="309" actId="26606"/>
          <ac:graphicFrameMkLst>
            <pc:docMk/>
            <pc:sldMk cId="1721326982" sldId="259"/>
            <ac:graphicFrameMk id="6" creationId="{A929507A-FAFA-40E7-82C2-91B7A3A3D65B}"/>
          </ac:graphicFrameMkLst>
        </pc:graphicFrameChg>
        <pc:picChg chg="add mod">
          <ac:chgData name="Irving Leander Reascos Valencia" userId="8da0aa10-e628-4418-996a-6e2b438f5890" providerId="ADAL" clId="{08D47C0E-6134-417E-89CB-7459E141C17A}" dt="2021-12-13T18:40:15.193" v="384" actId="1076"/>
          <ac:picMkLst>
            <pc:docMk/>
            <pc:sldMk cId="1721326982" sldId="259"/>
            <ac:picMk id="4" creationId="{41D90A46-2847-4028-AE48-B969B018776C}"/>
          </ac:picMkLst>
        </pc:picChg>
        <pc:picChg chg="add del mod">
          <ac:chgData name="Irving Leander Reascos Valencia" userId="8da0aa10-e628-4418-996a-6e2b438f5890" providerId="ADAL" clId="{08D47C0E-6134-417E-89CB-7459E141C17A}" dt="2021-12-13T18:39:45.880" v="378" actId="478"/>
          <ac:picMkLst>
            <pc:docMk/>
            <pc:sldMk cId="1721326982" sldId="259"/>
            <ac:picMk id="7" creationId="{CEB04E4A-696F-4A54-A0A6-123DDF2D5F1E}"/>
          </ac:picMkLst>
        </pc:picChg>
        <pc:picChg chg="add mod">
          <ac:chgData name="Irving Leander Reascos Valencia" userId="8da0aa10-e628-4418-996a-6e2b438f5890" providerId="ADAL" clId="{08D47C0E-6134-417E-89CB-7459E141C17A}" dt="2021-12-13T18:40:11.272" v="383" actId="1076"/>
          <ac:picMkLst>
            <pc:docMk/>
            <pc:sldMk cId="1721326982" sldId="259"/>
            <ac:picMk id="11" creationId="{FBD8B58B-E994-4DFD-AAA6-AFECDD17B96C}"/>
          </ac:picMkLst>
        </pc:picChg>
        <pc:picChg chg="add mod">
          <ac:chgData name="Irving Leander Reascos Valencia" userId="8da0aa10-e628-4418-996a-6e2b438f5890" providerId="ADAL" clId="{08D47C0E-6134-417E-89CB-7459E141C17A}" dt="2021-12-13T18:37:18.730" v="371" actId="1076"/>
          <ac:picMkLst>
            <pc:docMk/>
            <pc:sldMk cId="1721326982" sldId="259"/>
            <ac:picMk id="12" creationId="{4E77B237-2CC9-4CD8-B4CD-50402329B46C}"/>
          </ac:picMkLst>
        </pc:picChg>
        <pc:picChg chg="add mod">
          <ac:chgData name="Irving Leander Reascos Valencia" userId="8da0aa10-e628-4418-996a-6e2b438f5890" providerId="ADAL" clId="{08D47C0E-6134-417E-89CB-7459E141C17A}" dt="2021-12-13T18:40:10" v="382" actId="1076"/>
          <ac:picMkLst>
            <pc:docMk/>
            <pc:sldMk cId="1721326982" sldId="259"/>
            <ac:picMk id="15" creationId="{FD86D5E5-3C4C-45F1-AC87-99F1AEFF9DF3}"/>
          </ac:picMkLst>
        </pc:picChg>
      </pc:sldChg>
      <pc:sldChg chg="del">
        <pc:chgData name="Irving Leander Reascos Valencia" userId="8da0aa10-e628-4418-996a-6e2b438f5890" providerId="ADAL" clId="{08D47C0E-6134-417E-89CB-7459E141C17A}" dt="2021-12-13T10:21:33.083" v="0" actId="2696"/>
        <pc:sldMkLst>
          <pc:docMk/>
          <pc:sldMk cId="3781646369" sldId="260"/>
        </pc:sldMkLst>
      </pc:sldChg>
      <pc:sldChg chg="addSp delSp modSp mod modTransition setBg">
        <pc:chgData name="Irving Leander Reascos Valencia" userId="8da0aa10-e628-4418-996a-6e2b438f5890" providerId="ADAL" clId="{08D47C0E-6134-417E-89CB-7459E141C17A}" dt="2021-12-13T18:37:10.652" v="369"/>
        <pc:sldMkLst>
          <pc:docMk/>
          <pc:sldMk cId="3598456447" sldId="261"/>
        </pc:sldMkLst>
        <pc:spChg chg="mod">
          <ac:chgData name="Irving Leander Reascos Valencia" userId="8da0aa10-e628-4418-996a-6e2b438f5890" providerId="ADAL" clId="{08D47C0E-6134-417E-89CB-7459E141C17A}" dt="2021-12-13T10:34:31.452" v="136" actId="26606"/>
          <ac:spMkLst>
            <pc:docMk/>
            <pc:sldMk cId="3598456447" sldId="261"/>
            <ac:spMk id="2" creationId="{E1C1FC53-3ADE-4BD7-890F-0CCF46B7D742}"/>
          </ac:spMkLst>
        </pc:spChg>
        <pc:spChg chg="add del">
          <ac:chgData name="Irving Leander Reascos Valencia" userId="8da0aa10-e628-4418-996a-6e2b438f5890" providerId="ADAL" clId="{08D47C0E-6134-417E-89CB-7459E141C17A}" dt="2021-12-13T10:34:28.101" v="129" actId="26606"/>
          <ac:spMkLst>
            <pc:docMk/>
            <pc:sldMk cId="3598456447" sldId="261"/>
            <ac:spMk id="71" creationId="{F170E346-B98B-43A6-A4DA-D36FF63284B3}"/>
          </ac:spMkLst>
        </pc:spChg>
        <pc:spChg chg="add">
          <ac:chgData name="Irving Leander Reascos Valencia" userId="8da0aa10-e628-4418-996a-6e2b438f5890" providerId="ADAL" clId="{08D47C0E-6134-417E-89CB-7459E141C17A}" dt="2021-12-13T10:34:31.452" v="136" actId="26606"/>
          <ac:spMkLst>
            <pc:docMk/>
            <pc:sldMk cId="3598456447" sldId="261"/>
            <ac:spMk id="73" creationId="{03E1C8F1-97F5-489C-8308-958F09657254}"/>
          </ac:spMkLst>
        </pc:spChg>
        <pc:spChg chg="add">
          <ac:chgData name="Irving Leander Reascos Valencia" userId="8da0aa10-e628-4418-996a-6e2b438f5890" providerId="ADAL" clId="{08D47C0E-6134-417E-89CB-7459E141C17A}" dt="2021-12-13T10:34:31.452" v="136" actId="26606"/>
          <ac:spMkLst>
            <pc:docMk/>
            <pc:sldMk cId="3598456447" sldId="261"/>
            <ac:spMk id="75" creationId="{DEB62645-D4DA-4E99-8344-B1536F63D108}"/>
          </ac:spMkLst>
        </pc:spChg>
        <pc:spChg chg="add">
          <ac:chgData name="Irving Leander Reascos Valencia" userId="8da0aa10-e628-4418-996a-6e2b438f5890" providerId="ADAL" clId="{08D47C0E-6134-417E-89CB-7459E141C17A}" dt="2021-12-13T10:34:31.452" v="136" actId="26606"/>
          <ac:spMkLst>
            <pc:docMk/>
            <pc:sldMk cId="3598456447" sldId="261"/>
            <ac:spMk id="2052" creationId="{E914257E-1E2A-4AC7-89EC-1FB65C9C0A0D}"/>
          </ac:spMkLst>
        </pc:spChg>
        <pc:picChg chg="add mod">
          <ac:chgData name="Irving Leander Reascos Valencia" userId="8da0aa10-e628-4418-996a-6e2b438f5890" providerId="ADAL" clId="{08D47C0E-6134-417E-89CB-7459E141C17A}" dt="2021-12-13T18:37:10.652" v="369"/>
          <ac:picMkLst>
            <pc:docMk/>
            <pc:sldMk cId="3598456447" sldId="261"/>
            <ac:picMk id="7" creationId="{A5D9D35C-068F-4234-8F7C-ADFC5B5E1679}"/>
          </ac:picMkLst>
        </pc:picChg>
        <pc:picChg chg="add mod">
          <ac:chgData name="Irving Leander Reascos Valencia" userId="8da0aa10-e628-4418-996a-6e2b438f5890" providerId="ADAL" clId="{08D47C0E-6134-417E-89CB-7459E141C17A}" dt="2021-12-13T10:34:36.067" v="137" actId="27614"/>
          <ac:picMkLst>
            <pc:docMk/>
            <pc:sldMk cId="3598456447" sldId="261"/>
            <ac:picMk id="2050" creationId="{4C6290FE-FCC0-49B8-8C83-6F35048DAC03}"/>
          </ac:picMkLst>
        </pc:picChg>
      </pc:sldChg>
      <pc:sldChg chg="addSp modSp new mod setBg">
        <pc:chgData name="Irving Leander Reascos Valencia" userId="8da0aa10-e628-4418-996a-6e2b438f5890" providerId="ADAL" clId="{08D47C0E-6134-417E-89CB-7459E141C17A}" dt="2021-12-13T18:37:30.829" v="373" actId="1076"/>
        <pc:sldMkLst>
          <pc:docMk/>
          <pc:sldMk cId="530471828" sldId="262"/>
        </pc:sldMkLst>
        <pc:spChg chg="mod">
          <ac:chgData name="Irving Leander Reascos Valencia" userId="8da0aa10-e628-4418-996a-6e2b438f5890" providerId="ADAL" clId="{08D47C0E-6134-417E-89CB-7459E141C17A}" dt="2021-12-13T18:26:32.123" v="304" actId="26606"/>
          <ac:spMkLst>
            <pc:docMk/>
            <pc:sldMk cId="530471828" sldId="262"/>
            <ac:spMk id="2" creationId="{026B643C-78D0-4126-8C0E-21ECBCD7C487}"/>
          </ac:spMkLst>
        </pc:spChg>
        <pc:spChg chg="mod">
          <ac:chgData name="Irving Leander Reascos Valencia" userId="8da0aa10-e628-4418-996a-6e2b438f5890" providerId="ADAL" clId="{08D47C0E-6134-417E-89CB-7459E141C17A}" dt="2021-12-13T18:26:32.123" v="304" actId="26606"/>
          <ac:spMkLst>
            <pc:docMk/>
            <pc:sldMk cId="530471828" sldId="262"/>
            <ac:spMk id="3" creationId="{30F89F0B-0B02-493F-BA70-B625554B708C}"/>
          </ac:spMkLst>
        </pc:spChg>
        <pc:spChg chg="add">
          <ac:chgData name="Irving Leander Reascos Valencia" userId="8da0aa10-e628-4418-996a-6e2b438f5890" providerId="ADAL" clId="{08D47C0E-6134-417E-89CB-7459E141C17A}" dt="2021-12-13T18:26:32.123" v="304" actId="26606"/>
          <ac:spMkLst>
            <pc:docMk/>
            <pc:sldMk cId="530471828" sldId="262"/>
            <ac:spMk id="8" creationId="{C7FA33FF-088D-4F16-95A2-2C64D353DEA8}"/>
          </ac:spMkLst>
        </pc:spChg>
        <pc:spChg chg="add">
          <ac:chgData name="Irving Leander Reascos Valencia" userId="8da0aa10-e628-4418-996a-6e2b438f5890" providerId="ADAL" clId="{08D47C0E-6134-417E-89CB-7459E141C17A}" dt="2021-12-13T18:26:32.123" v="304" actId="26606"/>
          <ac:spMkLst>
            <pc:docMk/>
            <pc:sldMk cId="530471828" sldId="262"/>
            <ac:spMk id="10" creationId="{A376EFB1-01CF-419F-ABF1-2AF02BBFCBD1}"/>
          </ac:spMkLst>
        </pc:spChg>
        <pc:spChg chg="add">
          <ac:chgData name="Irving Leander Reascos Valencia" userId="8da0aa10-e628-4418-996a-6e2b438f5890" providerId="ADAL" clId="{08D47C0E-6134-417E-89CB-7459E141C17A}" dt="2021-12-13T18:26:32.123" v="304" actId="26606"/>
          <ac:spMkLst>
            <pc:docMk/>
            <pc:sldMk cId="530471828" sldId="262"/>
            <ac:spMk id="12" creationId="{FF9DEA15-78BD-4750-AA18-B9F28A6D5AB8}"/>
          </ac:spMkLst>
        </pc:spChg>
        <pc:picChg chg="add mod">
          <ac:chgData name="Irving Leander Reascos Valencia" userId="8da0aa10-e628-4418-996a-6e2b438f5890" providerId="ADAL" clId="{08D47C0E-6134-417E-89CB-7459E141C17A}" dt="2021-12-13T18:37:30.829" v="373" actId="1076"/>
          <ac:picMkLst>
            <pc:docMk/>
            <pc:sldMk cId="530471828" sldId="262"/>
            <ac:picMk id="7" creationId="{49B3CEE1-0FE0-4EB6-ACDC-47FD14F33ADA}"/>
          </ac:picMkLst>
        </pc:picChg>
      </pc:sldChg>
      <pc:sldChg chg="addSp delSp modSp new mod modTransition delAnim modAnim">
        <pc:chgData name="Irving Leander Reascos Valencia" userId="8da0aa10-e628-4418-996a-6e2b438f5890" providerId="ADAL" clId="{08D47C0E-6134-417E-89CB-7459E141C17A}" dt="2021-12-14T15:39:07.282" v="404" actId="20577"/>
        <pc:sldMkLst>
          <pc:docMk/>
          <pc:sldMk cId="1873414718" sldId="263"/>
        </pc:sldMkLst>
        <pc:spChg chg="del">
          <ac:chgData name="Irving Leander Reascos Valencia" userId="8da0aa10-e628-4418-996a-6e2b438f5890" providerId="ADAL" clId="{08D47C0E-6134-417E-89CB-7459E141C17A}" dt="2021-12-13T10:34:43.529" v="139" actId="478"/>
          <ac:spMkLst>
            <pc:docMk/>
            <pc:sldMk cId="1873414718" sldId="263"/>
            <ac:spMk id="2" creationId="{61D40C17-6897-4B42-9339-F6FEAABC93DA}"/>
          </ac:spMkLst>
        </pc:spChg>
        <pc:spChg chg="add mod">
          <ac:chgData name="Irving Leander Reascos Valencia" userId="8da0aa10-e628-4418-996a-6e2b438f5890" providerId="ADAL" clId="{08D47C0E-6134-417E-89CB-7459E141C17A}" dt="2021-12-14T15:38:49.092" v="392" actId="20577"/>
          <ac:spMkLst>
            <pc:docMk/>
            <pc:sldMk cId="1873414718" sldId="263"/>
            <ac:spMk id="2" creationId="{FBA17A07-6F56-49B4-9E7C-0AD26A002396}"/>
          </ac:spMkLst>
        </pc:spChg>
        <pc:spChg chg="del">
          <ac:chgData name="Irving Leander Reascos Valencia" userId="8da0aa10-e628-4418-996a-6e2b438f5890" providerId="ADAL" clId="{08D47C0E-6134-417E-89CB-7459E141C17A}" dt="2021-12-13T10:34:44.268" v="140" actId="478"/>
          <ac:spMkLst>
            <pc:docMk/>
            <pc:sldMk cId="1873414718" sldId="263"/>
            <ac:spMk id="3" creationId="{BF06ED81-A352-4A89-AF13-56D2EFC3303B}"/>
          </ac:spMkLst>
        </pc:spChg>
        <pc:spChg chg="add mod">
          <ac:chgData name="Irving Leander Reascos Valencia" userId="8da0aa10-e628-4418-996a-6e2b438f5890" providerId="ADAL" clId="{08D47C0E-6134-417E-89CB-7459E141C17A}" dt="2021-12-13T18:21:58.323" v="267" actId="1076"/>
          <ac:spMkLst>
            <pc:docMk/>
            <pc:sldMk cId="1873414718" sldId="263"/>
            <ac:spMk id="5" creationId="{D86EEB31-D09E-4225-9147-F47F9DC4CCB1}"/>
          </ac:spMkLst>
        </pc:spChg>
        <pc:spChg chg="add del mod">
          <ac:chgData name="Irving Leander Reascos Valencia" userId="8da0aa10-e628-4418-996a-6e2b438f5890" providerId="ADAL" clId="{08D47C0E-6134-417E-89CB-7459E141C17A}" dt="2021-12-13T10:39:22.050" v="191"/>
          <ac:spMkLst>
            <pc:docMk/>
            <pc:sldMk cId="1873414718" sldId="263"/>
            <ac:spMk id="6" creationId="{DD3A08B9-8A1C-4F92-BB8D-B6A8A4357F63}"/>
          </ac:spMkLst>
        </pc:spChg>
        <pc:spChg chg="add del mod">
          <ac:chgData name="Irving Leander Reascos Valencia" userId="8da0aa10-e628-4418-996a-6e2b438f5890" providerId="ADAL" clId="{08D47C0E-6134-417E-89CB-7459E141C17A}" dt="2021-12-13T18:18:31.808" v="213"/>
          <ac:spMkLst>
            <pc:docMk/>
            <pc:sldMk cId="1873414718" sldId="263"/>
            <ac:spMk id="6" creationId="{E3851EF9-145E-4A90-A064-DECA645F8F68}"/>
          </ac:spMkLst>
        </pc:spChg>
        <pc:spChg chg="add mod">
          <ac:chgData name="Irving Leander Reascos Valencia" userId="8da0aa10-e628-4418-996a-6e2b438f5890" providerId="ADAL" clId="{08D47C0E-6134-417E-89CB-7459E141C17A}" dt="2021-12-13T10:39:27.525" v="194" actId="1076"/>
          <ac:spMkLst>
            <pc:docMk/>
            <pc:sldMk cId="1873414718" sldId="263"/>
            <ac:spMk id="7" creationId="{661AD590-B461-42E1-9434-0677C99AD789}"/>
          </ac:spMkLst>
        </pc:spChg>
        <pc:spChg chg="add del mod">
          <ac:chgData name="Irving Leander Reascos Valencia" userId="8da0aa10-e628-4418-996a-6e2b438f5890" providerId="ADAL" clId="{08D47C0E-6134-417E-89CB-7459E141C17A}" dt="2021-12-13T18:18:59.893" v="215" actId="478"/>
          <ac:spMkLst>
            <pc:docMk/>
            <pc:sldMk cId="1873414718" sldId="263"/>
            <ac:spMk id="8" creationId="{511DD16F-BF9D-4F58-BFC0-51C72BBABA15}"/>
          </ac:spMkLst>
        </pc:spChg>
        <pc:spChg chg="add mod">
          <ac:chgData name="Irving Leander Reascos Valencia" userId="8da0aa10-e628-4418-996a-6e2b438f5890" providerId="ADAL" clId="{08D47C0E-6134-417E-89CB-7459E141C17A}" dt="2021-12-13T18:18:30.921" v="212" actId="571"/>
          <ac:spMkLst>
            <pc:docMk/>
            <pc:sldMk cId="1873414718" sldId="263"/>
            <ac:spMk id="9" creationId="{9F95BFE8-54C9-453E-BF3F-748325760846}"/>
          </ac:spMkLst>
        </pc:spChg>
        <pc:spChg chg="add mod">
          <ac:chgData name="Irving Leander Reascos Valencia" userId="8da0aa10-e628-4418-996a-6e2b438f5890" providerId="ADAL" clId="{08D47C0E-6134-417E-89CB-7459E141C17A}" dt="2021-12-13T18:20:45.160" v="254" actId="14100"/>
          <ac:spMkLst>
            <pc:docMk/>
            <pc:sldMk cId="1873414718" sldId="263"/>
            <ac:spMk id="10" creationId="{7D1E67F5-F28E-42C1-8E78-E739876C539A}"/>
          </ac:spMkLst>
        </pc:spChg>
        <pc:spChg chg="add del mod">
          <ac:chgData name="Irving Leander Reascos Valencia" userId="8da0aa10-e628-4418-996a-6e2b438f5890" providerId="ADAL" clId="{08D47C0E-6134-417E-89CB-7459E141C17A}" dt="2021-12-13T18:22:11.772" v="274" actId="478"/>
          <ac:spMkLst>
            <pc:docMk/>
            <pc:sldMk cId="1873414718" sldId="263"/>
            <ac:spMk id="11" creationId="{F2FB4206-8DE3-401B-97B2-E791C68C15C6}"/>
          </ac:spMkLst>
        </pc:spChg>
        <pc:spChg chg="add mod">
          <ac:chgData name="Irving Leander Reascos Valencia" userId="8da0aa10-e628-4418-996a-6e2b438f5890" providerId="ADAL" clId="{08D47C0E-6134-417E-89CB-7459E141C17A}" dt="2021-12-14T15:39:07.282" v="404" actId="20577"/>
          <ac:spMkLst>
            <pc:docMk/>
            <pc:sldMk cId="1873414718" sldId="263"/>
            <ac:spMk id="12" creationId="{599BCDBF-39F4-4A8B-94C6-34067B781CB3}"/>
          </ac:spMkLst>
        </pc:spChg>
        <pc:picChg chg="add mod">
          <ac:chgData name="Irving Leander Reascos Valencia" userId="8da0aa10-e628-4418-996a-6e2b438f5890" providerId="ADAL" clId="{08D47C0E-6134-417E-89CB-7459E141C17A}" dt="2021-12-13T10:34:51.804" v="145" actId="14100"/>
          <ac:picMkLst>
            <pc:docMk/>
            <pc:sldMk cId="1873414718" sldId="263"/>
            <ac:picMk id="4" creationId="{B4206361-E3DB-4B52-88E4-AEAD3124C7F8}"/>
          </ac:picMkLst>
        </pc:picChg>
      </pc:sldChg>
      <pc:sldChg chg="addSp modSp new modTransition">
        <pc:chgData name="Irving Leander Reascos Valencia" userId="8da0aa10-e628-4418-996a-6e2b438f5890" providerId="ADAL" clId="{08D47C0E-6134-417E-89CB-7459E141C17A}" dt="2021-12-13T18:27:18.583" v="308"/>
        <pc:sldMkLst>
          <pc:docMk/>
          <pc:sldMk cId="3244357844" sldId="264"/>
        </pc:sldMkLst>
        <pc:picChg chg="add mod">
          <ac:chgData name="Irving Leander Reascos Valencia" userId="8da0aa10-e628-4418-996a-6e2b438f5890" providerId="ADAL" clId="{08D47C0E-6134-417E-89CB-7459E141C17A}" dt="2021-12-13T18:26:57.652" v="306"/>
          <ac:picMkLst>
            <pc:docMk/>
            <pc:sldMk cId="3244357844" sldId="264"/>
            <ac:picMk id="4" creationId="{ADCC19D6-27EE-425D-87D3-16BCDFA4711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B8086-B8BE-46B9-8021-24DE2C146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F0F12EF-5195-45B2-BDF1-527CB66E87B9}">
      <dgm:prSet/>
      <dgm:spPr/>
      <dgm:t>
        <a:bodyPr/>
        <a:lstStyle/>
        <a:p>
          <a:pPr>
            <a:defRPr cap="all"/>
          </a:pPr>
          <a:r>
            <a:rPr lang="en-GB" err="1"/>
            <a:t>Descrição</a:t>
          </a:r>
          <a:r>
            <a:rPr lang="en-GB"/>
            <a:t> do Software</a:t>
          </a:r>
          <a:endParaRPr lang="en-US"/>
        </a:p>
      </dgm:t>
    </dgm:pt>
    <dgm:pt modelId="{5AE127E3-3044-4F85-B59B-5B2893142507}" type="parTrans" cxnId="{0B68B392-B890-4115-BF93-E19DC6C69C88}">
      <dgm:prSet/>
      <dgm:spPr/>
      <dgm:t>
        <a:bodyPr/>
        <a:lstStyle/>
        <a:p>
          <a:endParaRPr lang="en-US"/>
        </a:p>
      </dgm:t>
    </dgm:pt>
    <dgm:pt modelId="{53CB5E58-D5E1-4F1D-9DAB-413D45E04434}" type="sibTrans" cxnId="{0B68B392-B890-4115-BF93-E19DC6C69C88}">
      <dgm:prSet/>
      <dgm:spPr/>
      <dgm:t>
        <a:bodyPr/>
        <a:lstStyle/>
        <a:p>
          <a:endParaRPr lang="en-US"/>
        </a:p>
      </dgm:t>
    </dgm:pt>
    <dgm:pt modelId="{C6D61F26-0540-4A94-B247-0792F1ED6031}">
      <dgm:prSet/>
      <dgm:spPr/>
      <dgm:t>
        <a:bodyPr/>
        <a:lstStyle/>
        <a:p>
          <a:pPr>
            <a:defRPr cap="all"/>
          </a:pPr>
          <a:r>
            <a:rPr lang="en-GB"/>
            <a:t>Utilidade</a:t>
          </a:r>
          <a:endParaRPr lang="en-US"/>
        </a:p>
      </dgm:t>
    </dgm:pt>
    <dgm:pt modelId="{B3EB4871-AD46-436A-A67B-852460E7FEEB}" type="parTrans" cxnId="{B522065A-EC72-4AB5-96F0-313427CBCFDD}">
      <dgm:prSet/>
      <dgm:spPr/>
      <dgm:t>
        <a:bodyPr/>
        <a:lstStyle/>
        <a:p>
          <a:endParaRPr lang="en-US"/>
        </a:p>
      </dgm:t>
    </dgm:pt>
    <dgm:pt modelId="{6F73F5ED-5A4B-42EA-B95D-D799F552DEE3}" type="sibTrans" cxnId="{B522065A-EC72-4AB5-96F0-313427CBCFDD}">
      <dgm:prSet/>
      <dgm:spPr/>
      <dgm:t>
        <a:bodyPr/>
        <a:lstStyle/>
        <a:p>
          <a:endParaRPr lang="en-US"/>
        </a:p>
      </dgm:t>
    </dgm:pt>
    <dgm:pt modelId="{2077859C-C0E7-4429-9059-3800BDEFACD5}">
      <dgm:prSet/>
      <dgm:spPr/>
      <dgm:t>
        <a:bodyPr/>
        <a:lstStyle/>
        <a:p>
          <a:pPr>
            <a:defRPr cap="all"/>
          </a:pPr>
          <a:r>
            <a:rPr lang="en-GB"/>
            <a:t>Interface</a:t>
          </a:r>
          <a:endParaRPr lang="en-US"/>
        </a:p>
      </dgm:t>
    </dgm:pt>
    <dgm:pt modelId="{F1E9A671-5A28-4F99-BB99-6BF91366C0F6}" type="parTrans" cxnId="{0A1FD0C5-674B-4833-9DD2-FEA8F94C4370}">
      <dgm:prSet/>
      <dgm:spPr/>
      <dgm:t>
        <a:bodyPr/>
        <a:lstStyle/>
        <a:p>
          <a:endParaRPr lang="en-US"/>
        </a:p>
      </dgm:t>
    </dgm:pt>
    <dgm:pt modelId="{052A5576-4F88-4334-876D-8466591504BE}" type="sibTrans" cxnId="{0A1FD0C5-674B-4833-9DD2-FEA8F94C4370}">
      <dgm:prSet/>
      <dgm:spPr/>
      <dgm:t>
        <a:bodyPr/>
        <a:lstStyle/>
        <a:p>
          <a:endParaRPr lang="en-US"/>
        </a:p>
      </dgm:t>
    </dgm:pt>
    <dgm:pt modelId="{CCBEB5B0-EE47-419B-8CE0-D4AF4C1EA181}">
      <dgm:prSet/>
      <dgm:spPr/>
      <dgm:t>
        <a:bodyPr/>
        <a:lstStyle/>
        <a:p>
          <a:pPr>
            <a:defRPr cap="all"/>
          </a:pPr>
          <a:r>
            <a:rPr lang="en-GB"/>
            <a:t>Exemplo</a:t>
          </a:r>
          <a:endParaRPr lang="en-US"/>
        </a:p>
      </dgm:t>
    </dgm:pt>
    <dgm:pt modelId="{DDC582AA-26D5-478C-98F6-395163C0673E}" type="parTrans" cxnId="{9CE9C46E-A780-4919-AF84-13B6B46B1D0A}">
      <dgm:prSet/>
      <dgm:spPr/>
      <dgm:t>
        <a:bodyPr/>
        <a:lstStyle/>
        <a:p>
          <a:endParaRPr lang="en-US"/>
        </a:p>
      </dgm:t>
    </dgm:pt>
    <dgm:pt modelId="{8729C108-8D82-47E1-8EB6-DDC799D4F60B}" type="sibTrans" cxnId="{9CE9C46E-A780-4919-AF84-13B6B46B1D0A}">
      <dgm:prSet/>
      <dgm:spPr/>
      <dgm:t>
        <a:bodyPr/>
        <a:lstStyle/>
        <a:p>
          <a:endParaRPr lang="en-US"/>
        </a:p>
      </dgm:t>
    </dgm:pt>
    <dgm:pt modelId="{2846CCB2-BF3E-46C2-BF92-5EDA01F97C68}" type="pres">
      <dgm:prSet presAssocID="{E7FB8086-B8BE-46B9-8021-24DE2C146A57}" presName="root" presStyleCnt="0">
        <dgm:presLayoutVars>
          <dgm:dir/>
          <dgm:resizeHandles val="exact"/>
        </dgm:presLayoutVars>
      </dgm:prSet>
      <dgm:spPr/>
    </dgm:pt>
    <dgm:pt modelId="{17B346B2-AF87-4D54-86AD-A1D79A54B56F}" type="pres">
      <dgm:prSet presAssocID="{BF0F12EF-5195-45B2-BDF1-527CB66E87B9}" presName="compNode" presStyleCnt="0"/>
      <dgm:spPr/>
    </dgm:pt>
    <dgm:pt modelId="{93BF49CD-E5F3-46B0-A109-79427B5C06AB}" type="pres">
      <dgm:prSet presAssocID="{BF0F12EF-5195-45B2-BDF1-527CB66E87B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DBA2FC9-637B-4535-A96D-4EC194F85EFC}" type="pres">
      <dgm:prSet presAssocID="{BF0F12EF-5195-45B2-BDF1-527CB66E87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utline"/>
        </a:ext>
      </dgm:extLst>
    </dgm:pt>
    <dgm:pt modelId="{16783F53-636D-4267-849E-606B7565EEB5}" type="pres">
      <dgm:prSet presAssocID="{BF0F12EF-5195-45B2-BDF1-527CB66E87B9}" presName="spaceRect" presStyleCnt="0"/>
      <dgm:spPr/>
    </dgm:pt>
    <dgm:pt modelId="{A8D910B3-007D-48E7-9D51-702C480CF644}" type="pres">
      <dgm:prSet presAssocID="{BF0F12EF-5195-45B2-BDF1-527CB66E87B9}" presName="textRect" presStyleLbl="revTx" presStyleIdx="0" presStyleCnt="4">
        <dgm:presLayoutVars>
          <dgm:chMax val="1"/>
          <dgm:chPref val="1"/>
        </dgm:presLayoutVars>
      </dgm:prSet>
      <dgm:spPr/>
    </dgm:pt>
    <dgm:pt modelId="{36523D38-EB03-49D8-A1BB-0304260F56F8}" type="pres">
      <dgm:prSet presAssocID="{53CB5E58-D5E1-4F1D-9DAB-413D45E04434}" presName="sibTrans" presStyleCnt="0"/>
      <dgm:spPr/>
    </dgm:pt>
    <dgm:pt modelId="{0F684967-1E24-419C-A2BD-F88AB22A4144}" type="pres">
      <dgm:prSet presAssocID="{C6D61F26-0540-4A94-B247-0792F1ED6031}" presName="compNode" presStyleCnt="0"/>
      <dgm:spPr/>
    </dgm:pt>
    <dgm:pt modelId="{84049488-8BBF-472C-981A-1CC33076BFE7}" type="pres">
      <dgm:prSet presAssocID="{C6D61F26-0540-4A94-B247-0792F1ED603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DB56D0-82E0-4A6A-A76E-A0F0E0B9AE69}" type="pres">
      <dgm:prSet presAssocID="{C6D61F26-0540-4A94-B247-0792F1ED60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 outline"/>
        </a:ext>
      </dgm:extLst>
    </dgm:pt>
    <dgm:pt modelId="{9CA277F0-B3F0-4B57-9AD7-481CF0EA2CB2}" type="pres">
      <dgm:prSet presAssocID="{C6D61F26-0540-4A94-B247-0792F1ED6031}" presName="spaceRect" presStyleCnt="0"/>
      <dgm:spPr/>
    </dgm:pt>
    <dgm:pt modelId="{0B2B2A04-09C1-4941-9FF8-3A556BB4D913}" type="pres">
      <dgm:prSet presAssocID="{C6D61F26-0540-4A94-B247-0792F1ED6031}" presName="textRect" presStyleLbl="revTx" presStyleIdx="1" presStyleCnt="4">
        <dgm:presLayoutVars>
          <dgm:chMax val="1"/>
          <dgm:chPref val="1"/>
        </dgm:presLayoutVars>
      </dgm:prSet>
      <dgm:spPr/>
    </dgm:pt>
    <dgm:pt modelId="{77A0A3CA-E216-4A68-9420-CA89798406EC}" type="pres">
      <dgm:prSet presAssocID="{6F73F5ED-5A4B-42EA-B95D-D799F552DEE3}" presName="sibTrans" presStyleCnt="0"/>
      <dgm:spPr/>
    </dgm:pt>
    <dgm:pt modelId="{CBA96124-57E8-4B77-A38E-AF2AEADFCBD9}" type="pres">
      <dgm:prSet presAssocID="{2077859C-C0E7-4429-9059-3800BDEFACD5}" presName="compNode" presStyleCnt="0"/>
      <dgm:spPr/>
    </dgm:pt>
    <dgm:pt modelId="{F3560E8C-C84E-4139-92B0-2F285F83361F}" type="pres">
      <dgm:prSet presAssocID="{2077859C-C0E7-4429-9059-3800BDEFACD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AA94710-1446-45F2-8EDE-78711ECC501E}" type="pres">
      <dgm:prSet presAssocID="{2077859C-C0E7-4429-9059-3800BDEFAC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29E16430-76AA-4C03-8335-F384DAF8E755}" type="pres">
      <dgm:prSet presAssocID="{2077859C-C0E7-4429-9059-3800BDEFACD5}" presName="spaceRect" presStyleCnt="0"/>
      <dgm:spPr/>
    </dgm:pt>
    <dgm:pt modelId="{0E781482-24DA-402B-84AC-A8D5C8CCADA6}" type="pres">
      <dgm:prSet presAssocID="{2077859C-C0E7-4429-9059-3800BDEFACD5}" presName="textRect" presStyleLbl="revTx" presStyleIdx="2" presStyleCnt="4">
        <dgm:presLayoutVars>
          <dgm:chMax val="1"/>
          <dgm:chPref val="1"/>
        </dgm:presLayoutVars>
      </dgm:prSet>
      <dgm:spPr/>
    </dgm:pt>
    <dgm:pt modelId="{027FD5F4-E77D-48FA-9429-83B609620450}" type="pres">
      <dgm:prSet presAssocID="{052A5576-4F88-4334-876D-8466591504BE}" presName="sibTrans" presStyleCnt="0"/>
      <dgm:spPr/>
    </dgm:pt>
    <dgm:pt modelId="{B9EED9CE-2956-4EA3-9E61-AB6157614A96}" type="pres">
      <dgm:prSet presAssocID="{CCBEB5B0-EE47-419B-8CE0-D4AF4C1EA181}" presName="compNode" presStyleCnt="0"/>
      <dgm:spPr/>
    </dgm:pt>
    <dgm:pt modelId="{27F6D97D-CD12-4075-9CF6-E684E620B200}" type="pres">
      <dgm:prSet presAssocID="{CCBEB5B0-EE47-419B-8CE0-D4AF4C1EA18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69F410-AFC2-4258-9DF1-1A80791C50BD}" type="pres">
      <dgm:prSet presAssocID="{CCBEB5B0-EE47-419B-8CE0-D4AF4C1EA1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 with solid fill"/>
        </a:ext>
      </dgm:extLst>
    </dgm:pt>
    <dgm:pt modelId="{0A75D607-E251-4325-885D-77E0771AF7ED}" type="pres">
      <dgm:prSet presAssocID="{CCBEB5B0-EE47-419B-8CE0-D4AF4C1EA181}" presName="spaceRect" presStyleCnt="0"/>
      <dgm:spPr/>
    </dgm:pt>
    <dgm:pt modelId="{D58D1648-787B-4302-9D55-C05EEED002EC}" type="pres">
      <dgm:prSet presAssocID="{CCBEB5B0-EE47-419B-8CE0-D4AF4C1EA1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DF770A-E7E2-4D1B-B106-93DDEC70D00F}" type="presOf" srcId="{2077859C-C0E7-4429-9059-3800BDEFACD5}" destId="{0E781482-24DA-402B-84AC-A8D5C8CCADA6}" srcOrd="0" destOrd="0" presId="urn:microsoft.com/office/officeart/2018/5/layout/IconLeafLabelList"/>
    <dgm:cxn modelId="{FF940428-0DE8-40E8-92D5-B277ABCFE748}" type="presOf" srcId="{C6D61F26-0540-4A94-B247-0792F1ED6031}" destId="{0B2B2A04-09C1-4941-9FF8-3A556BB4D913}" srcOrd="0" destOrd="0" presId="urn:microsoft.com/office/officeart/2018/5/layout/IconLeafLabelList"/>
    <dgm:cxn modelId="{17B83F36-EBCD-483B-B342-8EBEB038DD43}" type="presOf" srcId="{BF0F12EF-5195-45B2-BDF1-527CB66E87B9}" destId="{A8D910B3-007D-48E7-9D51-702C480CF644}" srcOrd="0" destOrd="0" presId="urn:microsoft.com/office/officeart/2018/5/layout/IconLeafLabelList"/>
    <dgm:cxn modelId="{9CE9C46E-A780-4919-AF84-13B6B46B1D0A}" srcId="{E7FB8086-B8BE-46B9-8021-24DE2C146A57}" destId="{CCBEB5B0-EE47-419B-8CE0-D4AF4C1EA181}" srcOrd="3" destOrd="0" parTransId="{DDC582AA-26D5-478C-98F6-395163C0673E}" sibTransId="{8729C108-8D82-47E1-8EB6-DDC799D4F60B}"/>
    <dgm:cxn modelId="{B522065A-EC72-4AB5-96F0-313427CBCFDD}" srcId="{E7FB8086-B8BE-46B9-8021-24DE2C146A57}" destId="{C6D61F26-0540-4A94-B247-0792F1ED6031}" srcOrd="1" destOrd="0" parTransId="{B3EB4871-AD46-436A-A67B-852460E7FEEB}" sibTransId="{6F73F5ED-5A4B-42EA-B95D-D799F552DEE3}"/>
    <dgm:cxn modelId="{0B68B392-B890-4115-BF93-E19DC6C69C88}" srcId="{E7FB8086-B8BE-46B9-8021-24DE2C146A57}" destId="{BF0F12EF-5195-45B2-BDF1-527CB66E87B9}" srcOrd="0" destOrd="0" parTransId="{5AE127E3-3044-4F85-B59B-5B2893142507}" sibTransId="{53CB5E58-D5E1-4F1D-9DAB-413D45E04434}"/>
    <dgm:cxn modelId="{4AF112AD-7516-4508-85D5-84F2D58A08F6}" type="presOf" srcId="{CCBEB5B0-EE47-419B-8CE0-D4AF4C1EA181}" destId="{D58D1648-787B-4302-9D55-C05EEED002EC}" srcOrd="0" destOrd="0" presId="urn:microsoft.com/office/officeart/2018/5/layout/IconLeafLabelList"/>
    <dgm:cxn modelId="{0A1FD0C5-674B-4833-9DD2-FEA8F94C4370}" srcId="{E7FB8086-B8BE-46B9-8021-24DE2C146A57}" destId="{2077859C-C0E7-4429-9059-3800BDEFACD5}" srcOrd="2" destOrd="0" parTransId="{F1E9A671-5A28-4F99-BB99-6BF91366C0F6}" sibTransId="{052A5576-4F88-4334-876D-8466591504BE}"/>
    <dgm:cxn modelId="{2A6771EA-84CB-4B83-83D7-31B82014A809}" type="presOf" srcId="{E7FB8086-B8BE-46B9-8021-24DE2C146A57}" destId="{2846CCB2-BF3E-46C2-BF92-5EDA01F97C68}" srcOrd="0" destOrd="0" presId="urn:microsoft.com/office/officeart/2018/5/layout/IconLeafLabelList"/>
    <dgm:cxn modelId="{5A78A9ED-525F-45C8-B9DD-543155CBBDF3}" type="presParOf" srcId="{2846CCB2-BF3E-46C2-BF92-5EDA01F97C68}" destId="{17B346B2-AF87-4D54-86AD-A1D79A54B56F}" srcOrd="0" destOrd="0" presId="urn:microsoft.com/office/officeart/2018/5/layout/IconLeafLabelList"/>
    <dgm:cxn modelId="{C3AF63F5-0DC5-406B-A94D-290571624D2C}" type="presParOf" srcId="{17B346B2-AF87-4D54-86AD-A1D79A54B56F}" destId="{93BF49CD-E5F3-46B0-A109-79427B5C06AB}" srcOrd="0" destOrd="0" presId="urn:microsoft.com/office/officeart/2018/5/layout/IconLeafLabelList"/>
    <dgm:cxn modelId="{789E2605-03BE-47FE-B9F9-EA42B6B2737C}" type="presParOf" srcId="{17B346B2-AF87-4D54-86AD-A1D79A54B56F}" destId="{BDBA2FC9-637B-4535-A96D-4EC194F85EFC}" srcOrd="1" destOrd="0" presId="urn:microsoft.com/office/officeart/2018/5/layout/IconLeafLabelList"/>
    <dgm:cxn modelId="{7057E691-A302-4C41-AC5A-3A924CCA59F3}" type="presParOf" srcId="{17B346B2-AF87-4D54-86AD-A1D79A54B56F}" destId="{16783F53-636D-4267-849E-606B7565EEB5}" srcOrd="2" destOrd="0" presId="urn:microsoft.com/office/officeart/2018/5/layout/IconLeafLabelList"/>
    <dgm:cxn modelId="{F2F992D1-927B-4B59-8A71-3B1545C8224C}" type="presParOf" srcId="{17B346B2-AF87-4D54-86AD-A1D79A54B56F}" destId="{A8D910B3-007D-48E7-9D51-702C480CF644}" srcOrd="3" destOrd="0" presId="urn:microsoft.com/office/officeart/2018/5/layout/IconLeafLabelList"/>
    <dgm:cxn modelId="{F39A0DF5-B774-4452-9B15-ED5931167180}" type="presParOf" srcId="{2846CCB2-BF3E-46C2-BF92-5EDA01F97C68}" destId="{36523D38-EB03-49D8-A1BB-0304260F56F8}" srcOrd="1" destOrd="0" presId="urn:microsoft.com/office/officeart/2018/5/layout/IconLeafLabelList"/>
    <dgm:cxn modelId="{31CE43E1-416A-4967-A517-A2BA6303E7CC}" type="presParOf" srcId="{2846CCB2-BF3E-46C2-BF92-5EDA01F97C68}" destId="{0F684967-1E24-419C-A2BD-F88AB22A4144}" srcOrd="2" destOrd="0" presId="urn:microsoft.com/office/officeart/2018/5/layout/IconLeafLabelList"/>
    <dgm:cxn modelId="{5D5ECA5A-AC36-4CF4-BD9B-FE6E9A050C1B}" type="presParOf" srcId="{0F684967-1E24-419C-A2BD-F88AB22A4144}" destId="{84049488-8BBF-472C-981A-1CC33076BFE7}" srcOrd="0" destOrd="0" presId="urn:microsoft.com/office/officeart/2018/5/layout/IconLeafLabelList"/>
    <dgm:cxn modelId="{9E05E83F-51CB-4F71-83FA-F6D866DE9A7F}" type="presParOf" srcId="{0F684967-1E24-419C-A2BD-F88AB22A4144}" destId="{9CDB56D0-82E0-4A6A-A76E-A0F0E0B9AE69}" srcOrd="1" destOrd="0" presId="urn:microsoft.com/office/officeart/2018/5/layout/IconLeafLabelList"/>
    <dgm:cxn modelId="{09795346-61F4-4186-BC7E-9A271DD2B34A}" type="presParOf" srcId="{0F684967-1E24-419C-A2BD-F88AB22A4144}" destId="{9CA277F0-B3F0-4B57-9AD7-481CF0EA2CB2}" srcOrd="2" destOrd="0" presId="urn:microsoft.com/office/officeart/2018/5/layout/IconLeafLabelList"/>
    <dgm:cxn modelId="{40E8C02B-0FFC-47F8-96BD-C8AB39B3B650}" type="presParOf" srcId="{0F684967-1E24-419C-A2BD-F88AB22A4144}" destId="{0B2B2A04-09C1-4941-9FF8-3A556BB4D913}" srcOrd="3" destOrd="0" presId="urn:microsoft.com/office/officeart/2018/5/layout/IconLeafLabelList"/>
    <dgm:cxn modelId="{AC52CA0A-FE3D-470F-BE19-CABD47C81234}" type="presParOf" srcId="{2846CCB2-BF3E-46C2-BF92-5EDA01F97C68}" destId="{77A0A3CA-E216-4A68-9420-CA89798406EC}" srcOrd="3" destOrd="0" presId="urn:microsoft.com/office/officeart/2018/5/layout/IconLeafLabelList"/>
    <dgm:cxn modelId="{86B90885-ED3F-4519-8CE5-7243FD37FA96}" type="presParOf" srcId="{2846CCB2-BF3E-46C2-BF92-5EDA01F97C68}" destId="{CBA96124-57E8-4B77-A38E-AF2AEADFCBD9}" srcOrd="4" destOrd="0" presId="urn:microsoft.com/office/officeart/2018/5/layout/IconLeafLabelList"/>
    <dgm:cxn modelId="{C3E61941-0FB3-4B65-9026-2884280D59E1}" type="presParOf" srcId="{CBA96124-57E8-4B77-A38E-AF2AEADFCBD9}" destId="{F3560E8C-C84E-4139-92B0-2F285F83361F}" srcOrd="0" destOrd="0" presId="urn:microsoft.com/office/officeart/2018/5/layout/IconLeafLabelList"/>
    <dgm:cxn modelId="{AE4DDBB5-DE2C-4262-AF71-ABD7A8AEC740}" type="presParOf" srcId="{CBA96124-57E8-4B77-A38E-AF2AEADFCBD9}" destId="{DAA94710-1446-45F2-8EDE-78711ECC501E}" srcOrd="1" destOrd="0" presId="urn:microsoft.com/office/officeart/2018/5/layout/IconLeafLabelList"/>
    <dgm:cxn modelId="{D24C409E-01C1-4378-BED9-3ED74F5B9332}" type="presParOf" srcId="{CBA96124-57E8-4B77-A38E-AF2AEADFCBD9}" destId="{29E16430-76AA-4C03-8335-F384DAF8E755}" srcOrd="2" destOrd="0" presId="urn:microsoft.com/office/officeart/2018/5/layout/IconLeafLabelList"/>
    <dgm:cxn modelId="{32D0CCCA-92C7-418D-B06A-7DC0B7A6BF8A}" type="presParOf" srcId="{CBA96124-57E8-4B77-A38E-AF2AEADFCBD9}" destId="{0E781482-24DA-402B-84AC-A8D5C8CCADA6}" srcOrd="3" destOrd="0" presId="urn:microsoft.com/office/officeart/2018/5/layout/IconLeafLabelList"/>
    <dgm:cxn modelId="{154BFA0C-38CD-4898-965A-381F56F31544}" type="presParOf" srcId="{2846CCB2-BF3E-46C2-BF92-5EDA01F97C68}" destId="{027FD5F4-E77D-48FA-9429-83B609620450}" srcOrd="5" destOrd="0" presId="urn:microsoft.com/office/officeart/2018/5/layout/IconLeafLabelList"/>
    <dgm:cxn modelId="{320DE906-81EC-40BE-9594-9FD7F9BC86EF}" type="presParOf" srcId="{2846CCB2-BF3E-46C2-BF92-5EDA01F97C68}" destId="{B9EED9CE-2956-4EA3-9E61-AB6157614A96}" srcOrd="6" destOrd="0" presId="urn:microsoft.com/office/officeart/2018/5/layout/IconLeafLabelList"/>
    <dgm:cxn modelId="{AB371550-EDBE-48B0-BDA9-FD44832C9230}" type="presParOf" srcId="{B9EED9CE-2956-4EA3-9E61-AB6157614A96}" destId="{27F6D97D-CD12-4075-9CF6-E684E620B200}" srcOrd="0" destOrd="0" presId="urn:microsoft.com/office/officeart/2018/5/layout/IconLeafLabelList"/>
    <dgm:cxn modelId="{B1B95B42-BEE9-42B8-9C42-82A2891BBE93}" type="presParOf" srcId="{B9EED9CE-2956-4EA3-9E61-AB6157614A96}" destId="{2C69F410-AFC2-4258-9DF1-1A80791C50BD}" srcOrd="1" destOrd="0" presId="urn:microsoft.com/office/officeart/2018/5/layout/IconLeafLabelList"/>
    <dgm:cxn modelId="{3E63077C-C893-40AD-A48F-DA1767C74F8C}" type="presParOf" srcId="{B9EED9CE-2956-4EA3-9E61-AB6157614A96}" destId="{0A75D607-E251-4325-885D-77E0771AF7ED}" srcOrd="2" destOrd="0" presId="urn:microsoft.com/office/officeart/2018/5/layout/IconLeafLabelList"/>
    <dgm:cxn modelId="{0DACA69D-E5B4-4D2F-98A4-5979BA9FF3A7}" type="presParOf" srcId="{B9EED9CE-2956-4EA3-9E61-AB6157614A96}" destId="{D58D1648-787B-4302-9D55-C05EEED002E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E6926-F73F-4BC0-AE99-55E17F68D2E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494465-9D5D-4137-9AC4-86E90703ED2E}">
      <dgm:prSet/>
      <dgm:spPr/>
      <dgm:t>
        <a:bodyPr/>
        <a:lstStyle/>
        <a:p>
          <a:r>
            <a:rPr lang="en-GB" b="1" err="1"/>
            <a:t>Criação</a:t>
          </a:r>
          <a:r>
            <a:rPr lang="en-GB" b="1"/>
            <a:t> de </a:t>
          </a:r>
          <a:r>
            <a:rPr lang="en-GB" b="1" err="1"/>
            <a:t>modelos</a:t>
          </a:r>
          <a:r>
            <a:rPr lang="en-GB" b="1"/>
            <a:t>: </a:t>
          </a:r>
          <a:r>
            <a:rPr lang="en-GB" err="1"/>
            <a:t>Visualização</a:t>
          </a:r>
          <a:r>
            <a:rPr lang="en-GB"/>
            <a:t> para o </a:t>
          </a:r>
          <a:r>
            <a:rPr lang="en-GB" err="1"/>
            <a:t>DataScientist</a:t>
          </a:r>
          <a:r>
            <a:rPr lang="en-GB"/>
            <a:t> </a:t>
          </a:r>
          <a:endParaRPr lang="en-US"/>
        </a:p>
      </dgm:t>
    </dgm:pt>
    <dgm:pt modelId="{6D61F637-9DCE-4015-8ED3-282D7F45B5D2}" type="parTrans" cxnId="{94025B9A-886D-4D35-B850-A961B8A19AEF}">
      <dgm:prSet/>
      <dgm:spPr/>
      <dgm:t>
        <a:bodyPr/>
        <a:lstStyle/>
        <a:p>
          <a:endParaRPr lang="en-US"/>
        </a:p>
      </dgm:t>
    </dgm:pt>
    <dgm:pt modelId="{BBEBE64E-AB37-4D55-9D59-7CF9ED2F1D7E}" type="sibTrans" cxnId="{94025B9A-886D-4D35-B850-A961B8A19AEF}">
      <dgm:prSet/>
      <dgm:spPr/>
      <dgm:t>
        <a:bodyPr/>
        <a:lstStyle/>
        <a:p>
          <a:endParaRPr lang="en-US"/>
        </a:p>
      </dgm:t>
    </dgm:pt>
    <dgm:pt modelId="{1061A108-B2B5-4F0F-B557-22F811B3BB5F}">
      <dgm:prSet/>
      <dgm:spPr/>
      <dgm:t>
        <a:bodyPr/>
        <a:lstStyle/>
        <a:p>
          <a:r>
            <a:rPr lang="en-GB" b="1"/>
            <a:t>Debug: </a:t>
          </a:r>
          <a:r>
            <a:rPr lang="en-GB" err="1"/>
            <a:t>Controlo</a:t>
          </a:r>
          <a:r>
            <a:rPr lang="en-GB"/>
            <a:t> dos </a:t>
          </a:r>
          <a:r>
            <a:rPr lang="en-GB" err="1"/>
            <a:t>erros</a:t>
          </a:r>
          <a:r>
            <a:rPr lang="en-GB"/>
            <a:t> pela </a:t>
          </a:r>
          <a:r>
            <a:rPr lang="en-GB" err="1"/>
            <a:t>visualização</a:t>
          </a:r>
          <a:r>
            <a:rPr lang="en-GB"/>
            <a:t> dos </a:t>
          </a:r>
          <a:r>
            <a:rPr lang="en-GB" err="1"/>
            <a:t>mesmos</a:t>
          </a:r>
          <a:endParaRPr lang="en-US"/>
        </a:p>
      </dgm:t>
    </dgm:pt>
    <dgm:pt modelId="{E4A6668B-3732-4158-BA05-6E27032F56DC}" type="parTrans" cxnId="{30331E6D-784B-423F-864C-766969C9992B}">
      <dgm:prSet/>
      <dgm:spPr/>
      <dgm:t>
        <a:bodyPr/>
        <a:lstStyle/>
        <a:p>
          <a:endParaRPr lang="en-US"/>
        </a:p>
      </dgm:t>
    </dgm:pt>
    <dgm:pt modelId="{10575AED-8BED-467C-87AE-1C6D5C0905D0}" type="sibTrans" cxnId="{30331E6D-784B-423F-864C-766969C9992B}">
      <dgm:prSet/>
      <dgm:spPr/>
      <dgm:t>
        <a:bodyPr/>
        <a:lstStyle/>
        <a:p>
          <a:endParaRPr lang="en-US"/>
        </a:p>
      </dgm:t>
    </dgm:pt>
    <dgm:pt modelId="{466C32E3-7DD8-49BF-8B6F-AC617365C59F}">
      <dgm:prSet/>
      <dgm:spPr/>
      <dgm:t>
        <a:bodyPr/>
        <a:lstStyle/>
        <a:p>
          <a:r>
            <a:rPr lang="en-GB" b="1"/>
            <a:t>Educação: </a:t>
          </a:r>
          <a:r>
            <a:rPr lang="en-GB"/>
            <a:t>Intuitiva representação dos modelos</a:t>
          </a:r>
          <a:endParaRPr lang="en-US"/>
        </a:p>
      </dgm:t>
    </dgm:pt>
    <dgm:pt modelId="{C4B1B7F6-636A-4476-ADB0-021EDD3680A1}" type="parTrans" cxnId="{DDD29424-EC2B-4660-BB58-8750C2D29B68}">
      <dgm:prSet/>
      <dgm:spPr/>
      <dgm:t>
        <a:bodyPr/>
        <a:lstStyle/>
        <a:p>
          <a:endParaRPr lang="en-US"/>
        </a:p>
      </dgm:t>
    </dgm:pt>
    <dgm:pt modelId="{C8049ABE-0E28-4284-8E5A-63AC3F3114F2}" type="sibTrans" cxnId="{DDD29424-EC2B-4660-BB58-8750C2D29B68}">
      <dgm:prSet/>
      <dgm:spPr/>
      <dgm:t>
        <a:bodyPr/>
        <a:lstStyle/>
        <a:p>
          <a:endParaRPr lang="en-US"/>
        </a:p>
      </dgm:t>
    </dgm:pt>
    <dgm:pt modelId="{DBCE3DFD-5062-430F-9997-A0C026720ECD}" type="pres">
      <dgm:prSet presAssocID="{BF1E6926-F73F-4BC0-AE99-55E17F68D2E4}" presName="vert0" presStyleCnt="0">
        <dgm:presLayoutVars>
          <dgm:dir/>
          <dgm:animOne val="branch"/>
          <dgm:animLvl val="lvl"/>
        </dgm:presLayoutVars>
      </dgm:prSet>
      <dgm:spPr/>
    </dgm:pt>
    <dgm:pt modelId="{C35D724E-AA37-42FA-B608-AAE3D92D51DE}" type="pres">
      <dgm:prSet presAssocID="{98494465-9D5D-4137-9AC4-86E90703ED2E}" presName="thickLine" presStyleLbl="alignNode1" presStyleIdx="0" presStyleCnt="3"/>
      <dgm:spPr/>
    </dgm:pt>
    <dgm:pt modelId="{1F0D0E94-A375-4901-BC17-6D11A76D0E9D}" type="pres">
      <dgm:prSet presAssocID="{98494465-9D5D-4137-9AC4-86E90703ED2E}" presName="horz1" presStyleCnt="0"/>
      <dgm:spPr/>
    </dgm:pt>
    <dgm:pt modelId="{507F5B48-5F17-482E-B337-3DA005BC1BD4}" type="pres">
      <dgm:prSet presAssocID="{98494465-9D5D-4137-9AC4-86E90703ED2E}" presName="tx1" presStyleLbl="revTx" presStyleIdx="0" presStyleCnt="3"/>
      <dgm:spPr/>
    </dgm:pt>
    <dgm:pt modelId="{1BBB316F-00FE-407D-8655-5AB3ACF14029}" type="pres">
      <dgm:prSet presAssocID="{98494465-9D5D-4137-9AC4-86E90703ED2E}" presName="vert1" presStyleCnt="0"/>
      <dgm:spPr/>
    </dgm:pt>
    <dgm:pt modelId="{E1DB6BA7-9001-4386-A33A-0277A3C07A4D}" type="pres">
      <dgm:prSet presAssocID="{1061A108-B2B5-4F0F-B557-22F811B3BB5F}" presName="thickLine" presStyleLbl="alignNode1" presStyleIdx="1" presStyleCnt="3"/>
      <dgm:spPr/>
    </dgm:pt>
    <dgm:pt modelId="{8BA4E028-597D-4551-AD70-089291338CC8}" type="pres">
      <dgm:prSet presAssocID="{1061A108-B2B5-4F0F-B557-22F811B3BB5F}" presName="horz1" presStyleCnt="0"/>
      <dgm:spPr/>
    </dgm:pt>
    <dgm:pt modelId="{31EE4F42-03C1-4C94-99AB-3597E350C85A}" type="pres">
      <dgm:prSet presAssocID="{1061A108-B2B5-4F0F-B557-22F811B3BB5F}" presName="tx1" presStyleLbl="revTx" presStyleIdx="1" presStyleCnt="3"/>
      <dgm:spPr/>
    </dgm:pt>
    <dgm:pt modelId="{70BC7006-CF89-474E-A4A1-23B00EF5C816}" type="pres">
      <dgm:prSet presAssocID="{1061A108-B2B5-4F0F-B557-22F811B3BB5F}" presName="vert1" presStyleCnt="0"/>
      <dgm:spPr/>
    </dgm:pt>
    <dgm:pt modelId="{723EDA28-49CB-4E66-B27C-168B07BFFAB4}" type="pres">
      <dgm:prSet presAssocID="{466C32E3-7DD8-49BF-8B6F-AC617365C59F}" presName="thickLine" presStyleLbl="alignNode1" presStyleIdx="2" presStyleCnt="3"/>
      <dgm:spPr/>
    </dgm:pt>
    <dgm:pt modelId="{6E62686B-8814-4675-8142-C5353708C3B0}" type="pres">
      <dgm:prSet presAssocID="{466C32E3-7DD8-49BF-8B6F-AC617365C59F}" presName="horz1" presStyleCnt="0"/>
      <dgm:spPr/>
    </dgm:pt>
    <dgm:pt modelId="{31DF4BBC-DDAE-461B-B5D3-80FFE7624B49}" type="pres">
      <dgm:prSet presAssocID="{466C32E3-7DD8-49BF-8B6F-AC617365C59F}" presName="tx1" presStyleLbl="revTx" presStyleIdx="2" presStyleCnt="3"/>
      <dgm:spPr/>
    </dgm:pt>
    <dgm:pt modelId="{78355677-50A7-40D4-81E8-071D5B1976E8}" type="pres">
      <dgm:prSet presAssocID="{466C32E3-7DD8-49BF-8B6F-AC617365C59F}" presName="vert1" presStyleCnt="0"/>
      <dgm:spPr/>
    </dgm:pt>
  </dgm:ptLst>
  <dgm:cxnLst>
    <dgm:cxn modelId="{DDD29424-EC2B-4660-BB58-8750C2D29B68}" srcId="{BF1E6926-F73F-4BC0-AE99-55E17F68D2E4}" destId="{466C32E3-7DD8-49BF-8B6F-AC617365C59F}" srcOrd="2" destOrd="0" parTransId="{C4B1B7F6-636A-4476-ADB0-021EDD3680A1}" sibTransId="{C8049ABE-0E28-4284-8E5A-63AC3F3114F2}"/>
    <dgm:cxn modelId="{1D33BD28-EE6E-4B61-BE9C-13F0953E6C12}" type="presOf" srcId="{98494465-9D5D-4137-9AC4-86E90703ED2E}" destId="{507F5B48-5F17-482E-B337-3DA005BC1BD4}" srcOrd="0" destOrd="0" presId="urn:microsoft.com/office/officeart/2008/layout/LinedList"/>
    <dgm:cxn modelId="{30331E6D-784B-423F-864C-766969C9992B}" srcId="{BF1E6926-F73F-4BC0-AE99-55E17F68D2E4}" destId="{1061A108-B2B5-4F0F-B557-22F811B3BB5F}" srcOrd="1" destOrd="0" parTransId="{E4A6668B-3732-4158-BA05-6E27032F56DC}" sibTransId="{10575AED-8BED-467C-87AE-1C6D5C0905D0}"/>
    <dgm:cxn modelId="{D1620F8C-26BC-4DEC-92B9-1F32802E0E41}" type="presOf" srcId="{466C32E3-7DD8-49BF-8B6F-AC617365C59F}" destId="{31DF4BBC-DDAE-461B-B5D3-80FFE7624B49}" srcOrd="0" destOrd="0" presId="urn:microsoft.com/office/officeart/2008/layout/LinedList"/>
    <dgm:cxn modelId="{166BD88F-3A01-47C4-9382-D1424C604A20}" type="presOf" srcId="{BF1E6926-F73F-4BC0-AE99-55E17F68D2E4}" destId="{DBCE3DFD-5062-430F-9997-A0C026720ECD}" srcOrd="0" destOrd="0" presId="urn:microsoft.com/office/officeart/2008/layout/LinedList"/>
    <dgm:cxn modelId="{94025B9A-886D-4D35-B850-A961B8A19AEF}" srcId="{BF1E6926-F73F-4BC0-AE99-55E17F68D2E4}" destId="{98494465-9D5D-4137-9AC4-86E90703ED2E}" srcOrd="0" destOrd="0" parTransId="{6D61F637-9DCE-4015-8ED3-282D7F45B5D2}" sibTransId="{BBEBE64E-AB37-4D55-9D59-7CF9ED2F1D7E}"/>
    <dgm:cxn modelId="{F3F54FB6-349B-4961-AF29-4CED0E057217}" type="presOf" srcId="{1061A108-B2B5-4F0F-B557-22F811B3BB5F}" destId="{31EE4F42-03C1-4C94-99AB-3597E350C85A}" srcOrd="0" destOrd="0" presId="urn:microsoft.com/office/officeart/2008/layout/LinedList"/>
    <dgm:cxn modelId="{CF57D8AE-63BF-4825-871F-EDCF010D4B4B}" type="presParOf" srcId="{DBCE3DFD-5062-430F-9997-A0C026720ECD}" destId="{C35D724E-AA37-42FA-B608-AAE3D92D51DE}" srcOrd="0" destOrd="0" presId="urn:microsoft.com/office/officeart/2008/layout/LinedList"/>
    <dgm:cxn modelId="{706B5C29-30B9-429B-BE8F-80D241967EDB}" type="presParOf" srcId="{DBCE3DFD-5062-430F-9997-A0C026720ECD}" destId="{1F0D0E94-A375-4901-BC17-6D11A76D0E9D}" srcOrd="1" destOrd="0" presId="urn:microsoft.com/office/officeart/2008/layout/LinedList"/>
    <dgm:cxn modelId="{F1F4CF10-72AE-464C-A9E7-046229664FFB}" type="presParOf" srcId="{1F0D0E94-A375-4901-BC17-6D11A76D0E9D}" destId="{507F5B48-5F17-482E-B337-3DA005BC1BD4}" srcOrd="0" destOrd="0" presId="urn:microsoft.com/office/officeart/2008/layout/LinedList"/>
    <dgm:cxn modelId="{AA7FEF35-A454-4CD8-8CBE-E4730205DE7B}" type="presParOf" srcId="{1F0D0E94-A375-4901-BC17-6D11A76D0E9D}" destId="{1BBB316F-00FE-407D-8655-5AB3ACF14029}" srcOrd="1" destOrd="0" presId="urn:microsoft.com/office/officeart/2008/layout/LinedList"/>
    <dgm:cxn modelId="{7346ABA1-6E98-4F32-B04F-3527CFB5C2EB}" type="presParOf" srcId="{DBCE3DFD-5062-430F-9997-A0C026720ECD}" destId="{E1DB6BA7-9001-4386-A33A-0277A3C07A4D}" srcOrd="2" destOrd="0" presId="urn:microsoft.com/office/officeart/2008/layout/LinedList"/>
    <dgm:cxn modelId="{D06CC435-3429-4767-B054-D83A389CFB94}" type="presParOf" srcId="{DBCE3DFD-5062-430F-9997-A0C026720ECD}" destId="{8BA4E028-597D-4551-AD70-089291338CC8}" srcOrd="3" destOrd="0" presId="urn:microsoft.com/office/officeart/2008/layout/LinedList"/>
    <dgm:cxn modelId="{9A30FFD9-6C96-473A-93A7-5047DB00F1A9}" type="presParOf" srcId="{8BA4E028-597D-4551-AD70-089291338CC8}" destId="{31EE4F42-03C1-4C94-99AB-3597E350C85A}" srcOrd="0" destOrd="0" presId="urn:microsoft.com/office/officeart/2008/layout/LinedList"/>
    <dgm:cxn modelId="{226D3BAB-D935-4D9A-9A16-65BE2C31AFCF}" type="presParOf" srcId="{8BA4E028-597D-4551-AD70-089291338CC8}" destId="{70BC7006-CF89-474E-A4A1-23B00EF5C816}" srcOrd="1" destOrd="0" presId="urn:microsoft.com/office/officeart/2008/layout/LinedList"/>
    <dgm:cxn modelId="{29D9329E-ABD8-4AD8-8F99-40A541491CC3}" type="presParOf" srcId="{DBCE3DFD-5062-430F-9997-A0C026720ECD}" destId="{723EDA28-49CB-4E66-B27C-168B07BFFAB4}" srcOrd="4" destOrd="0" presId="urn:microsoft.com/office/officeart/2008/layout/LinedList"/>
    <dgm:cxn modelId="{F99EC70F-DBBD-4376-A019-2EA84F468E8F}" type="presParOf" srcId="{DBCE3DFD-5062-430F-9997-A0C026720ECD}" destId="{6E62686B-8814-4675-8142-C5353708C3B0}" srcOrd="5" destOrd="0" presId="urn:microsoft.com/office/officeart/2008/layout/LinedList"/>
    <dgm:cxn modelId="{50464D60-A899-4D06-8233-1C510A8E6E55}" type="presParOf" srcId="{6E62686B-8814-4675-8142-C5353708C3B0}" destId="{31DF4BBC-DDAE-461B-B5D3-80FFE7624B49}" srcOrd="0" destOrd="0" presId="urn:microsoft.com/office/officeart/2008/layout/LinedList"/>
    <dgm:cxn modelId="{B0843A92-BC9F-4F81-94AE-C2A6B3A23DF5}" type="presParOf" srcId="{6E62686B-8814-4675-8142-C5353708C3B0}" destId="{78355677-50A7-40D4-81E8-071D5B1976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F49CD-E5F3-46B0-A109-79427B5C06AB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A2FC9-637B-4535-A96D-4EC194F85EFC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910B3-007D-48E7-9D51-702C480CF644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err="1"/>
            <a:t>Descrição</a:t>
          </a:r>
          <a:r>
            <a:rPr lang="en-GB" sz="2500" kern="1200"/>
            <a:t> do Software</a:t>
          </a:r>
          <a:endParaRPr lang="en-US" sz="2500" kern="1200"/>
        </a:p>
      </dsp:txBody>
      <dsp:txXfrm>
        <a:off x="569079" y="2443382"/>
        <a:ext cx="2072362" cy="720000"/>
      </dsp:txXfrm>
    </dsp:sp>
    <dsp:sp modelId="{84049488-8BBF-472C-981A-1CC33076BFE7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B56D0-82E0-4A6A-A76E-A0F0E0B9AE69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2A04-09C1-4941-9FF8-3A556BB4D913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Utilidade</a:t>
          </a:r>
          <a:endParaRPr lang="en-US" sz="2500" kern="1200"/>
        </a:p>
      </dsp:txBody>
      <dsp:txXfrm>
        <a:off x="3004105" y="2443382"/>
        <a:ext cx="2072362" cy="720000"/>
      </dsp:txXfrm>
    </dsp:sp>
    <dsp:sp modelId="{F3560E8C-C84E-4139-92B0-2F285F83361F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4710-1446-45F2-8EDE-78711ECC501E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1482-24DA-402B-84AC-A8D5C8CCADA6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Interface</a:t>
          </a:r>
          <a:endParaRPr lang="en-US" sz="2500" kern="1200"/>
        </a:p>
      </dsp:txBody>
      <dsp:txXfrm>
        <a:off x="5439131" y="2443382"/>
        <a:ext cx="2072362" cy="720000"/>
      </dsp:txXfrm>
    </dsp:sp>
    <dsp:sp modelId="{27F6D97D-CD12-4075-9CF6-E684E620B200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9F410-AFC2-4258-9DF1-1A80791C50BD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1648-787B-4302-9D55-C05EEED002EC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Exemplo</a:t>
          </a:r>
          <a:endParaRPr lang="en-US" sz="2500" kern="1200"/>
        </a:p>
      </dsp:txBody>
      <dsp:txXfrm>
        <a:off x="7874157" y="2443382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D724E-AA37-42FA-B608-AAE3D92D51DE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F5B48-5F17-482E-B337-3DA005BC1BD4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err="1"/>
            <a:t>Criação</a:t>
          </a:r>
          <a:r>
            <a:rPr lang="en-GB" sz="4000" b="1" kern="1200"/>
            <a:t> de </a:t>
          </a:r>
          <a:r>
            <a:rPr lang="en-GB" sz="4000" b="1" kern="1200" err="1"/>
            <a:t>modelos</a:t>
          </a:r>
          <a:r>
            <a:rPr lang="en-GB" sz="4000" b="1" kern="1200"/>
            <a:t>: </a:t>
          </a:r>
          <a:r>
            <a:rPr lang="en-GB" sz="4000" kern="1200" err="1"/>
            <a:t>Visualização</a:t>
          </a:r>
          <a:r>
            <a:rPr lang="en-GB" sz="4000" kern="1200"/>
            <a:t> para o </a:t>
          </a:r>
          <a:r>
            <a:rPr lang="en-GB" sz="4000" kern="1200" err="1"/>
            <a:t>DataScientist</a:t>
          </a:r>
          <a:r>
            <a:rPr lang="en-GB" sz="4000" kern="1200"/>
            <a:t> </a:t>
          </a:r>
          <a:endParaRPr lang="en-US" sz="4000" kern="1200"/>
        </a:p>
      </dsp:txBody>
      <dsp:txXfrm>
        <a:off x="0" y="2125"/>
        <a:ext cx="10515600" cy="1449431"/>
      </dsp:txXfrm>
    </dsp:sp>
    <dsp:sp modelId="{E1DB6BA7-9001-4386-A33A-0277A3C07A4D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E4F42-03C1-4C94-99AB-3597E350C85A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Debug: </a:t>
          </a:r>
          <a:r>
            <a:rPr lang="en-GB" sz="4000" kern="1200" err="1"/>
            <a:t>Controlo</a:t>
          </a:r>
          <a:r>
            <a:rPr lang="en-GB" sz="4000" kern="1200"/>
            <a:t> dos </a:t>
          </a:r>
          <a:r>
            <a:rPr lang="en-GB" sz="4000" kern="1200" err="1"/>
            <a:t>erros</a:t>
          </a:r>
          <a:r>
            <a:rPr lang="en-GB" sz="4000" kern="1200"/>
            <a:t> pela </a:t>
          </a:r>
          <a:r>
            <a:rPr lang="en-GB" sz="4000" kern="1200" err="1"/>
            <a:t>visualização</a:t>
          </a:r>
          <a:r>
            <a:rPr lang="en-GB" sz="4000" kern="1200"/>
            <a:t> dos </a:t>
          </a:r>
          <a:r>
            <a:rPr lang="en-GB" sz="4000" kern="1200" err="1"/>
            <a:t>mesmos</a:t>
          </a:r>
          <a:endParaRPr lang="en-US" sz="4000" kern="1200"/>
        </a:p>
      </dsp:txBody>
      <dsp:txXfrm>
        <a:off x="0" y="1451556"/>
        <a:ext cx="10515600" cy="1449431"/>
      </dsp:txXfrm>
    </dsp:sp>
    <dsp:sp modelId="{723EDA28-49CB-4E66-B27C-168B07BFFAB4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F4BBC-DDAE-461B-B5D3-80FFE7624B49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Educação: </a:t>
          </a:r>
          <a:r>
            <a:rPr lang="en-GB" sz="4000" kern="1200"/>
            <a:t>Intuitiva representação dos modelos</a:t>
          </a:r>
          <a:endParaRPr lang="en-US" sz="4000" kern="1200"/>
        </a:p>
      </dsp:txBody>
      <dsp:txXfrm>
        <a:off x="0" y="2900987"/>
        <a:ext cx="10515600" cy="144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4F2F-4375-4A98-973A-8049ED3E4283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0DBF7-056F-46FE-9C46-62A1BECA4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6862-38CC-48B4-9586-979350E30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02262-3C4E-40E0-A2FF-4B1DD62D5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EA67-9FF8-4C7C-AB98-12B1BB2D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6A8-EE02-4220-8197-EA7141075F04}" type="datetime1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1720-D621-45A8-B99F-0EDAF3C0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57A8-1119-4E32-88D9-B7CC51F6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DC4B-B078-426F-800E-8D2973BA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016D2-30D3-4886-BFEB-21A37801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B621-A303-4440-B205-149D621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4313-2426-464A-A9E3-E2A61F311A05}" type="datetime1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0186-8DD3-4B1C-A20B-8A487195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BB62-4AE0-458E-B143-0F197B66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8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A75BD-33A7-471E-BB12-391EA13A3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E42E0-CFF3-4BD8-ABC4-B420ED51F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E1AD-0EED-4957-9BF8-9AB29582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A658-61D4-4EB0-8743-245ECF2B1F0F}" type="datetime1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4923-81F3-47D0-AB80-F999156A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813A-ED58-4ECB-BD63-4AB37A40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95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E738-2044-4DD3-AA2F-95FDC926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CB1E-7E00-4200-9C81-2825305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AE31-503E-4E5E-9815-E764901B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C788-1800-4ED9-86A1-38F41600A881}" type="datetime1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6E0B-6C6D-4305-A7F8-5EF084E2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2258-4E42-4CE6-88E2-69C99411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2A84-8512-4121-9D54-6AEB9C7C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3E20-F0A9-451E-A7C3-C561B4DE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5496-E605-441E-BFDF-7D00A952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5C7-5837-4002-8AFF-79615FA79275}" type="datetime1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16B1-8BB6-4C30-9274-88452A19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67A5-EF6B-4B4F-9FA9-9D1B81CF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7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51BF-0C31-42AF-AA4D-A19E5FE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1118-901B-4F2F-B35E-40BC4AFF5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D046D-85D1-4FD8-B5A2-EBB7E525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16E8-9926-4243-8EE8-9D5D6E7E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9288-E5B7-489B-B813-3218F2B29275}" type="datetime1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A86CD-A03C-41FF-9F5A-94119E77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FD5D-5E7F-4232-A9E7-4594D2A0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5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F003-9639-4F49-A332-5BDE02B9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2A33-9E16-4B1D-A875-A193C66A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27A0A-DBC6-45E4-9E99-632A7F094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7B9DC-B9E4-4EE3-8E66-C5F49C89E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D5673-A5DE-459C-9CEE-3DE07572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72F22-FB8A-4B63-B751-00178A2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7EDD-950B-4BE2-B5F9-47EB0107470A}" type="datetime1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90F90-565F-491B-9068-A846AC56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15359-F52C-424D-9A8B-340C9BE1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4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E781-0F9F-4ABD-ACF6-73CDB6CB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20EF8-4E27-4A73-8923-04FD6994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BC78-CA9F-48F7-8A1B-389394223D54}" type="datetime1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6D0B7-B576-4CB0-ACBD-5DEFBBB7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36251-9B4B-4654-81E7-6B809F6B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5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B4884-B2C0-427A-B6BD-D1930B0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9C1F-22D3-4D87-A96B-3F48F0005BDF}" type="datetime1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1BD57-BCAB-446C-AB02-89A1F89F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2164-0CCA-40A1-86B2-E17CF3EE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0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0BB8-6E8C-424F-934E-82E5E27E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6056-0A9B-4DA1-9A13-1B8006EE3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A1238-5E81-422C-83F2-98667BAC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6956-04FD-4207-ACB8-9AA025AF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969A-C57B-4C1F-806D-F30EBBD66B7E}" type="datetime1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B03B-F741-4692-A66C-C1C80D7C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C8EC-0EE9-4DA7-948A-73E4F594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3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6620-6A3C-4854-8B7C-BAFFAEEB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0E9BE-AD4A-4409-B017-EDFFE7939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34328-7EF3-4CAF-B4D7-683767A9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493F-584C-4A84-A4B0-9D351E54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49E7-5440-4FC9-9217-7632E92A771F}" type="datetime1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C040F-607E-4414-8258-FC7D74EB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69F06-0350-46B1-838F-A69149BF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1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0E77D-76A7-466D-B9DD-BA8F980D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0F52D-7697-4C98-94B9-D7266FC32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B006-1633-4D4B-9ECF-2DB759DE2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DA9B-8F7A-4E03-9A76-B78CF9C8FF55}" type="datetime1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5C05-FB2D-4B75-A6B0-9C3EF30A0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2244A-EE48-468D-A667-3A42250A5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5A1B-50CF-4290-A2A2-646FB4E40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14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men-org/lumen" TargetMode="External"/><Relationship Id="rId2" Type="http://schemas.openxmlformats.org/officeDocument/2006/relationships/hyperlink" Target="https://doi.org/10.21105/joss.0339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2DD40-B40A-4FCD-8B90-5F2D4965A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600" b="1"/>
              <a:t>LUMEN:</a:t>
            </a:r>
            <a:r>
              <a:rPr lang="en-US" sz="5600"/>
              <a:t> A Software for interactive visualization of probabilistic models together with data</a:t>
            </a:r>
            <a:endParaRPr lang="en-GB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AB4C2-9184-4CEE-ABEB-6188D16D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Leander Reascos PG47264</a:t>
            </a:r>
          </a:p>
          <a:p>
            <a:pPr algn="r"/>
            <a:r>
              <a:rPr lang="en-US"/>
              <a:t>Rodrigo Coelho PG47622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1F0987A-FC98-4717-A45C-00F94E49E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0" y="5539159"/>
            <a:ext cx="1767013" cy="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1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D60EA-BBC3-447A-9C82-15246507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err="1"/>
              <a:t>Conteúdo</a:t>
            </a:r>
            <a:endParaRPr lang="en-GB" sz="5400" err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A7CB6A-9019-4988-AAEC-4EF486EF9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73000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49BCB06-FB70-429E-9382-130B5D6C4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87" y="414771"/>
            <a:ext cx="1767013" cy="8813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3A2127-3D99-4D41-93C9-244AD96D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2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94BD-0E16-4EBA-93A4-4B311CD4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/>
              <a:t>LUMEN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07B5-4472-412D-B5D0-B4CCE7BE8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83" y="2443315"/>
            <a:ext cx="377378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sz="2400" err="1"/>
              <a:t>Aplicação</a:t>
            </a:r>
            <a:r>
              <a:rPr lang="en-GB" sz="2400"/>
              <a:t> WEB </a:t>
            </a:r>
            <a:r>
              <a:rPr lang="en-GB" sz="2400" err="1"/>
              <a:t>interativa</a:t>
            </a:r>
            <a:r>
              <a:rPr lang="en-GB" sz="2400"/>
              <a:t> que </a:t>
            </a:r>
            <a:r>
              <a:rPr lang="en-GB" sz="2400" err="1"/>
              <a:t>facilita</a:t>
            </a:r>
            <a:r>
              <a:rPr lang="en-GB" sz="2400"/>
              <a:t> a </a:t>
            </a:r>
            <a:r>
              <a:rPr lang="en-GB" sz="2400" err="1"/>
              <a:t>interpretação</a:t>
            </a:r>
            <a:r>
              <a:rPr lang="en-GB" sz="2400"/>
              <a:t> de </a:t>
            </a:r>
            <a:r>
              <a:rPr lang="en-GB" sz="2400" err="1"/>
              <a:t>modelos</a:t>
            </a:r>
            <a:r>
              <a:rPr lang="en-GB" sz="2400"/>
              <a:t> </a:t>
            </a:r>
            <a:r>
              <a:rPr lang="en-GB" sz="2400" err="1"/>
              <a:t>probabilísticos</a:t>
            </a:r>
            <a:r>
              <a:rPr lang="en-GB" sz="2400"/>
              <a:t>. Permite a </a:t>
            </a:r>
            <a:r>
              <a:rPr lang="en-GB" sz="2400" err="1"/>
              <a:t>sua</a:t>
            </a:r>
            <a:r>
              <a:rPr lang="en-GB" sz="2400"/>
              <a:t> </a:t>
            </a:r>
            <a:r>
              <a:rPr lang="en-GB" sz="2400" err="1"/>
              <a:t>visualização</a:t>
            </a:r>
            <a:r>
              <a:rPr lang="en-GB" sz="2400"/>
              <a:t>, </a:t>
            </a:r>
            <a:r>
              <a:rPr lang="en-GB" sz="2400" err="1"/>
              <a:t>comparação</a:t>
            </a:r>
            <a:r>
              <a:rPr lang="en-GB" sz="2400"/>
              <a:t> e </a:t>
            </a:r>
            <a:r>
              <a:rPr lang="en-GB" sz="2400" err="1"/>
              <a:t>validação</a:t>
            </a:r>
            <a:r>
              <a:rPr lang="en-GB" sz="2400"/>
              <a:t> dos dados.</a:t>
            </a:r>
          </a:p>
          <a:p>
            <a:pPr marL="0" indent="0" algn="just">
              <a:buNone/>
            </a:pPr>
            <a:endParaRPr lang="en-GB" sz="2400"/>
          </a:p>
          <a:p>
            <a:pPr marL="0" indent="0" algn="just">
              <a:buNone/>
            </a:pPr>
            <a:endParaRPr lang="en-GB" sz="2400"/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8C35EA-D403-4779-91F0-72103E90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734440"/>
            <a:ext cx="6019331" cy="33858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F6C0EDA-62B7-4C0B-9813-82C128041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0" y="5539159"/>
            <a:ext cx="1767013" cy="8813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D6DF-C42D-4D87-9100-F092D0C4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7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9259E-FF71-4208-B6D6-E2A77AC1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Utilidade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29507A-FAFA-40E7-82C2-91B7A3A3D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853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Normal Distribution outline">
            <a:extLst>
              <a:ext uri="{FF2B5EF4-FFF2-40B4-BE49-F238E27FC236}">
                <a16:creationId xmlns:a16="http://schemas.microsoft.com/office/drawing/2014/main" id="{41D90A46-2847-4028-AE48-B969B01877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2200" y="2086260"/>
            <a:ext cx="1066800" cy="10668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FBD8B58B-E994-4DFD-AAA6-AFECDD17B9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61141" y="5554663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E77B237-2CC9-4CD8-B4CD-50402329B4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188"/>
            <a:ext cx="1767013" cy="88130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2DFAF8C-75F2-4CEE-B74E-E469D9BC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4</a:t>
            </a:fld>
            <a:endParaRPr lang="en-GB"/>
          </a:p>
        </p:txBody>
      </p:sp>
      <p:pic>
        <p:nvPicPr>
          <p:cNvPr id="15" name="Graphic 14" descr="Bug under magnifying glass with solid fill">
            <a:extLst>
              <a:ext uri="{FF2B5EF4-FFF2-40B4-BE49-F238E27FC236}">
                <a16:creationId xmlns:a16="http://schemas.microsoft.com/office/drawing/2014/main" id="{FD86D5E5-3C4C-45F1-AC87-99F1AEFF9D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61141" y="3942482"/>
            <a:ext cx="822759" cy="82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2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1FC53-3ADE-4BD7-890F-0CCF46B7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</a:t>
            </a:r>
          </a:p>
        </p:txBody>
      </p:sp>
      <p:pic>
        <p:nvPicPr>
          <p:cNvPr id="2050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C6290FE-FCC0-49B8-8C83-6F35048D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609" y="2072640"/>
            <a:ext cx="7338907" cy="41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D9D35C-068F-4234-8F7C-ADFC5B5E1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87" y="414771"/>
            <a:ext cx="1767013" cy="8813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4E6F6-5583-4DD1-8043-26BF0511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5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7D9A-7C29-4BAA-A763-0CD2B3BA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9BF3-9047-444E-8A35-DF37407E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DCC19D6-27EE-425D-87D3-16BCDFA47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0604-D4F0-41D1-A6EC-171A9E63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57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4206361-E3DB-4B52-88E4-AEAD3124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6EEB31-D09E-4225-9147-F47F9DC4CCB1}"/>
              </a:ext>
            </a:extLst>
          </p:cNvPr>
          <p:cNvSpPr/>
          <p:nvPr/>
        </p:nvSpPr>
        <p:spPr>
          <a:xfrm>
            <a:off x="1420586" y="-106136"/>
            <a:ext cx="10866664" cy="706210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AD590-B461-42E1-9434-0677C99AD789}"/>
              </a:ext>
            </a:extLst>
          </p:cNvPr>
          <p:cNvSpPr/>
          <p:nvPr/>
        </p:nvSpPr>
        <p:spPr>
          <a:xfrm>
            <a:off x="-10866664" y="-106136"/>
            <a:ext cx="10866664" cy="706210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FBA17A07-6F56-49B4-9E7C-0AD26A002396}"/>
              </a:ext>
            </a:extLst>
          </p:cNvPr>
          <p:cNvSpPr/>
          <p:nvPr/>
        </p:nvSpPr>
        <p:spPr>
          <a:xfrm>
            <a:off x="2360813" y="781398"/>
            <a:ext cx="1296787" cy="523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913"/>
              <a:gd name="adj6" fmla="val -6269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SCHEMA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7D1E67F5-F28E-42C1-8E78-E739876C539A}"/>
              </a:ext>
            </a:extLst>
          </p:cNvPr>
          <p:cNvSpPr/>
          <p:nvPr/>
        </p:nvSpPr>
        <p:spPr>
          <a:xfrm>
            <a:off x="3735184" y="1474126"/>
            <a:ext cx="1626525" cy="523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977"/>
              <a:gd name="adj6" fmla="val -4787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SPECIFICATION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599BCDBF-39F4-4A8B-94C6-34067B781CB3}"/>
              </a:ext>
            </a:extLst>
          </p:cNvPr>
          <p:cNvSpPr/>
          <p:nvPr/>
        </p:nvSpPr>
        <p:spPr>
          <a:xfrm>
            <a:off x="369684" y="3424917"/>
            <a:ext cx="1626525" cy="523700"/>
          </a:xfrm>
          <a:prstGeom prst="borderCallout2">
            <a:avLst>
              <a:gd name="adj1" fmla="val 23600"/>
              <a:gd name="adj2" fmla="val 106445"/>
              <a:gd name="adj3" fmla="val 23600"/>
              <a:gd name="adj4" fmla="val 121536"/>
              <a:gd name="adj5" fmla="val 61751"/>
              <a:gd name="adj6" fmla="val 1457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DASHBOARD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2CC65-F5BD-406B-B24A-984E2FAD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12448 0.00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11705 0.000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48 0.00069 L 0.88997 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68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5 0.00069 L 0.24453 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2" grpId="0" animBg="1"/>
      <p:bldP spid="2" grpId="1" animBg="1"/>
      <p:bldP spid="10" grpId="0" animBg="1"/>
      <p:bldP spid="10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B643C-78D0-4126-8C0E-21ECBCD7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9F0B-0B02-493F-BA70-B625554B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[1] </a:t>
            </a:r>
            <a:r>
              <a:rPr lang="en-GB" sz="2400"/>
              <a:t>Lucas, P., &amp; Giesen, J. (2021). Lumen: A software for the interactive visualization of probabilistic models together with data (Version 1.0.0) [Computer software]. </a:t>
            </a:r>
            <a:r>
              <a:rPr lang="en-GB" sz="2400">
                <a:hlinkClick r:id="rId2"/>
              </a:rPr>
              <a:t>https://doi.org/10.21105/joss.03395</a:t>
            </a:r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/>
              <a:t>[2] </a:t>
            </a:r>
            <a:r>
              <a:rPr lang="en-GB" sz="2400">
                <a:hlinkClick r:id="rId3"/>
              </a:rPr>
              <a:t>lumen-org/lumen: Interactive web application for the exploration, comparision and validation of probability models and its data (github.com)</a:t>
            </a:r>
            <a:endParaRPr lang="en-GB" sz="2400"/>
          </a:p>
          <a:p>
            <a:pPr marL="0" indent="0">
              <a:buNone/>
            </a:pPr>
            <a:endParaRPr lang="en-GB" sz="240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9B3CEE1-0FE0-4EB6-ACDC-47FD14F33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640080"/>
            <a:ext cx="1767013" cy="8813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ABB80-E37F-45DB-ADFC-7BC707AB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5A1B-50CF-4290-A2A2-646FB4E40B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47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LUMEN: A Software for interactive visualization of probabilistic models together with data</vt:lpstr>
      <vt:lpstr>Conteúdo</vt:lpstr>
      <vt:lpstr>LUMEN</vt:lpstr>
      <vt:lpstr>Utilidade</vt:lpstr>
      <vt:lpstr>Interface</vt:lpstr>
      <vt:lpstr>PowerPoint Presentation</vt:lpstr>
      <vt:lpstr>PowerPoint Presentation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LUMEN: A Software for interactive visualization of probabilistic models together with data</dc:title>
  <dc:creator>Leander Reascos</dc:creator>
  <cp:revision>1</cp:revision>
  <dcterms:created xsi:type="dcterms:W3CDTF">2021-12-13T09:58:35Z</dcterms:created>
  <dcterms:modified xsi:type="dcterms:W3CDTF">2021-12-14T15:39:37Z</dcterms:modified>
</cp:coreProperties>
</file>