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1AECB-103D-1B18-01CE-E9CCEEB91B9E}" v="658" vWet="659" dt="2021-10-26T14:51:26.334"/>
    <p1510:client id="{FF2A4FE9-6061-4F89-9356-7C24429792B8}" v="983" dt="2021-10-26T14:52:2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a Silva Gomes Peres Coelho" userId="S::pg47622@uminho.pt::32a22569-e572-4c9f-bf40-e144b3d8d0a1" providerId="AD" clId="Web-{A86F0C09-EE21-C629-F016-BFCB9744CC68}"/>
    <pc:docChg chg="modSld">
      <pc:chgData name="Rodrigo da Silva Gomes Peres Coelho" userId="S::pg47622@uminho.pt::32a22569-e572-4c9f-bf40-e144b3d8d0a1" providerId="AD" clId="Web-{A86F0C09-EE21-C629-F016-BFCB9744CC68}" dt="2021-10-19T15:55:29.370" v="1079" actId="20577"/>
      <pc:docMkLst>
        <pc:docMk/>
      </pc:docMkLst>
      <pc:sldChg chg="modSp">
        <pc:chgData name="Rodrigo da Silva Gomes Peres Coelho" userId="S::pg47622@uminho.pt::32a22569-e572-4c9f-bf40-e144b3d8d0a1" providerId="AD" clId="Web-{A86F0C09-EE21-C629-F016-BFCB9744CC68}" dt="2021-10-19T15:09:46.046" v="0" actId="20577"/>
        <pc:sldMkLst>
          <pc:docMk/>
          <pc:sldMk cId="3916293193" sldId="256"/>
        </pc:sldMkLst>
        <pc:spChg chg="mod">
          <ac:chgData name="Rodrigo da Silva Gomes Peres Coelho" userId="S::pg47622@uminho.pt::32a22569-e572-4c9f-bf40-e144b3d8d0a1" providerId="AD" clId="Web-{A86F0C09-EE21-C629-F016-BFCB9744CC68}" dt="2021-10-19T15:09:46.046" v="0" actId="20577"/>
          <ac:spMkLst>
            <pc:docMk/>
            <pc:sldMk cId="3916293193" sldId="256"/>
            <ac:spMk id="2" creationId="{01E1C496-4AD5-42C1-AF59-6EF89DF50AA1}"/>
          </ac:spMkLst>
        </pc:spChg>
      </pc:sldChg>
      <pc:sldChg chg="modSp">
        <pc:chgData name="Rodrigo da Silva Gomes Peres Coelho" userId="S::pg47622@uminho.pt::32a22569-e572-4c9f-bf40-e144b3d8d0a1" providerId="AD" clId="Web-{A86F0C09-EE21-C629-F016-BFCB9744CC68}" dt="2021-10-19T15:47:35.529" v="897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A86F0C09-EE21-C629-F016-BFCB9744CC68}" dt="2021-10-19T15:12:05.550" v="11" actId="20577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47:35.529" v="897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A86F0C09-EE21-C629-F016-BFCB9744CC68}" dt="2021-10-19T15:55:29.370" v="1079" actId="20577"/>
        <pc:sldMkLst>
          <pc:docMk/>
          <pc:sldMk cId="49299221" sldId="263"/>
        </pc:sldMkLst>
        <pc:spChg chg="mod">
          <ac:chgData name="Rodrigo da Silva Gomes Peres Coelho" userId="S::pg47622@uminho.pt::32a22569-e572-4c9f-bf40-e144b3d8d0a1" providerId="AD" clId="Web-{A86F0C09-EE21-C629-F016-BFCB9744CC68}" dt="2021-10-19T15:31:18.893" v="733" actId="20577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Rodrigo da Silva Gomes Peres Coelho" userId="S::pg47622@uminho.pt::32a22569-e572-4c9f-bf40-e144b3d8d0a1" providerId="AD" clId="Web-{A86F0C09-EE21-C629-F016-BFCB9744CC68}" dt="2021-10-19T15:55:29.370" v="1079" actId="20577"/>
          <ac:spMkLst>
            <pc:docMk/>
            <pc:sldMk cId="49299221" sldId="263"/>
            <ac:spMk id="3" creationId="{2B0B0381-2015-4C05-B552-CD2565C5E8A6}"/>
          </ac:spMkLst>
        </pc:spChg>
        <pc:picChg chg="add del mod">
          <ac:chgData name="Rodrigo da Silva Gomes Peres Coelho" userId="S::pg47622@uminho.pt::32a22569-e572-4c9f-bf40-e144b3d8d0a1" providerId="AD" clId="Web-{A86F0C09-EE21-C629-F016-BFCB9744CC68}" dt="2021-10-19T15:42:16.708" v="792"/>
          <ac:picMkLst>
            <pc:docMk/>
            <pc:sldMk cId="49299221" sldId="263"/>
            <ac:picMk id="4" creationId="{D141C5C5-92D6-4B69-93C9-40B8C3D55294}"/>
          </ac:picMkLst>
        </pc:picChg>
        <pc:picChg chg="add del mod">
          <ac:chgData name="Rodrigo da Silva Gomes Peres Coelho" userId="S::pg47622@uminho.pt::32a22569-e572-4c9f-bf40-e144b3d8d0a1" providerId="AD" clId="Web-{A86F0C09-EE21-C629-F016-BFCB9744CC68}" dt="2021-10-19T15:44:17.602" v="797"/>
          <ac:picMkLst>
            <pc:docMk/>
            <pc:sldMk cId="49299221" sldId="263"/>
            <ac:picMk id="5" creationId="{15617F0B-81AE-434E-8648-E233F1159317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4:26.883" v="802" actId="1076"/>
          <ac:picMkLst>
            <pc:docMk/>
            <pc:sldMk cId="49299221" sldId="263"/>
            <ac:picMk id="6" creationId="{D1005B1C-5854-4BBE-8EC4-503731724299}"/>
          </ac:picMkLst>
        </pc:picChg>
        <pc:picChg chg="add mod">
          <ac:chgData name="Rodrigo da Silva Gomes Peres Coelho" userId="S::pg47622@uminho.pt::32a22569-e572-4c9f-bf40-e144b3d8d0a1" providerId="AD" clId="Web-{A86F0C09-EE21-C629-F016-BFCB9744CC68}" dt="2021-10-19T15:48:24.921" v="9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name="Irving Leander Reascos Valencia" userId="355ef903-6e56-42c5-b4d8-5b764e20389a" providerId="ADAL" clId="{FF2A4FE9-6061-4F89-9356-7C24429792B8}"/>
    <pc:docChg chg="undo redo custSel delSld modSld">
      <pc:chgData name="Irving Leander Reascos Valencia" userId="355ef903-6e56-42c5-b4d8-5b764e20389a" providerId="ADAL" clId="{FF2A4FE9-6061-4F89-9356-7C24429792B8}" dt="2021-10-19T19:59:50.173" v="770" actId="1076"/>
      <pc:docMkLst>
        <pc:docMk/>
      </pc:docMkLst>
      <pc:sldChg chg="addSp delSp modSp mod modMedia setBg addAnim delAnim setClrOvrMap">
        <pc:chgData name="Irving Leander Reascos Valencia" userId="355ef903-6e56-42c5-b4d8-5b764e20389a" providerId="ADAL" clId="{FF2A4FE9-6061-4F89-9356-7C24429792B8}" dt="2021-10-19T19:49:03.010" v="757" actId="20577"/>
        <pc:sldMkLst>
          <pc:docMk/>
          <pc:sldMk cId="3916293193" sldId="256"/>
        </pc:sldMkLst>
        <pc:spChg chg="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2" creationId="{01E1C496-4AD5-42C1-AF59-6EF89DF50AA1}"/>
          </ac:spMkLst>
        </pc:spChg>
        <pc:spChg chg="add del mod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" creationId="{0365D8F3-60E4-4177-9BCF-31DFC5083F2F}"/>
          </ac:spMkLst>
        </pc:spChg>
        <pc:spChg chg="add del mod">
          <ac:chgData name="Irving Leander Reascos Valencia" userId="355ef903-6e56-42c5-b4d8-5b764e20389a" providerId="ADAL" clId="{FF2A4FE9-6061-4F89-9356-7C24429792B8}" dt="2021-10-19T19:02:26.915" v="411" actId="478"/>
          <ac:spMkLst>
            <pc:docMk/>
            <pc:sldMk cId="3916293193" sldId="256"/>
            <ac:spMk id="5" creationId="{BAB36F6D-3125-439A-AC73-7B24684FD98C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5:53.050" v="421" actId="26606"/>
          <ac:spMkLst>
            <pc:docMk/>
            <pc:sldMk cId="3916293193" sldId="256"/>
            <ac:spMk id="8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9" creationId="{C1DD1A8A-57D5-4A81-AD04-532B043C5611}"/>
          </ac:spMkLst>
        </pc:spChg>
        <pc:spChg chg="add del">
          <ac:chgData name="Irving Leander Reascos Valencia" userId="355ef903-6e56-42c5-b4d8-5b764e20389a" providerId="ADAL" clId="{FF2A4FE9-6061-4F89-9356-7C24429792B8}" dt="2021-10-19T19:03:46.429" v="419" actId="26606"/>
          <ac:spMkLst>
            <pc:docMk/>
            <pc:sldMk cId="3916293193" sldId="256"/>
            <ac:spMk id="11" creationId="{007891EC-4501-44ED-A8C8-B11B6DB767AB}"/>
          </ac:spMkLst>
        </pc:spChg>
        <pc:spChg chg="add del">
          <ac:chgData name="Irving Leander Reascos Valencia" userId="355ef903-6e56-42c5-b4d8-5b764e20389a" providerId="ADAL" clId="{FF2A4FE9-6061-4F89-9356-7C24429792B8}" dt="2021-10-19T19:06:03.421" v="423" actId="26606"/>
          <ac:spMkLst>
            <pc:docMk/>
            <pc:sldMk cId="3916293193" sldId="256"/>
            <ac:spMk id="15" creationId="{9358801C-1E89-48FF-B14F-D76A2EA14C8E}"/>
          </ac:spMkLst>
        </pc:spChg>
        <pc:spChg chg="add del">
          <ac:chgData name="Irving Leander Reascos Valencia" userId="355ef903-6e56-42c5-b4d8-5b764e20389a" providerId="ADAL" clId="{FF2A4FE9-6061-4F89-9356-7C24429792B8}" dt="2021-10-19T19:06:07.409" v="425" actId="26606"/>
          <ac:spMkLst>
            <pc:docMk/>
            <pc:sldMk cId="3916293193" sldId="256"/>
            <ac:spMk id="17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19" creationId="{6F828D28-8E09-41CC-8229-3070B5467A96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0" creationId="{EFA9B6C6-A247-48A8-9A1C-1E36FA9456B5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2" creationId="{C5CB530E-515E-412C-9DF1-5F8FFBD6F383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3" creationId="{712D4376-A578-4FF1-94FC-245E7A6A489F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4" creationId="{D5B012D8-7F27-4758-9AC6-C889B154BD73}"/>
          </ac:spMkLst>
        </pc:spChg>
        <pc:spChg chg="add del">
          <ac:chgData name="Irving Leander Reascos Valencia" userId="355ef903-6e56-42c5-b4d8-5b764e20389a" providerId="ADAL" clId="{FF2A4FE9-6061-4F89-9356-7C24429792B8}" dt="2021-10-19T19:06:15.831" v="429" actId="26606"/>
          <ac:spMkLst>
            <pc:docMk/>
            <pc:sldMk cId="3916293193" sldId="256"/>
            <ac:spMk id="25" creationId="{4063B759-00FC-46D1-9898-8E8625268FAF}"/>
          </ac:spMkLst>
        </pc:spChg>
        <pc:spChg chg="add del">
          <ac:chgData name="Irving Leander Reascos Valencia" userId="355ef903-6e56-42c5-b4d8-5b764e20389a" providerId="ADAL" clId="{FF2A4FE9-6061-4F89-9356-7C24429792B8}" dt="2021-10-19T19:06:30.490" v="431" actId="26606"/>
          <ac:spMkLst>
            <pc:docMk/>
            <pc:sldMk cId="3916293193" sldId="256"/>
            <ac:spMk id="26" creationId="{AEA7509D-F04F-40CB-A0B3-EEF16499CC9F}"/>
          </ac:spMkLst>
        </pc:spChg>
        <pc:spChg chg="add del">
          <ac:chgData name="Irving Leander Reascos Valencia" userId="355ef903-6e56-42c5-b4d8-5b764e20389a" providerId="ADAL" clId="{FF2A4FE9-6061-4F89-9356-7C24429792B8}" dt="2021-10-19T19:06:33.191" v="433" actId="26606"/>
          <ac:spMkLst>
            <pc:docMk/>
            <pc:sldMk cId="3916293193" sldId="256"/>
            <ac:spMk id="28" creationId="{C7D023E4-8DE1-436E-9847-ED6A4B4B04FD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31" creationId="{83CB2632-0822-4E49-A707-FA1B8A4D0173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1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2" creationId="{0FBA5268-0AE7-4CAD-9537-D0EB09E76406}"/>
          </ac:spMkLst>
        </pc:spChg>
        <pc:spChg chg="add del">
          <ac:chgData name="Irving Leander Reascos Valencia" userId="355ef903-6e56-42c5-b4d8-5b764e20389a" providerId="ADAL" clId="{FF2A4FE9-6061-4F89-9356-7C24429792B8}" dt="2021-10-19T19:06:33.708" v="437" actId="26606"/>
          <ac:spMkLst>
            <pc:docMk/>
            <pc:sldMk cId="3916293193" sldId="256"/>
            <ac:spMk id="43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5" creationId="{D472C551-D440-40DF-9260-BDB9AC40960A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7" creationId="{508BEF50-7B1E-49A4-BC19-5F4F1D755E64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8" creationId="{3FBAD350-5664-4811-A208-657FB882D350}"/>
          </ac:spMkLst>
        </pc:spChg>
        <pc:spChg chg="add del">
          <ac:chgData name="Irving Leander Reascos Valencia" userId="355ef903-6e56-42c5-b4d8-5b764e20389a" providerId="ADAL" clId="{FF2A4FE9-6061-4F89-9356-7C24429792B8}" dt="2021-10-19T19:06:35.922" v="439" actId="26606"/>
          <ac:spMkLst>
            <pc:docMk/>
            <pc:sldMk cId="3916293193" sldId="256"/>
            <ac:spMk id="49" creationId="{C39ADB8F-D187-49D7-BDCF-C1B6DC727068}"/>
          </ac:spMkLst>
        </pc:spChg>
        <pc:spChg chg="mod">
          <ac:chgData name="Irving Leander Reascos Valencia" userId="355ef903-6e56-42c5-b4d8-5b764e20389a" providerId="ADAL" clId="{FF2A4FE9-6061-4F89-9356-7C24429792B8}" dt="2021-10-19T19:49:03.010" v="757" actId="20577"/>
          <ac:spMkLst>
            <pc:docMk/>
            <pc:sldMk cId="3916293193" sldId="256"/>
            <ac:spMk id="50" creationId="{1EDFA039-8671-4AF7-956A-DABA568D4BCB}"/>
          </ac:spMkLst>
        </pc:spChg>
        <pc:spChg chg="add del">
          <ac:chgData name="Irving Leander Reascos Valencia" userId="355ef903-6e56-42c5-b4d8-5b764e20389a" providerId="ADAL" clId="{FF2A4FE9-6061-4F89-9356-7C24429792B8}" dt="2021-10-19T19:06:41.478" v="441" actId="26606"/>
          <ac:spMkLst>
            <pc:docMk/>
            <pc:sldMk cId="3916293193" sldId="256"/>
            <ac:spMk id="51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5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6:44.597" v="445" actId="26606"/>
          <ac:spMkLst>
            <pc:docMk/>
            <pc:sldMk cId="3916293193" sldId="256"/>
            <ac:spMk id="56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59" creationId="{5F18414D-1626-4996-AACB-23D3DE45B03B}"/>
          </ac:spMkLst>
        </pc:spChg>
        <pc:spChg chg="add del">
          <ac:chgData name="Irving Leander Reascos Valencia" userId="355ef903-6e56-42c5-b4d8-5b764e20389a" providerId="ADAL" clId="{FF2A4FE9-6061-4F89-9356-7C24429792B8}" dt="2021-10-19T19:06:51.993" v="449" actId="26606"/>
          <ac:spMkLst>
            <pc:docMk/>
            <pc:sldMk cId="3916293193" sldId="256"/>
            <ac:spMk id="60" creationId="{D84C2E9E-0B5D-4B5F-9A1F-70EBDCE39034}"/>
          </ac:spMkLst>
        </pc:spChg>
        <pc:spChg chg="add del">
          <ac:chgData name="Irving Leander Reascos Valencia" userId="355ef903-6e56-42c5-b4d8-5b764e20389a" providerId="ADAL" clId="{FF2A4FE9-6061-4F89-9356-7C24429792B8}" dt="2021-10-19T19:06:59.449" v="452" actId="26606"/>
          <ac:spMkLst>
            <pc:docMk/>
            <pc:sldMk cId="3916293193" sldId="256"/>
            <ac:spMk id="63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7" creationId="{C27D7A02-907B-496F-BA7E-AA3780733CA7}"/>
          </ac:spMkLst>
        </pc:spChg>
        <pc:spChg chg="add del">
          <ac:chgData name="Irving Leander Reascos Valencia" userId="355ef903-6e56-42c5-b4d8-5b764e20389a" providerId="ADAL" clId="{FF2A4FE9-6061-4F89-9356-7C24429792B8}" dt="2021-10-19T19:07:04.460" v="454" actId="26606"/>
          <ac:spMkLst>
            <pc:docMk/>
            <pc:sldMk cId="3916293193" sldId="256"/>
            <ac:spMk id="68" creationId="{088D065B-39DA-4077-B9CF-E489CE4C0169}"/>
          </ac:spMkLst>
        </pc:spChg>
        <pc:spChg chg="add del">
          <ac:chgData name="Irving Leander Reascos Valencia" userId="355ef903-6e56-42c5-b4d8-5b764e20389a" providerId="ADAL" clId="{FF2A4FE9-6061-4F89-9356-7C24429792B8}" dt="2021-10-19T19:07:17.243" v="456" actId="26606"/>
          <ac:spMkLst>
            <pc:docMk/>
            <pc:sldMk cId="3916293193" sldId="256"/>
            <ac:spMk id="70" creationId="{C7FAE6E8-1D9E-4905-AAFE-978D331822BA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5" creationId="{36DD9A1B-23F2-4443-B0D4-00FF72D272EF}"/>
          </ac:spMkLst>
        </pc:spChg>
        <pc:spChg chg="add del">
          <ac:chgData name="Irving Leander Reascos Valencia" userId="355ef903-6e56-42c5-b4d8-5b764e20389a" providerId="ADAL" clId="{FF2A4FE9-6061-4F89-9356-7C24429792B8}" dt="2021-10-19T19:07:18.197" v="458" actId="26606"/>
          <ac:spMkLst>
            <pc:docMk/>
            <pc:sldMk cId="3916293193" sldId="256"/>
            <ac:spMk id="76" creationId="{C5A69CBB-DA63-440A-B853-88D42A6FE404}"/>
          </ac:spMkLst>
        </pc:spChg>
        <pc:spChg chg="add del">
          <ac:chgData name="Irving Leander Reascos Valencia" userId="355ef903-6e56-42c5-b4d8-5b764e20389a" providerId="ADAL" clId="{FF2A4FE9-6061-4F89-9356-7C24429792B8}" dt="2021-10-19T19:07:19.887" v="460" actId="26606"/>
          <ac:spMkLst>
            <pc:docMk/>
            <pc:sldMk cId="3916293193" sldId="256"/>
            <ac:spMk id="81" creationId="{30B7813D-B76D-400E-BFDE-AA4BA0BFAD54}"/>
          </ac:spMkLst>
        </pc:spChg>
        <pc:spChg chg="add del">
          <ac:chgData name="Irving Leander Reascos Valencia" userId="355ef903-6e56-42c5-b4d8-5b764e20389a" providerId="ADAL" clId="{FF2A4FE9-6061-4F89-9356-7C24429792B8}" dt="2021-10-19T19:10:39.468" v="479" actId="26606"/>
          <ac:spMkLst>
            <pc:docMk/>
            <pc:sldMk cId="3916293193" sldId="256"/>
            <ac:spMk id="83" creationId="{A4FB2F3E-259B-4650-B258-F09745BAA841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5" creationId="{26BDCA6B-3C9C-4213-A0D9-30BD5F0B073E}"/>
          </ac:spMkLst>
        </pc:spChg>
        <pc:spChg chg="add del">
          <ac:chgData name="Irving Leander Reascos Valencia" userId="355ef903-6e56-42c5-b4d8-5b764e20389a" providerId="ADAL" clId="{FF2A4FE9-6061-4F89-9356-7C24429792B8}" dt="2021-10-19T19:10:07.875" v="471" actId="26606"/>
          <ac:spMkLst>
            <pc:docMk/>
            <pc:sldMk cId="3916293193" sldId="256"/>
            <ac:spMk id="106" creationId="{FDA12F62-867F-4684-B28B-E085D09DCC06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7" creationId="{DA3C47C2-33A2-44B2-BEAB-FEB679075C24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08" creationId="{3A930249-8242-4E2B-AF17-C01826488321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09" creationId="{AD182BA8-54AD-4D9F-8264-B0FA8BB47D7C}"/>
          </ac:spMkLst>
        </pc:spChg>
        <pc:spChg chg="add del">
          <ac:chgData name="Irving Leander Reascos Valencia" userId="355ef903-6e56-42c5-b4d8-5b764e20389a" providerId="ADAL" clId="{FF2A4FE9-6061-4F89-9356-7C24429792B8}" dt="2021-10-19T19:08:16.697" v="463" actId="26606"/>
          <ac:spMkLst>
            <pc:docMk/>
            <pc:sldMk cId="3916293193" sldId="256"/>
            <ac:spMk id="110" creationId="{A5BDD999-C5E1-4B3E-A710-768673819165}"/>
          </ac:spMkLst>
        </pc:spChg>
        <pc:spChg chg="add del">
          <ac:chgData name="Irving Leander Reascos Valencia" userId="355ef903-6e56-42c5-b4d8-5b764e20389a" providerId="ADAL" clId="{FF2A4FE9-6061-4F89-9356-7C24429792B8}" dt="2021-10-19T19:08:24.892" v="465" actId="26606"/>
          <ac:spMkLst>
            <pc:docMk/>
            <pc:sldMk cId="3916293193" sldId="256"/>
            <ac:spMk id="111" creationId="{4ED83379-0499-45E1-AB78-6AA230F96442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2" creationId="{2A8AA5BC-4F7A-4226-8F99-6D824B226A97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3" creationId="{A017E2F9-032A-4CAE-A2E4-7465A67B7A03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4" creationId="{036EB2E8-1BD0-492D-BF5A-CE0184DA769D}"/>
          </ac:spMkLst>
        </pc:spChg>
        <pc:spChg chg="add del">
          <ac:chgData name="Irving Leander Reascos Valencia" userId="355ef903-6e56-42c5-b4d8-5b764e20389a" providerId="ADAL" clId="{FF2A4FE9-6061-4F89-9356-7C24429792B8}" dt="2021-10-19T19:08:28.973" v="469" actId="26606"/>
          <ac:spMkLst>
            <pc:docMk/>
            <pc:sldMk cId="3916293193" sldId="256"/>
            <ac:spMk id="115" creationId="{5316ED32-D562-46FD-A6C1-B0FBF4EF62B6}"/>
          </ac:spMkLst>
        </pc:spChg>
        <pc:spChg chg="add del">
          <ac:chgData name="Irving Leander Reascos Valencia" userId="355ef903-6e56-42c5-b4d8-5b764e20389a" providerId="ADAL" clId="{FF2A4FE9-6061-4F89-9356-7C24429792B8}" dt="2021-10-19T19:10:14.727" v="473" actId="26606"/>
          <ac:spMkLst>
            <pc:docMk/>
            <pc:sldMk cId="3916293193" sldId="256"/>
            <ac:spMk id="116" creationId="{3E5445C6-DD42-4979-86FF-03730E8C6DB0}"/>
          </ac:spMkLst>
        </pc:spChg>
        <pc:spChg chg="add del">
          <ac:chgData name="Irving Leander Reascos Valencia" userId="355ef903-6e56-42c5-b4d8-5b764e20389a" providerId="ADAL" clId="{FF2A4FE9-6061-4F89-9356-7C24429792B8}" dt="2021-10-19T19:10:36.841" v="475" actId="26606"/>
          <ac:spMkLst>
            <pc:docMk/>
            <pc:sldMk cId="3916293193" sldId="256"/>
            <ac:spMk id="118" creationId="{787F4F1C-8D3D-4EC1-B72D-A0470A5A08B8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7" creationId="{FB5B0058-AF13-4859-B429-4EDDE2A26F7F}"/>
          </ac:spMkLst>
        </pc:spChg>
        <pc:spChg chg="add del">
          <ac:chgData name="Irving Leander Reascos Valencia" userId="355ef903-6e56-42c5-b4d8-5b764e20389a" providerId="ADAL" clId="{FF2A4FE9-6061-4F89-9356-7C24429792B8}" dt="2021-10-19T19:10:38.244" v="477" actId="26606"/>
          <ac:spMkLst>
            <pc:docMk/>
            <pc:sldMk cId="3916293193" sldId="256"/>
            <ac:spMk id="128" creationId="{81BD432D-FAB3-4B5D-BF27-4DA7C75B3238}"/>
          </ac:spMkLst>
        </pc:spChg>
        <pc:grpChg chg="add del">
          <ac:chgData name="Irving Leander Reascos Valencia" userId="355ef903-6e56-42c5-b4d8-5b764e20389a" providerId="ADAL" clId="{FF2A4FE9-6061-4F89-9356-7C24429792B8}" dt="2021-10-19T19:06:07.409" v="425" actId="26606"/>
          <ac:grpSpMkLst>
            <pc:docMk/>
            <pc:sldMk cId="3916293193" sldId="256"/>
            <ac:grpSpMk id="18" creationId="{D1E3DD61-64DB-46AD-B249-E273CD86B051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29" creationId="{1FEC590B-3306-47E9-BD67-97F3F76169A4}"/>
          </ac:grpSpMkLst>
        </pc:grpChg>
        <pc:grpChg chg="add del">
          <ac:chgData name="Irving Leander Reascos Valencia" userId="355ef903-6e56-42c5-b4d8-5b764e20389a" providerId="ADAL" clId="{FF2A4FE9-6061-4F89-9356-7C24429792B8}" dt="2021-10-19T19:06:33.191" v="433" actId="26606"/>
          <ac:grpSpMkLst>
            <pc:docMk/>
            <pc:sldMk cId="3916293193" sldId="256"/>
            <ac:grpSpMk id="32" creationId="{A47AAF5E-1692-48C9-98FB-6432BF0BC4F7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7.243" v="456" actId="26606"/>
          <ac:grpSpMkLst>
            <pc:docMk/>
            <pc:sldMk cId="3916293193" sldId="256"/>
            <ac:grpSpMk id="71" creationId="{5F9D1CBF-A219-4C01-85A0-9DF6151EE270}"/>
          </ac:grpSpMkLst>
        </pc:grpChg>
        <pc:grpChg chg="add del">
          <ac:chgData name="Irving Leander Reascos Valencia" userId="355ef903-6e56-42c5-b4d8-5b764e20389a" providerId="ADAL" clId="{FF2A4FE9-6061-4F89-9356-7C24429792B8}" dt="2021-10-19T19:07:18.197" v="458" actId="26606"/>
          <ac:grpSpMkLst>
            <pc:docMk/>
            <pc:sldMk cId="3916293193" sldId="256"/>
            <ac:grpSpMk id="77" creationId="{51579200-569C-441E-840B-B8541A0177A0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9.468" v="479" actId="26606"/>
          <ac:grpSpMkLst>
            <pc:docMk/>
            <pc:sldMk cId="3916293193" sldId="256"/>
            <ac:grpSpMk id="84" creationId="{084C5BAC-71DF-48C0-AB51-699516D3BE58}"/>
          </ac:grpSpMkLst>
        </pc:grpChg>
        <pc:grpChg chg="add del">
          <ac:chgData name="Irving Leander Reascos Valencia" userId="355ef903-6e56-42c5-b4d8-5b764e20389a" providerId="ADAL" clId="{FF2A4FE9-6061-4F89-9356-7C24429792B8}" dt="2021-10-19T19:10:36.841" v="475" actId="26606"/>
          <ac:grpSpMkLst>
            <pc:docMk/>
            <pc:sldMk cId="3916293193" sldId="256"/>
            <ac:grpSpMk id="119" creationId="{D1E3DD61-64DB-46AD-B249-E273CD86B051}"/>
          </ac:grpSpMkLst>
        </pc:grpChg>
        <pc:picChg chg="add del mod">
          <ac:chgData name="Irving Leander Reascos Valencia" userId="355ef903-6e56-42c5-b4d8-5b764e20389a" providerId="ADAL" clId="{FF2A4FE9-6061-4F89-9356-7C24429792B8}" dt="2021-10-19T19:03:46.429" v="419" actId="26606"/>
          <ac:picMkLst>
            <pc:docMk/>
            <pc:sldMk cId="3916293193" sldId="256"/>
            <ac:picMk id="6" creationId="{29566AA0-0466-4EB3-AF91-9C1B5652B793}"/>
          </ac:picMkLst>
        </pc:picChg>
        <pc:picChg chg="add del mod">
          <ac:chgData name="Irving Leander Reascos Valencia" userId="355ef903-6e56-42c5-b4d8-5b764e20389a" providerId="ADAL" clId="{FF2A4FE9-6061-4F89-9356-7C24429792B8}" dt="2021-10-19T19:06:15.831" v="429" actId="26606"/>
          <ac:picMkLst>
            <pc:docMk/>
            <pc:sldMk cId="3916293193" sldId="256"/>
            <ac:picMk id="21" creationId="{8210B9F1-D91D-410C-B3A6-BEFC58FCD936}"/>
          </ac:picMkLst>
        </pc:picChg>
        <pc:picChg chg="add mod">
          <ac:chgData name="Irving Leander Reascos Valencia" userId="355ef903-6e56-42c5-b4d8-5b764e20389a" providerId="ADAL" clId="{FF2A4FE9-6061-4F89-9356-7C24429792B8}" dt="2021-10-19T19:48:11.868" v="749" actId="1076"/>
          <ac:picMkLst>
            <pc:docMk/>
            <pc:sldMk cId="3916293193" sldId="256"/>
            <ac:picMk id="44" creationId="{10F7A4C2-65D3-4FFC-AD90-FE4BA48A4A15}"/>
          </ac:picMkLst>
        </pc:picChg>
        <pc:picChg chg="add del">
          <ac:chgData name="Irving Leander Reascos Valencia" userId="355ef903-6e56-42c5-b4d8-5b764e20389a" providerId="ADAL" clId="{FF2A4FE9-6061-4F89-9356-7C24429792B8}" dt="2021-10-19T19:08:16.697" v="463" actId="26606"/>
          <ac:picMkLst>
            <pc:docMk/>
            <pc:sldMk cId="3916293193" sldId="256"/>
            <ac:picMk id="104" creationId="{FCFE29C8-3320-4C00-9FEF-9B2DD9DCC347}"/>
          </ac:picMkLst>
        </pc:pic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0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5:53.050" v="421" actId="26606"/>
          <ac:cxnSpMkLst>
            <pc:docMk/>
            <pc:sldMk cId="3916293193" sldId="256"/>
            <ac:cxnSpMk id="12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3" creationId="{FEA8332D-EA74-40A2-8709-00EDB23792E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03.421" v="423" actId="26606"/>
          <ac:cxnSpMkLst>
            <pc:docMk/>
            <pc:sldMk cId="3916293193" sldId="256"/>
            <ac:cxnSpMk id="14" creationId="{AB88284F-ED00-40CA-B57D-89C49E8EC6E9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0.490" v="431" actId="26606"/>
          <ac:cxnSpMkLst>
            <pc:docMk/>
            <pc:sldMk cId="3916293193" sldId="256"/>
            <ac:cxnSpMk id="1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35.922" v="439" actId="26606"/>
          <ac:cxnSpMkLst>
            <pc:docMk/>
            <pc:sldMk cId="3916293193" sldId="256"/>
            <ac:cxnSpMk id="46" creationId="{56020367-4FD5-4596-8E10-C5F095CD8D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2" creationId="{EC4521DE-248E-440D-AAD6-FD9E7D34B3BF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1.478" v="441" actId="26606"/>
          <ac:cxnSpMkLst>
            <pc:docMk/>
            <pc:sldMk cId="3916293193" sldId="256"/>
            <ac:cxnSpMk id="53" creationId="{442C13FA-4C0F-42D0-9626-5BA6040D8C31}"/>
          </ac:cxnSpMkLst>
        </pc:cxnChg>
        <pc:cxnChg chg="add del">
          <ac:chgData name="Irving Leander Reascos Valencia" userId="355ef903-6e56-42c5-b4d8-5b764e20389a" providerId="ADAL" clId="{FF2A4FE9-6061-4F89-9356-7C24429792B8}" dt="2021-10-19T19:06:44.597" v="445" actId="26606"/>
          <ac:cxnSpMkLst>
            <pc:docMk/>
            <pc:sldMk cId="3916293193" sldId="256"/>
            <ac:cxnSpMk id="57" creationId="{2D07C3A8-02AE-4DC1-B13F-A6AA2ECA9FFD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1.993" v="449" actId="26606"/>
          <ac:cxnSpMkLst>
            <pc:docMk/>
            <pc:sldMk cId="3916293193" sldId="256"/>
            <ac:cxnSpMk id="61" creationId="{07A9243D-8FC3-4B36-874B-55906B03F484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4" creationId="{C4C8A451-B6C1-4CB1-95FC-2DBDEC61FF17}"/>
          </ac:cxnSpMkLst>
        </pc:cxnChg>
        <pc:cxnChg chg="add del">
          <ac:chgData name="Irving Leander Reascos Valencia" userId="355ef903-6e56-42c5-b4d8-5b764e20389a" providerId="ADAL" clId="{FF2A4FE9-6061-4F89-9356-7C24429792B8}" dt="2021-10-19T19:06:59.449" v="452" actId="26606"/>
          <ac:cxnSpMkLst>
            <pc:docMk/>
            <pc:sldMk cId="3916293193" sldId="256"/>
            <ac:cxnSpMk id="65" creationId="{E8439DD6-1CCF-48C6-AF10-B7018793022A}"/>
          </ac:cxnSpMkLst>
        </pc:cxnChg>
        <pc:cxnChg chg="add del">
          <ac:chgData name="Irving Leander Reascos Valencia" userId="355ef903-6e56-42c5-b4d8-5b764e20389a" providerId="ADAL" clId="{FF2A4FE9-6061-4F89-9356-7C24429792B8}" dt="2021-10-19T19:10:14.727" v="473" actId="26606"/>
          <ac:cxnSpMkLst>
            <pc:docMk/>
            <pc:sldMk cId="3916293193" sldId="256"/>
            <ac:cxnSpMk id="117" creationId="{45000665-DFC7-417E-8FD7-516A0F15C975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29" creationId="{E6D6B450-4278-45B8-88C7-C061710E3C7E}"/>
          </ac:cxnSpMkLst>
        </pc:cxnChg>
        <pc:cxnChg chg="add del">
          <ac:chgData name="Irving Leander Reascos Valencia" userId="355ef903-6e56-42c5-b4d8-5b764e20389a" providerId="ADAL" clId="{FF2A4FE9-6061-4F89-9356-7C24429792B8}" dt="2021-10-19T19:10:38.244" v="477" actId="26606"/>
          <ac:cxnSpMkLst>
            <pc:docMk/>
            <pc:sldMk cId="3916293193" sldId="256"/>
            <ac:cxnSpMk id="130" creationId="{74234A4C-A256-4139-A5F4-27078F0D6796}"/>
          </ac:cxnSpMkLst>
        </pc:cxnChg>
      </pc:sldChg>
      <pc:sldChg chg="addSp delSp modSp mod setBg setClrOvrMap">
        <pc:chgData name="Irving Leander Reascos Valencia" userId="355ef903-6e56-42c5-b4d8-5b764e20389a" providerId="ADAL" clId="{FF2A4FE9-6061-4F89-9356-7C24429792B8}" dt="2021-10-19T19:48:07.140" v="748" actId="1076"/>
        <pc:sldMkLst>
          <pc:docMk/>
          <pc:sldMk cId="2618058349" sldId="257"/>
        </pc:sldMkLst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2" creationId="{A90D1A64-2A9D-4122-9AF7-59CDF0D95CE7}"/>
          </ac:spMkLst>
        </pc:spChg>
        <pc:spChg chg="mo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3" creationId="{A1193E02-CBB4-4219-B249-B771F91CFEC0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6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7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13:21.768" v="483" actId="26606"/>
          <ac:spMkLst>
            <pc:docMk/>
            <pc:sldMk cId="2618058349" sldId="257"/>
            <ac:spMk id="9" creationId="{C5E6CFF1-2F42-4E10-9A97-F116F46F53FE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13:19.385" v="481" actId="26606"/>
          <ac:spMkLst>
            <pc:docMk/>
            <pc:sldMk cId="2618058349" sldId="257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13:25.522" v="484" actId="26606"/>
          <ac:spMkLst>
            <pc:docMk/>
            <pc:sldMk cId="2618058349" sldId="257"/>
            <ac:spMk id="13" creationId="{64E585EA-75FD-4025-8270-F66A58A15CDA}"/>
          </ac:spMkLst>
        </pc:spChg>
        <pc:picChg chg="add del">
          <ac:chgData name="Irving Leander Reascos Valencia" userId="355ef903-6e56-42c5-b4d8-5b764e20389a" providerId="ADAL" clId="{FF2A4FE9-6061-4F89-9356-7C24429792B8}" dt="2021-10-19T19:13:21.768" v="483" actId="26606"/>
          <ac:picMkLst>
            <pc:docMk/>
            <pc:sldMk cId="2618058349" sldId="257"/>
            <ac:picMk id="5" creationId="{80017416-3FBE-4EC2-8958-C8AD6E246FDE}"/>
          </ac:picMkLst>
        </pc:picChg>
        <pc:picChg chg="add mod">
          <ac:chgData name="Irving Leander Reascos Valencia" userId="355ef903-6e56-42c5-b4d8-5b764e20389a" providerId="ADAL" clId="{FF2A4FE9-6061-4F89-9356-7C24429792B8}" dt="2021-10-19T19:48:07.140" v="748" actId="1076"/>
          <ac:picMkLst>
            <pc:docMk/>
            <pc:sldMk cId="2618058349" sldId="257"/>
            <ac:picMk id="14" creationId="{3C8B47FD-FAEA-47BE-9B6E-17DEDEA847DE}"/>
          </ac:picMkLst>
        </pc:picChg>
        <pc:picChg chg="add del mod">
          <ac:chgData name="Irving Leander Reascos Valencia" userId="355ef903-6e56-42c5-b4d8-5b764e20389a" providerId="ADAL" clId="{FF2A4FE9-6061-4F89-9356-7C24429792B8}" dt="2021-10-19T19:18:18.838" v="488" actId="478"/>
          <ac:picMkLst>
            <pc:docMk/>
            <pc:sldMk cId="2618058349" sldId="257"/>
            <ac:picMk id="1026" creationId="{06B2EEA1-6DFF-40BD-BB45-4D1190DF3C02}"/>
          </ac:picMkLst>
        </pc:picChg>
        <pc:cxnChg chg="add del">
          <ac:chgData name="Irving Leander Reascos Valencia" userId="355ef903-6e56-42c5-b4d8-5b764e20389a" providerId="ADAL" clId="{FF2A4FE9-6061-4F89-9356-7C24429792B8}" dt="2021-10-19T19:13:21.768" v="483" actId="26606"/>
          <ac:cxnSpMkLst>
            <pc:docMk/>
            <pc:sldMk cId="2618058349" sldId="257"/>
            <ac:cxnSpMk id="11" creationId="{67182200-4859-4C8D-BCBB-55B245C28BA3}"/>
          </ac:cxnSpMkLst>
        </pc:cxnChg>
      </pc:sldChg>
      <pc:sldChg chg="addSp modSp mod setBg setClrOvrMap">
        <pc:chgData name="Irving Leander Reascos Valencia" userId="355ef903-6e56-42c5-b4d8-5b764e20389a" providerId="ADAL" clId="{FF2A4FE9-6061-4F89-9356-7C24429792B8}" dt="2021-10-19T19:59:50.173" v="770" actId="1076"/>
        <pc:sldMkLst>
          <pc:docMk/>
          <pc:sldMk cId="141842313" sldId="258"/>
        </pc:sldMkLst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3" creationId="{EC75AD99-26BD-4FCD-9831-C1EBF240F0E8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5:30.645" v="533" actId="26606"/>
          <ac:spMkLst>
            <pc:docMk/>
            <pc:sldMk cId="141842313" sldId="258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14.399" v="750"/>
          <ac:picMkLst>
            <pc:docMk/>
            <pc:sldMk cId="141842313" sldId="258"/>
            <ac:picMk id="7" creationId="{19B7E34A-47C0-4EEC-A11B-72B0353F9BB5}"/>
          </ac:picMkLst>
        </pc:picChg>
        <pc:picChg chg="add mod">
          <ac:chgData name="Irving Leander Reascos Valencia" userId="355ef903-6e56-42c5-b4d8-5b764e20389a" providerId="ADAL" clId="{FF2A4FE9-6061-4F89-9356-7C24429792B8}" dt="2021-10-19T19:58:15.029" v="761" actId="1076"/>
          <ac:picMkLst>
            <pc:docMk/>
            <pc:sldMk cId="141842313" sldId="258"/>
            <ac:picMk id="6146" creationId="{3B8E4815-DB78-4C4E-95BC-C2A1518C9549}"/>
          </ac:picMkLst>
        </pc:picChg>
        <pc:picChg chg="add mod">
          <ac:chgData name="Irving Leander Reascos Valencia" userId="355ef903-6e56-42c5-b4d8-5b764e20389a" providerId="ADAL" clId="{FF2A4FE9-6061-4F89-9356-7C24429792B8}" dt="2021-10-19T19:59:14.598" v="764" actId="1076"/>
          <ac:picMkLst>
            <pc:docMk/>
            <pc:sldMk cId="141842313" sldId="258"/>
            <ac:picMk id="6148" creationId="{0EA8F629-581A-45BB-B9B5-1512B20D0D4E}"/>
          </ac:picMkLst>
        </pc:picChg>
        <pc:picChg chg="add mod">
          <ac:chgData name="Irving Leander Reascos Valencia" userId="355ef903-6e56-42c5-b4d8-5b764e20389a" providerId="ADAL" clId="{FF2A4FE9-6061-4F89-9356-7C24429792B8}" dt="2021-10-19T19:59:50.173" v="770" actId="1076"/>
          <ac:picMkLst>
            <pc:docMk/>
            <pc:sldMk cId="141842313" sldId="258"/>
            <ac:picMk id="6150" creationId="{8BBCD727-86E1-48D9-945C-ADD2B493758A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1.539" v="751"/>
        <pc:sldMkLst>
          <pc:docMk/>
          <pc:sldMk cId="3785552250" sldId="259"/>
        </pc:sldMkLst>
        <pc:spChg chg="mo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47:01.622" v="738" actId="20577"/>
          <ac:spMkLst>
            <pc:docMk/>
            <pc:sldMk cId="3785552250" sldId="259"/>
            <ac:spMk id="3" creationId="{1B8160BC-DBAF-4CF3-815A-DFCC0C01BC4D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8" creationId="{EA67B5B4-3A24-436E-B663-1B2EBFF8A0CD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9" creationId="{96CF2A2B-0745-440C-9224-C5C6A0A4286F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0" creationId="{987FDF89-C993-41F4-A1B8-DBAFF16008A9}"/>
          </ac:spMkLst>
        </pc:spChg>
        <pc:spChg chg="add del">
          <ac:chgData name="Irving Leander Reascos Valencia" userId="355ef903-6e56-42c5-b4d8-5b764e20389a" providerId="ADAL" clId="{FF2A4FE9-6061-4F89-9356-7C24429792B8}" dt="2021-10-19T19:24:04.890" v="490" actId="26606"/>
          <ac:spMkLst>
            <pc:docMk/>
            <pc:sldMk cId="3785552250" sldId="259"/>
            <ac:spMk id="11" creationId="{75BE6D6B-84C9-4D2B-97EB-773B7369EF82}"/>
          </ac:spMkLst>
        </pc:spChg>
        <pc:spChg chg="add del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2" creationId="{64E585EA-75FD-4025-8270-F66A58A15CDA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7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19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46:45.791" v="732" actId="26606"/>
          <ac:spMkLst>
            <pc:docMk/>
            <pc:sldMk cId="3785552250" sldId="259"/>
            <ac:spMk id="21" creationId="{D1D7179B-FF7C-482F-B3D9-2BE9ED1139F9}"/>
          </ac:spMkLst>
        </pc:spChg>
        <pc:picChg chg="add del">
          <ac:chgData name="Irving Leander Reascos Valencia" userId="355ef903-6e56-42c5-b4d8-5b764e20389a" providerId="ADAL" clId="{FF2A4FE9-6061-4F89-9356-7C24429792B8}" dt="2021-10-19T19:24:04.890" v="490" actId="26606"/>
          <ac:picMkLst>
            <pc:docMk/>
            <pc:sldMk cId="3785552250" sldId="259"/>
            <ac:picMk id="5" creationId="{75763AB6-E666-4B57-9B1C-25BAD63A8C94}"/>
          </ac:picMkLst>
        </pc:picChg>
        <pc:picChg chg="add mod">
          <ac:chgData name="Irving Leander Reascos Valencia" userId="355ef903-6e56-42c5-b4d8-5b764e20389a" providerId="ADAL" clId="{FF2A4FE9-6061-4F89-9356-7C24429792B8}" dt="2021-10-19T19:48:21.539" v="751"/>
          <ac:picMkLst>
            <pc:docMk/>
            <pc:sldMk cId="3785552250" sldId="259"/>
            <ac:picMk id="13" creationId="{1D3CEF4A-EFEE-4A62-8C1A-299D0027E6D2}"/>
          </ac:picMkLst>
        </pc:picChg>
      </pc:sldChg>
      <pc:sldChg chg="addSp delSp modSp mod setBg addAnim delAnim setClrOvrMap">
        <pc:chgData name="Irving Leander Reascos Valencia" userId="355ef903-6e56-42c5-b4d8-5b764e20389a" providerId="ADAL" clId="{FF2A4FE9-6061-4F89-9356-7C24429792B8}" dt="2021-10-19T19:48:25.932" v="752"/>
        <pc:sldMkLst>
          <pc:docMk/>
          <pc:sldMk cId="4233285982" sldId="260"/>
        </pc:sldMkLst>
        <pc:spChg chg="mod">
          <ac:chgData name="Irving Leander Reascos Valencia" userId="355ef903-6e56-42c5-b4d8-5b764e20389a" providerId="ADAL" clId="{FF2A4FE9-6061-4F89-9356-7C24429792B8}" dt="2021-10-19T19:26:47.321" v="538" actId="120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27:54.311" v="556" actId="27636"/>
          <ac:spMkLst>
            <pc:docMk/>
            <pc:sldMk cId="4233285982" sldId="260"/>
            <ac:spMk id="3" creationId="{2B0B0381-2015-4C05-B552-CD2565C5E8A6}"/>
          </ac:spMkLst>
        </pc:spChg>
        <pc:spChg chg="add del mod">
          <ac:chgData name="Irving Leander Reascos Valencia" userId="355ef903-6e56-42c5-b4d8-5b764e20389a" providerId="ADAL" clId="{FF2A4FE9-6061-4F89-9356-7C24429792B8}" dt="2021-10-19T19:27:46.518" v="550" actId="22"/>
          <ac:spMkLst>
            <pc:docMk/>
            <pc:sldMk cId="4233285982" sldId="260"/>
            <ac:spMk id="11" creationId="{A58C1D33-CA18-419E-B5E5-69B4DDF47FE8}"/>
          </ac:spMkLst>
        </pc:spChg>
        <pc:spChg chg="add">
          <ac:chgData name="Irving Leander Reascos Valencia" userId="355ef903-6e56-42c5-b4d8-5b764e20389a" providerId="ADAL" clId="{FF2A4FE9-6061-4F89-9356-7C24429792B8}" dt="2021-10-19T19:26:33.048" v="537" actId="26606"/>
          <ac:spMkLst>
            <pc:docMk/>
            <pc:sldMk cId="4233285982" sldId="260"/>
            <ac:spMk id="12" creationId="{A87EA4E9-DFD6-45D4-965D-8A79984EF440}"/>
          </ac:spMkLst>
        </pc:sp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4" creationId="{08423078-5043-4334-8185-EB958FD72868}"/>
          </ac:picMkLst>
        </pc:picChg>
        <pc:picChg chg="mod">
          <ac:chgData name="Irving Leander Reascos Valencia" userId="355ef903-6e56-42c5-b4d8-5b764e20389a" providerId="ADAL" clId="{FF2A4FE9-6061-4F89-9356-7C24429792B8}" dt="2021-10-19T19:26:33.048" v="537" actId="26606"/>
          <ac:picMkLst>
            <pc:docMk/>
            <pc:sldMk cId="4233285982" sldId="260"/>
            <ac:picMk id="5" creationId="{FD654689-E7BA-4402-91EB-A0D1CBC7240A}"/>
          </ac:picMkLst>
        </pc:picChg>
        <pc:picChg chg="add mod">
          <ac:chgData name="Irving Leander Reascos Valencia" userId="355ef903-6e56-42c5-b4d8-5b764e20389a" providerId="ADAL" clId="{FF2A4FE9-6061-4F89-9356-7C24429792B8}" dt="2021-10-19T19:48:25.932" v="752"/>
          <ac:picMkLst>
            <pc:docMk/>
            <pc:sldMk cId="4233285982" sldId="260"/>
            <ac:picMk id="13" creationId="{472ECC5D-5DCE-42CA-A1DE-5313E4B710A3}"/>
          </ac:picMkLst>
        </pc:picChg>
        <pc:picChg chg="add del">
          <ac:chgData name="Irving Leander Reascos Valencia" userId="355ef903-6e56-42c5-b4d8-5b764e20389a" providerId="ADAL" clId="{FF2A4FE9-6061-4F89-9356-7C24429792B8}" dt="2021-10-19T19:27:29.186" v="542"/>
          <ac:picMkLst>
            <pc:docMk/>
            <pc:sldMk cId="4233285982" sldId="260"/>
            <ac:picMk id="2050" creationId="{2C4A4DD4-FFA5-4C8A-A344-50225E4ECEC8}"/>
          </ac:picMkLst>
        </pc:picChg>
        <pc:cxnChg chg="add del">
          <ac:chgData name="Irving Leander Reascos Valencia" userId="355ef903-6e56-42c5-b4d8-5b764e20389a" providerId="ADAL" clId="{FF2A4FE9-6061-4F89-9356-7C24429792B8}" dt="2021-10-19T19:26:33.035" v="536" actId="26606"/>
          <ac:cxnSpMkLst>
            <pc:docMk/>
            <pc:sldMk cId="4233285982" sldId="260"/>
            <ac:cxnSpMk id="10" creationId="{B6375111-306C-49EA-9DD1-79A2ED78FA30}"/>
          </ac:cxnSpMkLst>
        </pc:cxnChg>
      </pc:sldChg>
      <pc:sldChg chg="del">
        <pc:chgData name="Irving Leander Reascos Valencia" userId="355ef903-6e56-42c5-b4d8-5b764e20389a" providerId="ADAL" clId="{FF2A4FE9-6061-4F89-9356-7C24429792B8}" dt="2021-10-19T19:27:16.357" v="540" actId="47"/>
        <pc:sldMkLst>
          <pc:docMk/>
          <pc:sldMk cId="4012795877" sldId="261"/>
        </pc:sldMkLst>
      </pc:sldChg>
      <pc:sldChg chg="addSp modSp mod setBg setClrOvrMap">
        <pc:chgData name="Irving Leander Reascos Valencia" userId="355ef903-6e56-42c5-b4d8-5b764e20389a" providerId="ADAL" clId="{FF2A4FE9-6061-4F89-9356-7C24429792B8}" dt="2021-10-19T19:48:28.315" v="753"/>
        <pc:sldMkLst>
          <pc:docMk/>
          <pc:sldMk cId="871309248" sldId="262"/>
        </pc:sldMkLst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2" creationId="{770AEAC1-D00D-4613-95F0-71CF1560AD62}"/>
          </ac:spMkLst>
        </pc:spChg>
        <pc:spChg chg="mo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3" creationId="{1B8160BC-DBAF-4CF3-815A-DFCC0C01BC4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8" creationId="{EA67B5B4-3A24-436E-B663-1B2EBFF8A0CD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0" creationId="{987FDF89-C993-41F4-A1B8-DBAFF16008A9}"/>
          </ac:spMkLst>
        </pc:spChg>
        <pc:spChg chg="add">
          <ac:chgData name="Irving Leander Reascos Valencia" userId="355ef903-6e56-42c5-b4d8-5b764e20389a" providerId="ADAL" clId="{FF2A4FE9-6061-4F89-9356-7C24429792B8}" dt="2021-10-19T19:28:31.529" v="557" actId="26606"/>
          <ac:spMkLst>
            <pc:docMk/>
            <pc:sldMk cId="871309248" sldId="262"/>
            <ac:spMk id="12" creationId="{64E585EA-75FD-4025-8270-F66A58A15CDA}"/>
          </ac:spMkLst>
        </pc:spChg>
        <pc:picChg chg="add mod">
          <ac:chgData name="Irving Leander Reascos Valencia" userId="355ef903-6e56-42c5-b4d8-5b764e20389a" providerId="ADAL" clId="{FF2A4FE9-6061-4F89-9356-7C24429792B8}" dt="2021-10-19T19:48:28.315" v="753"/>
          <ac:picMkLst>
            <pc:docMk/>
            <pc:sldMk cId="871309248" sldId="262"/>
            <ac:picMk id="7" creationId="{51DCDEF1-18AC-4EC1-A327-5F242A2A3C84}"/>
          </ac:picMkLst>
        </pc:picChg>
      </pc:sldChg>
      <pc:sldChg chg="addSp delSp modSp mod setBg setClrOvrMap">
        <pc:chgData name="Irving Leander Reascos Valencia" userId="355ef903-6e56-42c5-b4d8-5b764e20389a" providerId="ADAL" clId="{FF2A4FE9-6061-4F89-9356-7C24429792B8}" dt="2021-10-19T19:48:29.853" v="754"/>
        <pc:sldMkLst>
          <pc:docMk/>
          <pc:sldMk cId="49299221" sldId="263"/>
        </pc:sldMkLst>
        <pc:spChg chg="mo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2" creationId="{98EB2216-8FC6-44B0-82C2-66A7172A529A}"/>
          </ac:spMkLst>
        </pc:spChg>
        <pc:spChg chg="mod">
          <ac:chgData name="Irving Leander Reascos Valencia" userId="355ef903-6e56-42c5-b4d8-5b764e20389a" providerId="ADAL" clId="{FF2A4FE9-6061-4F89-9356-7C24429792B8}" dt="2021-10-19T19:44:03.958" v="731" actId="20577"/>
          <ac:spMkLst>
            <pc:docMk/>
            <pc:sldMk cId="49299221" sldId="263"/>
            <ac:spMk id="3" creationId="{2B0B0381-2015-4C05-B552-CD2565C5E8A6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0" creationId="{EE1FC7B4-E4A7-4452-B413-1A623E3A7230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2" creationId="{E0709AF0-24F0-4486-B189-BE6386BDB198}"/>
          </ac:spMkLst>
        </pc:spChg>
        <pc:spChg chg="add">
          <ac:chgData name="Irving Leander Reascos Valencia" userId="355ef903-6e56-42c5-b4d8-5b764e20389a" providerId="ADAL" clId="{FF2A4FE9-6061-4F89-9356-7C24429792B8}" dt="2021-10-19T19:43:49.600" v="717" actId="26606"/>
          <ac:spMkLst>
            <pc:docMk/>
            <pc:sldMk cId="49299221" sldId="263"/>
            <ac:spMk id="14" creationId="{FBE3B62F-5853-4A3C-B050-6186351A7176}"/>
          </ac:spMkLst>
        </pc:spChg>
        <pc:picChg chg="add mod">
          <ac:chgData name="Irving Leander Reascos Valencia" userId="355ef903-6e56-42c5-b4d8-5b764e20389a" providerId="ADAL" clId="{FF2A4FE9-6061-4F89-9356-7C24429792B8}" dt="2021-10-19T19:43:49.600" v="717" actId="26606"/>
          <ac:picMkLst>
            <pc:docMk/>
            <pc:sldMk cId="49299221" sldId="263"/>
            <ac:picMk id="5" creationId="{817A05BF-E72F-4461-88BD-57E35F5FCC8F}"/>
          </ac:picMkLst>
        </pc:picChg>
        <pc:picChg chg="del mod">
          <ac:chgData name="Irving Leander Reascos Valencia" userId="355ef903-6e56-42c5-b4d8-5b764e20389a" providerId="ADAL" clId="{FF2A4FE9-6061-4F89-9356-7C24429792B8}" dt="2021-10-19T19:32:18.367" v="709" actId="478"/>
          <ac:picMkLst>
            <pc:docMk/>
            <pc:sldMk cId="49299221" sldId="263"/>
            <ac:picMk id="6" creationId="{D1005B1C-5854-4BBE-8EC4-503731724299}"/>
          </ac:picMkLst>
        </pc:picChg>
        <pc:picChg chg="del">
          <ac:chgData name="Irving Leander Reascos Valencia" userId="355ef903-6e56-42c5-b4d8-5b764e20389a" providerId="ADAL" clId="{FF2A4FE9-6061-4F89-9356-7C24429792B8}" dt="2021-10-19T19:43:36.454" v="710" actId="478"/>
          <ac:picMkLst>
            <pc:docMk/>
            <pc:sldMk cId="49299221" sldId="263"/>
            <ac:picMk id="7" creationId="{ACEC54D9-C852-4E3A-BE1E-388ED60FF9AD}"/>
          </ac:picMkLst>
        </pc:picChg>
        <pc:picChg chg="add mod">
          <ac:chgData name="Irving Leander Reascos Valencia" userId="355ef903-6e56-42c5-b4d8-5b764e20389a" providerId="ADAL" clId="{FF2A4FE9-6061-4F89-9356-7C24429792B8}" dt="2021-10-19T19:48:29.853" v="754"/>
          <ac:picMkLst>
            <pc:docMk/>
            <pc:sldMk cId="49299221" sldId="263"/>
            <ac:picMk id="11" creationId="{393F21DA-126F-4DE1-A9A1-48D462C7C7F8}"/>
          </ac:picMkLst>
        </pc:picChg>
      </pc:sldChg>
      <pc:sldChg chg="addSp modSp">
        <pc:chgData name="Irving Leander Reascos Valencia" userId="355ef903-6e56-42c5-b4d8-5b764e20389a" providerId="ADAL" clId="{FF2A4FE9-6061-4F89-9356-7C24429792B8}" dt="2021-10-19T19:48:33.031" v="755"/>
        <pc:sldMkLst>
          <pc:docMk/>
          <pc:sldMk cId="3345648404" sldId="264"/>
        </pc:sldMkLst>
        <pc:picChg chg="add mod">
          <ac:chgData name="Irving Leander Reascos Valencia" userId="355ef903-6e56-42c5-b4d8-5b764e20389a" providerId="ADAL" clId="{FF2A4FE9-6061-4F89-9356-7C24429792B8}" dt="2021-10-19T19:48:33.031" v="755"/>
          <ac:picMkLst>
            <pc:docMk/>
            <pc:sldMk cId="3345648404" sldId="264"/>
            <ac:picMk id="6" creationId="{9C118C18-DB7F-41BB-AB4F-FC58BDFE06AF}"/>
          </ac:picMkLst>
        </pc:picChg>
      </pc:sldChg>
    </pc:docChg>
  </pc:docChgLst>
  <pc:docChgLst>
    <pc:chgData name="Rodrigo da Silva Gomes Peres Coelho" userId="S::pg47622@uminho.pt::32a22569-e572-4c9f-bf40-e144b3d8d0a1" providerId="AD" clId="Web-{24E1AECB-103D-1B18-01CE-E9CCEEB91B9E}"/>
    <pc:docChg chg="addSld modSld">
      <pc:chgData name="Rodrigo da Silva Gomes Peres Coelho" userId="S::pg47622@uminho.pt::32a22569-e572-4c9f-bf40-e144b3d8d0a1" providerId="AD" clId="Web-{24E1AECB-103D-1B18-01CE-E9CCEEB91B9E}" dt="2021-10-26T14:51:25.069" v="514" actId="20577"/>
      <pc:docMkLst>
        <pc:docMk/>
      </pc:docMkLst>
      <pc:sldChg chg="modSp">
        <pc:chgData name="Rodrigo da Silva Gomes Peres Coelho" userId="S::pg47622@uminho.pt::32a22569-e572-4c9f-bf40-e144b3d8d0a1" providerId="AD" clId="Web-{24E1AECB-103D-1B18-01CE-E9CCEEB91B9E}" dt="2021-10-26T14:21:29.474" v="1" actId="1076"/>
        <pc:sldMkLst>
          <pc:docMk/>
          <pc:sldMk cId="141842313" sldId="258"/>
        </pc:sldMkLst>
        <pc:spChg chg="mod">
          <ac:chgData name="Rodrigo da Silva Gomes Peres Coelho" userId="S::pg47622@uminho.pt::32a22569-e572-4c9f-bf40-e144b3d8d0a1" providerId="AD" clId="Web-{24E1AECB-103D-1B18-01CE-E9CCEEB91B9E}" dt="2021-10-26T14:21:29.474" v="1" actId="1076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Rodrigo da Silva Gomes Peres Coelho" userId="S::pg47622@uminho.pt::32a22569-e572-4c9f-bf40-e144b3d8d0a1" providerId="AD" clId="Web-{24E1AECB-103D-1B18-01CE-E9CCEEB91B9E}" dt="2021-10-26T14:25:24.165" v="5" actId="20577"/>
        <pc:sldMkLst>
          <pc:docMk/>
          <pc:sldMk cId="871309248" sldId="262"/>
        </pc:sldMkLst>
        <pc:spChg chg="mod">
          <ac:chgData name="Rodrigo da Silva Gomes Peres Coelho" userId="S::pg47622@uminho.pt::32a22569-e572-4c9f-bf40-e144b3d8d0a1" providerId="AD" clId="Web-{24E1AECB-103D-1B18-01CE-E9CCEEB91B9E}" dt="2021-10-26T14:25:24.165" v="5" actId="20577"/>
          <ac:spMkLst>
            <pc:docMk/>
            <pc:sldMk cId="871309248" sldId="262"/>
            <ac:spMk id="3" creationId="{1B8160BC-DBAF-4CF3-815A-DFCC0C01BC4D}"/>
          </ac:spMkLst>
        </pc:spChg>
      </pc:sldChg>
      <pc:sldChg chg="addSp delSp modSp">
        <pc:chgData name="Rodrigo da Silva Gomes Peres Coelho" userId="S::pg47622@uminho.pt::32a22569-e572-4c9f-bf40-e144b3d8d0a1" providerId="AD" clId="Web-{24E1AECB-103D-1B18-01CE-E9CCEEB91B9E}" dt="2021-10-26T14:37:02.740" v="11"/>
        <pc:sldMkLst>
          <pc:docMk/>
          <pc:sldMk cId="49299221" sldId="263"/>
        </pc:sldMkLst>
        <pc:spChg chg="add del mod">
          <ac:chgData name="Rodrigo da Silva Gomes Peres Coelho" userId="S::pg47622@uminho.pt::32a22569-e572-4c9f-bf40-e144b3d8d0a1" providerId="AD" clId="Web-{24E1AECB-103D-1B18-01CE-E9CCEEB91B9E}" dt="2021-10-26T14:37:02.740" v="11"/>
          <ac:spMkLst>
            <pc:docMk/>
            <pc:sldMk cId="49299221" sldId="263"/>
            <ac:spMk id="4" creationId="{06E4F740-1388-4B62-83C1-260A674E5BB9}"/>
          </ac:spMkLst>
        </pc:spChg>
      </pc:sldChg>
      <pc:sldChg chg="addSp modSp">
        <pc:chgData name="Rodrigo da Silva Gomes Peres Coelho" userId="S::pg47622@uminho.pt::32a22569-e572-4c9f-bf40-e144b3d8d0a1" providerId="AD" clId="Web-{24E1AECB-103D-1B18-01CE-E9CCEEB91B9E}" dt="2021-10-26T14:42:30.700" v="145" actId="14100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24E1AECB-103D-1B18-01CE-E9CCEEB91B9E}" dt="2021-10-26T14:41:10.104" v="14" actId="20577"/>
          <ac:spMkLst>
            <pc:docMk/>
            <pc:sldMk cId="3345648404" sldId="264"/>
            <ac:spMk id="2" creationId="{3521A686-2A8F-44AB-9FFA-739C74C1E6F6}"/>
          </ac:spMkLst>
        </pc:spChg>
        <pc:spChg chg="add mod">
          <ac:chgData name="Rodrigo da Silva Gomes Peres Coelho" userId="S::pg47622@uminho.pt::32a22569-e572-4c9f-bf40-e144b3d8d0a1" providerId="AD" clId="Web-{24E1AECB-103D-1B18-01CE-E9CCEEB91B9E}" dt="2021-10-26T14:42:30.700" v="145" actId="14100"/>
          <ac:spMkLst>
            <pc:docMk/>
            <pc:sldMk cId="3345648404" sldId="264"/>
            <ac:spMk id="3" creationId="{8D8E753A-5D4A-4E9D-8650-BAD1F8D1FC30}"/>
          </ac:spMkLst>
        </pc:spChg>
        <pc:picChg chg="mod">
          <ac:chgData name="Rodrigo da Silva Gomes Peres Coelho" userId="S::pg47622@uminho.pt::32a22569-e572-4c9f-bf40-e144b3d8d0a1" providerId="AD" clId="Web-{24E1AECB-103D-1B18-01CE-E9CCEEB91B9E}" dt="2021-10-26T14:40:55.198" v="12" actId="1076"/>
          <ac:picMkLst>
            <pc:docMk/>
            <pc:sldMk cId="3345648404" sldId="264"/>
            <ac:picMk id="7" creationId="{BABBFE0C-6DB8-4D5C-8B4A-46A566D9BD09}"/>
          </ac:picMkLst>
        </pc:picChg>
      </pc:sldChg>
      <pc:sldChg chg="modSp new">
        <pc:chgData name="Rodrigo da Silva Gomes Peres Coelho" userId="S::pg47622@uminho.pt::32a22569-e572-4c9f-bf40-e144b3d8d0a1" providerId="AD" clId="Web-{24E1AECB-103D-1B18-01CE-E9CCEEB91B9E}" dt="2021-10-26T14:51:25.069" v="514" actId="20577"/>
        <pc:sldMkLst>
          <pc:docMk/>
          <pc:sldMk cId="211770228" sldId="266"/>
        </pc:sldMkLst>
        <pc:spChg chg="mod">
          <ac:chgData name="Rodrigo da Silva Gomes Peres Coelho" userId="S::pg47622@uminho.pt::32a22569-e572-4c9f-bf40-e144b3d8d0a1" providerId="AD" clId="Web-{24E1AECB-103D-1B18-01CE-E9CCEEB91B9E}" dt="2021-10-26T14:47:05.345" v="185" actId="20577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Rodrigo da Silva Gomes Peres Coelho" userId="S::pg47622@uminho.pt::32a22569-e572-4c9f-bf40-e144b3d8d0a1" providerId="AD" clId="Web-{24E1AECB-103D-1B18-01CE-E9CCEEB91B9E}" dt="2021-10-26T14:51:25.069" v="514" actId="20577"/>
          <ac:spMkLst>
            <pc:docMk/>
            <pc:sldMk cId="211770228" sldId="266"/>
            <ac:spMk id="3" creationId="{63159C8C-6B3D-4567-8A90-8CE0A3BEDE33}"/>
          </ac:spMkLst>
        </pc:spChg>
      </pc:sldChg>
    </pc:docChg>
  </pc:docChgLst>
  <pc:docChgLst>
    <pc:chgData name="Irving Leander Reascos Valencia" userId="S::pg47264@uminho.pt::8da0aa10-e628-4418-996a-6e2b438f5890" providerId="AD" clId="Web-{A750D241-F792-F43D-BD3F-ED7260A080B3}"/>
    <pc:docChg chg="modSld">
      <pc:chgData name="Irving Leander Reascos Valencia" userId="S::pg47264@uminho.pt::8da0aa10-e628-4418-996a-6e2b438f5890" providerId="AD" clId="Web-{A750D241-F792-F43D-BD3F-ED7260A080B3}" dt="2021-10-19T17:28:22.379" v="402" actId="1076"/>
      <pc:docMkLst>
        <pc:docMk/>
      </pc:docMkLst>
      <pc:sldChg chg="modSp">
        <pc:chgData name="Irving Leander Reascos Valencia" userId="S::pg47264@uminho.pt::8da0aa10-e628-4418-996a-6e2b438f5890" providerId="AD" clId="Web-{A750D241-F792-F43D-BD3F-ED7260A080B3}" dt="2021-10-19T15:13:52.687" v="240" actId="20577"/>
        <pc:sldMkLst>
          <pc:docMk/>
          <pc:sldMk cId="141842313" sldId="258"/>
        </pc:sldMkLst>
        <pc:spChg chg="mod">
          <ac:chgData name="Irving Leander Reascos Valencia" userId="S::pg47264@uminho.pt::8da0aa10-e628-4418-996a-6e2b438f5890" providerId="AD" clId="Web-{A750D241-F792-F43D-BD3F-ED7260A080B3}" dt="2021-10-19T15:07:46.883" v="1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3:52.687" v="240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modSp">
        <pc:chgData name="Irving Leander Reascos Valencia" userId="S::pg47264@uminho.pt::8da0aa10-e628-4418-996a-6e2b438f5890" providerId="AD" clId="Web-{A750D241-F792-F43D-BD3F-ED7260A080B3}" dt="2021-10-19T15:14:05.735" v="253" actId="20577"/>
        <pc:sldMkLst>
          <pc:docMk/>
          <pc:sldMk cId="3785552250" sldId="259"/>
        </pc:sldMkLst>
        <pc:spChg chg="mod">
          <ac:chgData name="Irving Leander Reascos Valencia" userId="S::pg47264@uminho.pt::8da0aa10-e628-4418-996a-6e2b438f5890" providerId="AD" clId="Web-{A750D241-F792-F43D-BD3F-ED7260A080B3}" dt="2021-10-19T15:11:56.117" v="137" actId="20577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4:05.735" v="253" actId="20577"/>
          <ac:spMkLst>
            <pc:docMk/>
            <pc:sldMk cId="3785552250" sldId="259"/>
            <ac:spMk id="3" creationId="{1B8160BC-DBAF-4CF3-815A-DFCC0C01BC4D}"/>
          </ac:spMkLst>
        </pc:spChg>
      </pc:sldChg>
      <pc:sldChg chg="addSp delSp modSp">
        <pc:chgData name="Irving Leander Reascos Valencia" userId="S::pg47264@uminho.pt::8da0aa10-e628-4418-996a-6e2b438f5890" providerId="AD" clId="Web-{A750D241-F792-F43D-BD3F-ED7260A080B3}" dt="2021-10-19T16:24:01.823" v="400" actId="1076"/>
        <pc:sldMkLst>
          <pc:docMk/>
          <pc:sldMk cId="4233285982" sldId="260"/>
        </pc:sldMkLst>
        <pc:spChg chg="mod">
          <ac:chgData name="Irving Leander Reascos Valencia" userId="S::pg47264@uminho.pt::8da0aa10-e628-4418-996a-6e2b438f5890" providerId="AD" clId="Web-{A750D241-F792-F43D-BD3F-ED7260A080B3}" dt="2021-10-19T15:14:52.597" v="281" actId="20577"/>
          <ac:spMkLst>
            <pc:docMk/>
            <pc:sldMk cId="4233285982" sldId="260"/>
            <ac:spMk id="2" creationId="{98EB2216-8FC6-44B0-82C2-66A7172A529A}"/>
          </ac:spMkLst>
        </pc:spChg>
        <pc:spChg chg="mod">
          <ac:chgData name="Irving Leander Reascos Valencia" userId="S::pg47264@uminho.pt::8da0aa10-e628-4418-996a-6e2b438f5890" providerId="AD" clId="Web-{A750D241-F792-F43D-BD3F-ED7260A080B3}" dt="2021-10-19T15:16:49.636" v="383" actId="20577"/>
          <ac:spMkLst>
            <pc:docMk/>
            <pc:sldMk cId="4233285982" sldId="260"/>
            <ac:spMk id="3" creationId="{2B0B0381-2015-4C05-B552-CD2565C5E8A6}"/>
          </ac:spMkLst>
        </pc:spChg>
        <pc:picChg chg="add mod">
          <ac:chgData name="Irving Leander Reascos Valencia" userId="S::pg47264@uminho.pt::8da0aa10-e628-4418-996a-6e2b438f5890" providerId="AD" clId="Web-{A750D241-F792-F43D-BD3F-ED7260A080B3}" dt="2021-10-19T16:24:01.823" v="400" actId="1076"/>
          <ac:picMkLst>
            <pc:docMk/>
            <pc:sldMk cId="4233285982" sldId="260"/>
            <ac:picMk id="4" creationId="{08423078-5043-4334-8185-EB958FD72868}"/>
          </ac:picMkLst>
        </pc:picChg>
        <pc:picChg chg="add del mod">
          <ac:chgData name="Irving Leander Reascos Valencia" userId="S::pg47264@uminho.pt::8da0aa10-e628-4418-996a-6e2b438f5890" providerId="AD" clId="Web-{A750D241-F792-F43D-BD3F-ED7260A080B3}" dt="2021-10-19T16:04:13.586" v="388"/>
          <ac:picMkLst>
            <pc:docMk/>
            <pc:sldMk cId="4233285982" sldId="260"/>
            <ac:picMk id="4" creationId="{D61E8219-6328-4CC2-9445-89E38D68C2CA}"/>
          </ac:picMkLst>
        </pc:picChg>
        <pc:picChg chg="add mod">
          <ac:chgData name="Irving Leander Reascos Valencia" userId="S::pg47264@uminho.pt::8da0aa10-e628-4418-996a-6e2b438f5890" providerId="AD" clId="Web-{A750D241-F792-F43D-BD3F-ED7260A080B3}" dt="2021-10-19T16:04:36.883" v="394" actId="14100"/>
          <ac:picMkLst>
            <pc:docMk/>
            <pc:sldMk cId="4233285982" sldId="260"/>
            <ac:picMk id="5" creationId="{FD654689-E7BA-4402-91EB-A0D1CBC7240A}"/>
          </ac:picMkLst>
        </pc:picChg>
      </pc:sldChg>
      <pc:sldChg chg="modSp">
        <pc:chgData name="Irving Leander Reascos Valencia" userId="S::pg47264@uminho.pt::8da0aa10-e628-4418-996a-6e2b438f5890" providerId="AD" clId="Web-{A750D241-F792-F43D-BD3F-ED7260A080B3}" dt="2021-10-19T17:28:22.379" v="402" actId="1076"/>
        <pc:sldMkLst>
          <pc:docMk/>
          <pc:sldMk cId="49299221" sldId="263"/>
        </pc:sldMkLst>
        <pc:picChg chg="mod">
          <ac:chgData name="Irving Leander Reascos Valencia" userId="S::pg47264@uminho.pt::8da0aa10-e628-4418-996a-6e2b438f5890" providerId="AD" clId="Web-{A750D241-F792-F43D-BD3F-ED7260A080B3}" dt="2021-10-19T17:28:15.972" v="401" actId="1076"/>
          <ac:picMkLst>
            <pc:docMk/>
            <pc:sldMk cId="49299221" sldId="263"/>
            <ac:picMk id="6" creationId="{D1005B1C-5854-4BBE-8EC4-503731724299}"/>
          </ac:picMkLst>
        </pc:picChg>
        <pc:picChg chg="mod">
          <ac:chgData name="Irving Leander Reascos Valencia" userId="S::pg47264@uminho.pt::8da0aa10-e628-4418-996a-6e2b438f5890" providerId="AD" clId="Web-{A750D241-F792-F43D-BD3F-ED7260A080B3}" dt="2021-10-19T17:28:22.379" v="402" actId="1076"/>
          <ac:picMkLst>
            <pc:docMk/>
            <pc:sldMk cId="49299221" sldId="263"/>
            <ac:picMk id="7" creationId="{ACEC54D9-C852-4E3A-BE1E-388ED60FF9AD}"/>
          </ac:picMkLst>
        </pc:picChg>
      </pc:sldChg>
    </pc:docChg>
  </pc:docChgLst>
  <pc:docChgLst>
    <pc:chgData clId="Web-{A86F0C09-EE21-C629-F016-BFCB9744CC68}"/>
    <pc:docChg chg="modSld">
      <pc:chgData name="" userId="" providerId="" clId="Web-{A86F0C09-EE21-C629-F016-BFCB9744CC68}" dt="2021-10-19T15:09:17.655" v="1" actId="20577"/>
      <pc:docMkLst>
        <pc:docMk/>
      </pc:docMkLst>
      <pc:sldChg chg="modSp">
        <pc:chgData name="" userId="" providerId="" clId="Web-{A86F0C09-EE21-C629-F016-BFCB9744CC68}" dt="2021-10-19T15:09:17.655" v="1" actId="20577"/>
        <pc:sldMkLst>
          <pc:docMk/>
          <pc:sldMk cId="3916293193" sldId="256"/>
        </pc:sldMkLst>
        <pc:spChg chg="mod">
          <ac:chgData name="" userId="" providerId="" clId="Web-{A86F0C09-EE21-C629-F016-BFCB9744CC68}" dt="2021-10-19T15:09:17.655" v="1" actId="20577"/>
          <ac:spMkLst>
            <pc:docMk/>
            <pc:sldMk cId="3916293193" sldId="256"/>
            <ac:spMk id="2" creationId="{01E1C496-4AD5-42C1-AF59-6EF89DF50AA1}"/>
          </ac:spMkLst>
        </pc:spChg>
      </pc:sldChg>
    </pc:docChg>
  </pc:docChgLst>
  <pc:docChgLst>
    <pc:chgData name="Irving Leander Reascos Valencia" userId="8da0aa10-e628-4418-996a-6e2b438f5890" providerId="ADAL" clId="{FF2A4FE9-6061-4F89-9356-7C24429792B8}"/>
    <pc:docChg chg="undo redo custSel modSld">
      <pc:chgData name="Irving Leander Reascos Valencia" userId="8da0aa10-e628-4418-996a-6e2b438f5890" providerId="ADAL" clId="{FF2A4FE9-6061-4F89-9356-7C24429792B8}" dt="2021-10-26T14:52:22.138" v="297" actId="26606"/>
      <pc:docMkLst>
        <pc:docMk/>
      </pc:docMkLst>
      <pc:sldChg chg="modSp mod">
        <pc:chgData name="Irving Leander Reascos Valencia" userId="8da0aa10-e628-4418-996a-6e2b438f5890" providerId="ADAL" clId="{FF2A4FE9-6061-4F89-9356-7C24429792B8}" dt="2021-10-26T14:42:41.031" v="245" actId="113"/>
        <pc:sldMkLst>
          <pc:docMk/>
          <pc:sldMk cId="3916293193" sldId="256"/>
        </pc:sldMkLst>
        <pc:spChg chg="mod">
          <ac:chgData name="Irving Leander Reascos Valencia" userId="8da0aa10-e628-4418-996a-6e2b438f5890" providerId="ADAL" clId="{FF2A4FE9-6061-4F89-9356-7C24429792B8}" dt="2021-10-26T14:42:41.031" v="245" actId="113"/>
          <ac:spMkLst>
            <pc:docMk/>
            <pc:sldMk cId="3916293193" sldId="256"/>
            <ac:spMk id="2" creationId="{01E1C496-4AD5-42C1-AF59-6EF89DF50AA1}"/>
          </ac:spMkLst>
        </pc:spChg>
        <pc:spChg chg="mod">
          <ac:chgData name="Irving Leander Reascos Valencia" userId="8da0aa10-e628-4418-996a-6e2b438f5890" providerId="ADAL" clId="{FF2A4FE9-6061-4F89-9356-7C24429792B8}" dt="2021-10-26T14:42:33.819" v="243" actId="20577"/>
          <ac:spMkLst>
            <pc:docMk/>
            <pc:sldMk cId="3916293193" sldId="256"/>
            <ac:spMk id="3" creationId="{0365D8F3-60E4-4177-9BCF-31DFC5083F2F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27:34.903" v="85" actId="20577"/>
        <pc:sldMkLst>
          <pc:docMk/>
          <pc:sldMk cId="141842313" sldId="258"/>
        </pc:sldMkLst>
        <pc:spChg chg="mod">
          <ac:chgData name="Irving Leander Reascos Valencia" userId="8da0aa10-e628-4418-996a-6e2b438f5890" providerId="ADAL" clId="{FF2A4FE9-6061-4F89-9356-7C24429792B8}" dt="2021-10-26T14:27:34.903" v="85" actId="20577"/>
          <ac:spMkLst>
            <pc:docMk/>
            <pc:sldMk cId="141842313" sldId="258"/>
            <ac:spMk id="2" creationId="{C9F13D6B-ADDC-4D9F-8F64-BFE5D3350D4E}"/>
          </ac:spMkLst>
        </pc:spChg>
        <pc:spChg chg="mod">
          <ac:chgData name="Irving Leander Reascos Valencia" userId="8da0aa10-e628-4418-996a-6e2b438f5890" providerId="ADAL" clId="{FF2A4FE9-6061-4F89-9356-7C24429792B8}" dt="2021-10-26T14:24:28.738" v="26" actId="20577"/>
          <ac:spMkLst>
            <pc:docMk/>
            <pc:sldMk cId="141842313" sldId="258"/>
            <ac:spMk id="3" creationId="{EC75AD99-26BD-4FCD-9831-C1EBF240F0E8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41:47.269" v="224" actId="403"/>
        <pc:sldMkLst>
          <pc:docMk/>
          <pc:sldMk cId="3785552250" sldId="259"/>
        </pc:sldMkLst>
        <pc:spChg chg="mod">
          <ac:chgData name="Irving Leander Reascos Valencia" userId="8da0aa10-e628-4418-996a-6e2b438f5890" providerId="ADAL" clId="{FF2A4FE9-6061-4F89-9356-7C24429792B8}" dt="2021-10-26T14:38:35.430" v="212" actId="404"/>
          <ac:spMkLst>
            <pc:docMk/>
            <pc:sldMk cId="3785552250" sldId="259"/>
            <ac:spMk id="2" creationId="{770AEAC1-D00D-4613-95F0-71CF1560AD62}"/>
          </ac:spMkLst>
        </pc:spChg>
        <pc:spChg chg="mod">
          <ac:chgData name="Irving Leander Reascos Valencia" userId="8da0aa10-e628-4418-996a-6e2b438f5890" providerId="ADAL" clId="{FF2A4FE9-6061-4F89-9356-7C24429792B8}" dt="2021-10-26T14:41:47.269" v="224" actId="403"/>
          <ac:spMkLst>
            <pc:docMk/>
            <pc:sldMk cId="3785552250" sldId="259"/>
            <ac:spMk id="3" creationId="{1B8160BC-DBAF-4CF3-815A-DFCC0C01BC4D}"/>
          </ac:spMkLst>
        </pc:spChg>
      </pc:sldChg>
      <pc:sldChg chg="addSp delSp modSp mod">
        <pc:chgData name="Irving Leander Reascos Valencia" userId="8da0aa10-e628-4418-996a-6e2b438f5890" providerId="ADAL" clId="{FF2A4FE9-6061-4F89-9356-7C24429792B8}" dt="2021-10-26T14:45:20.318" v="265" actId="21"/>
        <pc:sldMkLst>
          <pc:docMk/>
          <pc:sldMk cId="4233285982" sldId="260"/>
        </pc:sldMkLst>
        <pc:spChg chg="add del">
          <ac:chgData name="Irving Leander Reascos Valencia" userId="8da0aa10-e628-4418-996a-6e2b438f5890" providerId="ADAL" clId="{FF2A4FE9-6061-4F89-9356-7C24429792B8}" dt="2021-10-26T14:44:43.910" v="253" actId="21"/>
          <ac:spMkLst>
            <pc:docMk/>
            <pc:sldMk cId="4233285982" sldId="260"/>
            <ac:spMk id="6" creationId="{B5C73646-2134-4FAA-A15E-89C1E4E6A4F1}"/>
          </ac:spMkLst>
        </pc:spChg>
        <pc:spChg chg="add del mod">
          <ac:chgData name="Irving Leander Reascos Valencia" userId="8da0aa10-e628-4418-996a-6e2b438f5890" providerId="ADAL" clId="{FF2A4FE9-6061-4F89-9356-7C24429792B8}" dt="2021-10-26T14:45:20.318" v="265" actId="21"/>
          <ac:spMkLst>
            <pc:docMk/>
            <pc:sldMk cId="4233285982" sldId="260"/>
            <ac:spMk id="10" creationId="{B87ED4A4-20AF-4599-9D23-B0F123D75FE0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32:34.949" v="104" actId="20577"/>
        <pc:sldMkLst>
          <pc:docMk/>
          <pc:sldMk cId="871309248" sldId="262"/>
        </pc:sldMkLst>
        <pc:spChg chg="mod">
          <ac:chgData name="Irving Leander Reascos Valencia" userId="8da0aa10-e628-4418-996a-6e2b438f5890" providerId="ADAL" clId="{FF2A4FE9-6061-4F89-9356-7C24429792B8}" dt="2021-10-26T14:32:34.949" v="104" actId="20577"/>
          <ac:spMkLst>
            <pc:docMk/>
            <pc:sldMk cId="871309248" sldId="262"/>
            <ac:spMk id="2" creationId="{770AEAC1-D00D-4613-95F0-71CF1560AD62}"/>
          </ac:spMkLst>
        </pc:spChg>
      </pc:sldChg>
      <pc:sldChg chg="modSp mod">
        <pc:chgData name="Irving Leander Reascos Valencia" userId="8da0aa10-e628-4418-996a-6e2b438f5890" providerId="ADAL" clId="{FF2A4FE9-6061-4F89-9356-7C24429792B8}" dt="2021-10-26T14:39:16.372" v="215" actId="1076"/>
        <pc:sldMkLst>
          <pc:docMk/>
          <pc:sldMk cId="49299221" sldId="263"/>
        </pc:sldMkLst>
        <pc:spChg chg="mod">
          <ac:chgData name="Irving Leander Reascos Valencia" userId="8da0aa10-e628-4418-996a-6e2b438f5890" providerId="ADAL" clId="{FF2A4FE9-6061-4F89-9356-7C24429792B8}" dt="2021-10-26T14:33:21.350" v="119" actId="20577"/>
          <ac:spMkLst>
            <pc:docMk/>
            <pc:sldMk cId="49299221" sldId="263"/>
            <ac:spMk id="2" creationId="{98EB2216-8FC6-44B0-82C2-66A7172A529A}"/>
          </ac:spMkLst>
        </pc:spChg>
        <pc:picChg chg="mod">
          <ac:chgData name="Irving Leander Reascos Valencia" userId="8da0aa10-e628-4418-996a-6e2b438f5890" providerId="ADAL" clId="{FF2A4FE9-6061-4F89-9356-7C24429792B8}" dt="2021-10-26T14:39:16.372" v="215" actId="1076"/>
          <ac:picMkLst>
            <pc:docMk/>
            <pc:sldMk cId="49299221" sldId="263"/>
            <ac:picMk id="5" creationId="{817A05BF-E72F-4461-88BD-57E35F5FCC8F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6T14:46:04.004" v="274"/>
        <pc:sldMkLst>
          <pc:docMk/>
          <pc:sldMk cId="3345648404" sldId="264"/>
        </pc:sldMkLst>
        <pc:spChg chg="mod">
          <ac:chgData name="Irving Leander Reascos Valencia" userId="8da0aa10-e628-4418-996a-6e2b438f5890" providerId="ADAL" clId="{FF2A4FE9-6061-4F89-9356-7C24429792B8}" dt="2021-10-26T14:45:47.224" v="271" actId="255"/>
          <ac:spMkLst>
            <pc:docMk/>
            <pc:sldMk cId="3345648404" sldId="264"/>
            <ac:spMk id="2" creationId="{3521A686-2A8F-44AB-9FFA-739C74C1E6F6}"/>
          </ac:spMkLst>
        </pc:spChg>
        <pc:spChg chg="mod ord">
          <ac:chgData name="Irving Leander Reascos Valencia" userId="8da0aa10-e628-4418-996a-6e2b438f5890" providerId="ADAL" clId="{FF2A4FE9-6061-4F89-9356-7C24429792B8}" dt="2021-10-26T14:45:53.250" v="273" actId="1076"/>
          <ac:spMkLst>
            <pc:docMk/>
            <pc:sldMk cId="3345648404" sldId="264"/>
            <ac:spMk id="3" creationId="{8D8E753A-5D4A-4E9D-8650-BAD1F8D1FC30}"/>
          </ac:spMkLst>
        </pc:spChg>
        <pc:spChg chg="mod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5" creationId="{7C805288-A220-4E73-A110-85396D51526E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2" creationId="{EE1FC7B4-E4A7-4452-B413-1A623E3A7230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4" creationId="{E0709AF0-24F0-4486-B189-BE6386BDB198}"/>
          </ac:spMkLst>
        </pc:spChg>
        <pc:spChg chg="add del mod ord">
          <ac:chgData name="Irving Leander Reascos Valencia" userId="8da0aa10-e628-4418-996a-6e2b438f5890" providerId="ADAL" clId="{FF2A4FE9-6061-4F89-9356-7C24429792B8}" dt="2021-10-26T14:45:10.988" v="261" actId="21"/>
          <ac:spMkLst>
            <pc:docMk/>
            <pc:sldMk cId="3345648404" sldId="264"/>
            <ac:spMk id="15" creationId="{03CB81EE-948B-49C1-94AC-7AB163CF8231}"/>
          </ac:spMkLst>
        </pc:spChg>
        <pc:spChg chg="add del">
          <ac:chgData name="Irving Leander Reascos Valencia" userId="8da0aa10-e628-4418-996a-6e2b438f5890" providerId="ADAL" clId="{FF2A4FE9-6061-4F89-9356-7C24429792B8}" dt="2021-10-26T14:44:01.910" v="251" actId="26606"/>
          <ac:spMkLst>
            <pc:docMk/>
            <pc:sldMk cId="3345648404" sldId="264"/>
            <ac:spMk id="16" creationId="{FBE3B62F-5853-4A3C-B050-6186351A7176}"/>
          </ac:spMkLst>
        </pc:spChg>
        <pc:spChg chg="add mod ord">
          <ac:chgData name="Irving Leander Reascos Valencia" userId="8da0aa10-e628-4418-996a-6e2b438f5890" providerId="ADAL" clId="{FF2A4FE9-6061-4F89-9356-7C24429792B8}" dt="2021-10-26T14:45:24.888" v="268" actId="167"/>
          <ac:spMkLst>
            <pc:docMk/>
            <pc:sldMk cId="3345648404" sldId="264"/>
            <ac:spMk id="17" creationId="{4191F4AB-111F-4576-9964-19906185D7B6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1" creationId="{33CD251C-A887-4D2F-925B-FC097198538B}"/>
          </ac:spMkLst>
        </pc:spChg>
        <pc:spChg chg="add del">
          <ac:chgData name="Irving Leander Reascos Valencia" userId="8da0aa10-e628-4418-996a-6e2b438f5890" providerId="ADAL" clId="{FF2A4FE9-6061-4F89-9356-7C24429792B8}" dt="2021-10-26T14:44:00.277" v="249" actId="26606"/>
          <ac:spMkLst>
            <pc:docMk/>
            <pc:sldMk cId="3345648404" sldId="264"/>
            <ac:spMk id="23" creationId="{B19D093C-27FB-4032-B282-42C4563F257C}"/>
          </ac:spMkLst>
        </pc:spChg>
        <pc:grpChg chg="add del">
          <ac:chgData name="Irving Leander Reascos Valencia" userId="8da0aa10-e628-4418-996a-6e2b438f5890" providerId="ADAL" clId="{FF2A4FE9-6061-4F89-9356-7C24429792B8}" dt="2021-10-26T14:44:00.277" v="249" actId="26606"/>
          <ac:grpSpMkLst>
            <pc:docMk/>
            <pc:sldMk cId="3345648404" sldId="264"/>
            <ac:grpSpMk id="25" creationId="{35EE815E-1BD3-4777-B652-6D98825BF66B}"/>
          </ac:grpSpMkLst>
        </pc:grpChg>
        <pc:picChg chg="del">
          <ac:chgData name="Irving Leander Reascos Valencia" userId="8da0aa10-e628-4418-996a-6e2b438f5890" providerId="ADAL" clId="{FF2A4FE9-6061-4F89-9356-7C24429792B8}" dt="2021-10-26T14:39:50.999" v="216" actId="21"/>
          <ac:picMkLst>
            <pc:docMk/>
            <pc:sldMk cId="3345648404" sldId="264"/>
            <ac:picMk id="6" creationId="{9C118C18-DB7F-41BB-AB4F-FC58BDFE06AF}"/>
          </ac:picMkLst>
        </pc:picChg>
        <pc:picChg chg="mod">
          <ac:chgData name="Irving Leander Reascos Valencia" userId="8da0aa10-e628-4418-996a-6e2b438f5890" providerId="ADAL" clId="{FF2A4FE9-6061-4F89-9356-7C24429792B8}" dt="2021-10-26T14:44:56.180" v="259" actId="1076"/>
          <ac:picMkLst>
            <pc:docMk/>
            <pc:sldMk cId="3345648404" sldId="264"/>
            <ac:picMk id="7" creationId="{BABBFE0C-6DB8-4D5C-8B4A-46A566D9BD09}"/>
          </ac:picMkLst>
        </pc:picChg>
        <pc:picChg chg="add mod">
          <ac:chgData name="Irving Leander Reascos Valencia" userId="8da0aa10-e628-4418-996a-6e2b438f5890" providerId="ADAL" clId="{FF2A4FE9-6061-4F89-9356-7C24429792B8}" dt="2021-10-26T14:46:04.004" v="274"/>
          <ac:picMkLst>
            <pc:docMk/>
            <pc:sldMk cId="3345648404" sldId="264"/>
            <ac:picMk id="18" creationId="{5092D918-AA13-44E3-9009-08D1D7B0E761}"/>
          </ac:picMkLst>
        </pc:picChg>
      </pc:sldChg>
      <pc:sldChg chg="addSp delSp modSp mod setBg">
        <pc:chgData name="Irving Leander Reascos Valencia" userId="8da0aa10-e628-4418-996a-6e2b438f5890" providerId="ADAL" clId="{FF2A4FE9-6061-4F89-9356-7C24429792B8}" dt="2021-10-26T14:48:43.629" v="288" actId="20577"/>
        <pc:sldMkLst>
          <pc:docMk/>
          <pc:sldMk cId="959505674" sldId="265"/>
        </pc:sldMkLst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2" creationId="{4E7F15B7-0593-41A2-B016-F58A5E7A0EC6}"/>
          </ac:spMkLst>
        </pc:spChg>
        <pc:spChg chg="mod">
          <ac:chgData name="Irving Leander Reascos Valencia" userId="8da0aa10-e628-4418-996a-6e2b438f5890" providerId="ADAL" clId="{FF2A4FE9-6061-4F89-9356-7C24429792B8}" dt="2021-10-26T14:48:43.629" v="288" actId="20577"/>
          <ac:spMkLst>
            <pc:docMk/>
            <pc:sldMk cId="959505674" sldId="265"/>
            <ac:spMk id="3" creationId="{6D606527-6EDD-4A9B-83FE-DF4ACFF77922}"/>
          </ac:spMkLst>
        </pc:spChg>
        <pc:spChg chg="mo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4" creationId="{5B7FDD58-8411-49DD-8A84-2E8EF0263297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9" creationId="{C7FA33FF-088D-4F16-95A2-2C64D353DEA8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1" creationId="{A376EFB1-01CF-419F-ABF1-2AF02BBFCBD1}"/>
          </ac:spMkLst>
        </pc:spChg>
        <pc:spChg chg="add">
          <ac:chgData name="Irving Leander Reascos Valencia" userId="8da0aa10-e628-4418-996a-6e2b438f5890" providerId="ADAL" clId="{FF2A4FE9-6061-4F89-9356-7C24429792B8}" dt="2021-10-26T14:33:45.087" v="120" actId="26606"/>
          <ac:spMkLst>
            <pc:docMk/>
            <pc:sldMk cId="959505674" sldId="265"/>
            <ac:spMk id="13" creationId="{FF9DEA15-78BD-4750-AA18-B9F28A6D5AB8}"/>
          </ac:spMkLst>
        </pc:spChg>
        <pc:picChg chg="add del mod">
          <ac:chgData name="Irving Leander Reascos Valencia" userId="8da0aa10-e628-4418-996a-6e2b438f5890" providerId="ADAL" clId="{FF2A4FE9-6061-4F89-9356-7C24429792B8}" dt="2021-10-26T14:41:07.508" v="219" actId="478"/>
          <ac:picMkLst>
            <pc:docMk/>
            <pc:sldMk cId="959505674" sldId="265"/>
            <ac:picMk id="8" creationId="{DBF20135-0E3A-42AD-BDE8-804110FC741F}"/>
          </ac:picMkLst>
        </pc:picChg>
        <pc:picChg chg="add del mod">
          <ac:chgData name="Irving Leander Reascos Valencia" userId="8da0aa10-e628-4418-996a-6e2b438f5890" providerId="ADAL" clId="{FF2A4FE9-6061-4F89-9356-7C24429792B8}" dt="2021-10-26T14:41:12.861" v="221"/>
          <ac:picMkLst>
            <pc:docMk/>
            <pc:sldMk cId="959505674" sldId="265"/>
            <ac:picMk id="10" creationId="{BB2A4A8B-F5BD-4E08-9F54-63C011FC3526}"/>
          </ac:picMkLst>
        </pc:picChg>
        <pc:picChg chg="add mod">
          <ac:chgData name="Irving Leander Reascos Valencia" userId="8da0aa10-e628-4418-996a-6e2b438f5890" providerId="ADAL" clId="{FF2A4FE9-6061-4F89-9356-7C24429792B8}" dt="2021-10-26T14:41:16" v="222"/>
          <ac:picMkLst>
            <pc:docMk/>
            <pc:sldMk cId="959505674" sldId="265"/>
            <ac:picMk id="12" creationId="{9D0404F5-36F5-49A5-918D-BEE35378F1E4}"/>
          </ac:picMkLst>
        </pc:picChg>
      </pc:sldChg>
      <pc:sldChg chg="addSp delSp modSp mod setBg setClrOvrMap">
        <pc:chgData name="Irving Leander Reascos Valencia" userId="8da0aa10-e628-4418-996a-6e2b438f5890" providerId="ADAL" clId="{FF2A4FE9-6061-4F89-9356-7C24429792B8}" dt="2021-10-26T14:52:22.138" v="297" actId="26606"/>
        <pc:sldMkLst>
          <pc:docMk/>
          <pc:sldMk cId="211770228" sldId="266"/>
        </pc:sldMkLst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" creationId="{186B89F1-C910-4C9C-97C3-E4DD4C7AF7D4}"/>
          </ac:spMkLst>
        </pc:spChg>
        <pc:spChg chg="mo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3" creationId="{63159C8C-6B3D-4567-8A90-8CE0A3BEDE33}"/>
          </ac:spMkLst>
        </pc:spChg>
        <pc:spChg chg="mod">
          <ac:chgData name="Irving Leander Reascos Valencia" userId="8da0aa10-e628-4418-996a-6e2b438f5890" providerId="ADAL" clId="{FF2A4FE9-6061-4F89-9356-7C24429792B8}" dt="2021-10-26T14:51:34.239" v="290" actId="26606"/>
          <ac:spMkLst>
            <pc:docMk/>
            <pc:sldMk cId="211770228" sldId="266"/>
            <ac:spMk id="4" creationId="{245F7DBB-1AF0-48EB-A7D5-73C05AF7494A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9" creationId="{EA67B5B4-3A24-436E-B663-1B2EBFF8A0CD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1" creationId="{987FDF89-C993-41F4-A1B8-DBAFF16008A9}"/>
          </ac:spMkLst>
        </pc:spChg>
        <pc:spChg chg="add del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3" creationId="{64E585EA-75FD-4025-8270-F66A58A15CDA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18" creationId="{EA67B5B4-3A24-436E-B663-1B2EBFF8A0CD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0" creationId="{987FDF89-C993-41F4-A1B8-DBAFF16008A9}"/>
          </ac:spMkLst>
        </pc:spChg>
        <pc:spChg chg="add">
          <ac:chgData name="Irving Leander Reascos Valencia" userId="8da0aa10-e628-4418-996a-6e2b438f5890" providerId="ADAL" clId="{FF2A4FE9-6061-4F89-9356-7C24429792B8}" dt="2021-10-26T14:52:22.138" v="297" actId="26606"/>
          <ac:spMkLst>
            <pc:docMk/>
            <pc:sldMk cId="211770228" sldId="266"/>
            <ac:spMk id="22" creationId="{D1D7179B-FF7C-482F-B3D9-2BE9ED1139F9}"/>
          </ac:spMkLst>
        </pc:spChg>
        <pc:picChg chg="add mod">
          <ac:chgData name="Irving Leander Reascos Valencia" userId="8da0aa10-e628-4418-996a-6e2b438f5890" providerId="ADAL" clId="{FF2A4FE9-6061-4F89-9356-7C24429792B8}" dt="2021-10-26T14:51:53.981" v="292"/>
          <ac:picMkLst>
            <pc:docMk/>
            <pc:sldMk cId="211770228" sldId="266"/>
            <ac:picMk id="8" creationId="{125D7BC7-CACD-4B4B-8BC7-3BFEBF303B58}"/>
          </ac:picMkLst>
        </pc:picChg>
      </pc:sldChg>
    </pc:docChg>
  </pc:docChgLst>
  <pc:docChgLst>
    <pc:chgData name="Rodrigo da Silva Gomes Peres Coelho" userId="S::pg47622@uminho.pt::32a22569-e572-4c9f-bf40-e144b3d8d0a1" providerId="AD" clId="Web-{758C3D71-4D74-AFFF-92D3-2B3C14AE1CB2}"/>
    <pc:docChg chg="modSld">
      <pc:chgData name="Rodrigo da Silva Gomes Peres Coelho" userId="S::pg47622@uminho.pt::32a22569-e572-4c9f-bf40-e144b3d8d0a1" providerId="AD" clId="Web-{758C3D71-4D74-AFFF-92D3-2B3C14AE1CB2}" dt="2021-10-19T18:39:25.911" v="27" actId="1076"/>
      <pc:docMkLst>
        <pc:docMk/>
      </pc:docMkLst>
      <pc:sldChg chg="addSp delSp modSp">
        <pc:chgData name="Rodrigo da Silva Gomes Peres Coelho" userId="S::pg47622@uminho.pt::32a22569-e572-4c9f-bf40-e144b3d8d0a1" providerId="AD" clId="Web-{758C3D71-4D74-AFFF-92D3-2B3C14AE1CB2}" dt="2021-10-19T18:39:25.911" v="27" actId="1076"/>
        <pc:sldMkLst>
          <pc:docMk/>
          <pc:sldMk cId="3345648404" sldId="264"/>
        </pc:sldMkLst>
        <pc:spChg chg="mod">
          <ac:chgData name="Rodrigo da Silva Gomes Peres Coelho" userId="S::pg47622@uminho.pt::32a22569-e572-4c9f-bf40-e144b3d8d0a1" providerId="AD" clId="Web-{758C3D71-4D74-AFFF-92D3-2B3C14AE1CB2}" dt="2021-10-19T18:37:39.033" v="18" actId="20577"/>
          <ac:spMkLst>
            <pc:docMk/>
            <pc:sldMk cId="3345648404" sldId="264"/>
            <ac:spMk id="2" creationId="{3521A686-2A8F-44AB-9FFA-739C74C1E6F6}"/>
          </ac:spMkLst>
        </pc:spChg>
        <pc:spChg chg="del">
          <ac:chgData name="Rodrigo da Silva Gomes Peres Coelho" userId="S::pg47622@uminho.pt::32a22569-e572-4c9f-bf40-e144b3d8d0a1" providerId="AD" clId="Web-{758C3D71-4D74-AFFF-92D3-2B3C14AE1CB2}" dt="2021-10-19T18:37:19.736" v="0"/>
          <ac:spMkLst>
            <pc:docMk/>
            <pc:sldMk cId="3345648404" sldId="264"/>
            <ac:spMk id="3" creationId="{58F61B69-225E-4BBB-AC2C-1D9D59DEA912}"/>
          </ac:spMkLst>
        </pc:spChg>
        <pc:spChg chg="add del mod">
          <ac:chgData name="Rodrigo da Silva Gomes Peres Coelho" userId="S::pg47622@uminho.pt::32a22569-e572-4c9f-bf40-e144b3d8d0a1" providerId="AD" clId="Web-{758C3D71-4D74-AFFF-92D3-2B3C14AE1CB2}" dt="2021-10-19T18:39:17.489" v="25"/>
          <ac:spMkLst>
            <pc:docMk/>
            <pc:sldMk cId="3345648404" sldId="264"/>
            <ac:spMk id="6" creationId="{A345E303-945A-4029-A0B7-5BAC23F3D52D}"/>
          </ac:spMkLst>
        </pc:spChg>
        <pc:picChg chg="add del mod ord">
          <ac:chgData name="Rodrigo da Silva Gomes Peres Coelho" userId="S::pg47622@uminho.pt::32a22569-e572-4c9f-bf40-e144b3d8d0a1" providerId="AD" clId="Web-{758C3D71-4D74-AFFF-92D3-2B3C14AE1CB2}" dt="2021-10-19T18:39:10.739" v="24"/>
          <ac:picMkLst>
            <pc:docMk/>
            <pc:sldMk cId="3345648404" sldId="264"/>
            <ac:picMk id="4" creationId="{3518310F-A2C7-43A4-97D8-47BAF4C6131B}"/>
          </ac:picMkLst>
        </pc:picChg>
        <pc:picChg chg="add mod ord">
          <ac:chgData name="Rodrigo da Silva Gomes Peres Coelho" userId="S::pg47622@uminho.pt::32a22569-e572-4c9f-bf40-e144b3d8d0a1" providerId="AD" clId="Web-{758C3D71-4D74-AFFF-92D3-2B3C14AE1CB2}" dt="2021-10-19T18:39:25.911" v="27" actId="1076"/>
          <ac:picMkLst>
            <pc:docMk/>
            <pc:sldMk cId="3345648404" sldId="264"/>
            <ac:picMk id="7" creationId="{BABBFE0C-6DB8-4D5C-8B4A-46A566D9BD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7996C-CA1A-4747-A496-F4C2A4B75042}" type="datetimeFigureOut">
              <a:rPr lang="en-GB" smtClean="0"/>
              <a:t>26/10/2021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941D-DFB8-4EE2-A23C-C24FC7D39F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1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D108-08AD-43E7-9523-6D685F135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7CA71-0E11-4D60-87C5-A1D19913F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4E18-154F-4028-8D92-AF81D9E2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56D9-08D1-452F-A6DF-361D84FC0F92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734-600D-44F4-8424-9E8A85FC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347A-7269-44D5-A27C-2FA7FEB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1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47BE-2A2F-45A3-9518-D811192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440B-16AD-482D-A16C-D5C27CEB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373A-90A2-4279-987E-A7CCC799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E686-C3FE-4380-8792-FA5FD77F4C31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9748-30D6-41A4-9A7E-6F24EDDB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075F-DCF8-4C65-8D28-47573E6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4D5C3-217B-4459-B42C-FA2BBB873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10645-ABE5-4320-8804-B7A37D177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7EDC-F134-4B39-B3BA-F5367A65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BB3C-18B6-43CC-BC89-176AD28CE610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BFB1-3FF7-43CC-B7A0-28485A1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D818-B5DA-43DC-AEAD-ABD61566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D77C-0550-4435-8822-C6110760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B3CC-EF71-41D1-B123-85748597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AA10-90F6-470D-A0D0-BF1281F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6FD9-6E16-4072-BAB7-2AE62D2218BA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04BF-8E9B-4019-B0F6-B9F43782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56C9-697D-4A9D-B5A0-E223CFB6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4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1111-BB0C-4CC4-B238-CDD5F094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106-F3C1-491F-B475-7C785BC2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FFCE-30B8-40C1-899D-3BCC294D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89D-42C2-43E9-B083-7FF1F1FCF924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318E-96A2-424B-9E6A-5B9426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59E1-B240-4FB9-86B4-545A6531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4A1-69E8-4E8C-B252-2F3D2595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B93-815F-477E-884E-658DA0EC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C143-6188-4320-B780-6354950BA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7ADC-F53E-41E7-AA03-5E76E5B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3BB0-CCBE-42F4-BE0D-878B69EFDEA5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B86EB-6453-44B4-A0F1-199EE485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BC20-49E6-4CB6-9688-4652C4E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710C-B561-47AD-A611-2986BC6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5ACC0-FD79-4BE5-A058-1AE1108D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EE3E-0DA5-4B92-9DDF-FEA28CF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4C46C-C65C-47AF-A939-BA7C8A48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E39CF-586C-4EA9-9289-49B031DDC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51B2C-5E76-4D83-80DF-C29FD24A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EF67-C145-4D11-81E4-1B152EF2DA6F}" type="datetime1">
              <a:rPr lang="en-GB" smtClean="0"/>
              <a:t>26/10/2021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D1D48-9D7F-44DC-B794-775E3AAD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05A-C7D8-4E46-8816-154A61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66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3B80-4102-464D-8FF5-DA501A77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5E1F6-E05C-4F6A-A2E4-A415C196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6694-99E0-4D47-A4F0-5EF208194100}" type="datetime1">
              <a:rPr lang="en-GB" smtClean="0"/>
              <a:t>26/10/2021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8E4F3-C6F1-4AD2-B742-737C784A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E58B-6A49-4E6E-A7E1-D2B6CF97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ED53-6429-4E5F-809E-BA03026B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ED98-0BA9-407F-8990-3E3428B42B93}" type="datetime1">
              <a:rPr lang="en-GB" smtClean="0"/>
              <a:t>26/10/2021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F30AE-57C7-4C89-A84E-82BC4D11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18D-3914-477E-ACDA-27C0A541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7254-F8DD-447E-974E-1960099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157F-C7C9-49DE-B656-F96305A2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0AAB6-2569-4624-8200-03AEFA87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1C33B-EA5E-486D-A6CF-8C60F71E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370D-16C4-4803-B88A-623F1B13DE8F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30BF7-1E81-4FFB-9366-68059BA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AA3C7-60C1-417B-9746-AD51F1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D4B0-D19E-4370-8082-FC10CFA2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3D365-D13E-4961-BC15-C493FD22F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B34F-DF79-476E-9B89-282875C4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A6B7-EE42-42CD-93D5-66825F9D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CE9C-F437-43FE-BFC9-6306AF63976F}" type="datetime1">
              <a:rPr lang="en-GB" smtClean="0"/>
              <a:t>26/10/2021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075E-703F-428A-988C-746B86B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B6AC-48EF-42B8-B78F-4DFEC65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03179-1394-4858-8E93-AC2E0FD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FBCB-C959-48AC-8C74-611B069E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EC5-D969-414E-BDE5-854E47EF8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D4A7-DFFD-428D-9C5D-D4CEFB9C0B80}" type="datetime1">
              <a:rPr lang="en-GB" smtClean="0"/>
              <a:t>26/10/2021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FFD7D-6A89-429C-BDFB-777D1B3A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E4F5-16DE-4425-A1C2-E7CEF782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B044-6F84-4299-A58B-8057292127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02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E1C496-4AD5-42C1-AF59-6EF89DF5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536" y="1261872"/>
            <a:ext cx="8238744" cy="3118104"/>
          </a:xfrm>
        </p:spPr>
        <p:txBody>
          <a:bodyPr>
            <a:normAutofit/>
          </a:bodyPr>
          <a:lstStyle/>
          <a:p>
            <a:pPr algn="l"/>
            <a:r>
              <a:rPr lang="en-US" sz="6800" err="1"/>
              <a:t>Distribui</a:t>
            </a:r>
            <a:r>
              <a:rPr lang="en-GB" sz="6800" err="1"/>
              <a:t>ção</a:t>
            </a:r>
            <a:r>
              <a:rPr lang="en-GB" sz="6800"/>
              <a:t> de Poisson e Gamma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5D8F3-60E4-4177-9BCF-31DFC5083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4562856"/>
            <a:ext cx="8238744" cy="1225296"/>
          </a:xfrm>
        </p:spPr>
        <p:txBody>
          <a:bodyPr>
            <a:normAutofit/>
          </a:bodyPr>
          <a:lstStyle/>
          <a:p>
            <a:pPr algn="l"/>
            <a:r>
              <a:rPr lang="en-GB" sz="2000"/>
              <a:t>MEFIS-</a:t>
            </a:r>
            <a:r>
              <a:rPr lang="en-GB" sz="2000" err="1"/>
              <a:t>Física</a:t>
            </a:r>
            <a:r>
              <a:rPr lang="en-GB" sz="2000"/>
              <a:t> da </a:t>
            </a:r>
            <a:r>
              <a:rPr lang="es-ES" sz="2000" err="1"/>
              <a:t>Informação</a:t>
            </a:r>
            <a:r>
              <a:rPr lang="es-ES" sz="2000"/>
              <a:t> </a:t>
            </a:r>
            <a:endParaRPr lang="en-GB" sz="2000"/>
          </a:p>
          <a:p>
            <a:pPr algn="l"/>
            <a:r>
              <a:rPr lang="en-GB" sz="2000"/>
              <a:t>Leander Reascos PG47264</a:t>
            </a:r>
          </a:p>
          <a:p>
            <a:pPr algn="l"/>
            <a:r>
              <a:rPr lang="en-GB" sz="2000"/>
              <a:t>Rodrigo Coelho PG47622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10F7A4C2-65D3-4FFC-AD90-FE4BA48A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15B7-0593-41A2-B016-F58A5E7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bg1"/>
                </a:solidFill>
              </a:rPr>
              <a:t>Referências</a:t>
            </a:r>
            <a:r>
              <a:rPr lang="en-GB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6527-6EDD-4A9B-83FE-DF4ACFF7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79" y="640081"/>
            <a:ext cx="6434875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[1] Haight, Frank A. (1967), Handbook of the Poisson  Distribution ISBN 9780471339328</a:t>
            </a:r>
          </a:p>
          <a:p>
            <a:pPr marL="0" indent="0">
              <a:buNone/>
            </a:pPr>
            <a:r>
              <a:rPr lang="en-GB" sz="2400"/>
              <a:t>[2] Hogg, R. V.; Craig, A. T. (1978). Introduction to Mathematical Statistics (4th ed). ISBN 0023557109</a:t>
            </a:r>
          </a:p>
          <a:p>
            <a:pPr marL="0" indent="0" algn="just">
              <a:buNone/>
            </a:pPr>
            <a:r>
              <a:rPr lang="en-US" sz="2400"/>
              <a:t>[3] </a:t>
            </a:r>
            <a:r>
              <a:rPr lang="en-GB" sz="2400"/>
              <a:t>Kingman. Poisson processes, volume 3. Oxford university, 1992.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DD58-8411-49DD-8A84-2E8EF0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D0404F5-36F5-49A5-918D-BEE35378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D1A64-2A9D-4122-9AF7-59CDF0D9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3E02-CBB4-4219-B249-B771F91C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Distribuição de Poisson 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Distribuição Gamma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Características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Definição Matemática</a:t>
            </a:r>
          </a:p>
          <a:p>
            <a:pPr lvl="1"/>
            <a:r>
              <a:rPr lang="en-GB" sz="2000">
                <a:solidFill>
                  <a:srgbClr val="FFFFFF"/>
                </a:solidFill>
              </a:rPr>
              <a:t>Exemplo</a:t>
            </a:r>
          </a:p>
          <a:p>
            <a:r>
              <a:rPr lang="en-GB" sz="2000">
                <a:solidFill>
                  <a:srgbClr val="FFFFFF"/>
                </a:solidFill>
              </a:rPr>
              <a:t>Relação entre as distribuições</a:t>
            </a:r>
          </a:p>
          <a:p>
            <a:pPr lvl="1"/>
            <a:endParaRPr lang="en-GB" sz="2000">
              <a:solidFill>
                <a:srgbClr val="FFFFFF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3C8B47FD-FAEA-47BE-9B6E-17DEDEA8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B072-1A9C-4DFB-A975-9DF34625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5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13D6B-ADDC-4D9F-8F64-BFE5D335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ea typeface="+mj-lt"/>
                <a:cs typeface="+mj-lt"/>
              </a:rPr>
              <a:t>Distribuição</a:t>
            </a:r>
            <a:r>
              <a:rPr lang="en-GB">
                <a:solidFill>
                  <a:srgbClr val="FFFFFF"/>
                </a:solidFill>
                <a:ea typeface="+mj-lt"/>
                <a:cs typeface="+mj-lt"/>
              </a:rPr>
              <a:t> de Poisson </a:t>
            </a:r>
            <a:r>
              <a:rPr lang="en-GB" baseline="30000">
                <a:solidFill>
                  <a:srgbClr val="FFFFFF"/>
                </a:solidFill>
                <a:ea typeface="+mj-lt"/>
                <a:cs typeface="+mj-lt"/>
              </a:rPr>
              <a:t>[1]</a:t>
            </a:r>
            <a:endParaRPr lang="pt-PT">
              <a:solidFill>
                <a:srgbClr val="FFFFFF"/>
              </a:solidFill>
              <a:ea typeface="+mj-lt"/>
              <a:cs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variável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aleatória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𝑋</m:t>
                    </m:r>
                  </m:oMath>
                </a14:m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toma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valores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discretos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𝜖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𝑍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+</m:t>
                        </m:r>
                      </m:sup>
                    </m:sSup>
                  </m:oMath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Cada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evento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independente</a:t>
                </a: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A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sua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descrição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 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feita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sobre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um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intervalo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(tempo,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espaço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ou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ambos)</a:t>
                </a:r>
              </a:p>
              <a:p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O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valor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expectavel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é </a:t>
                </a:r>
                <a:r>
                  <a:rPr lang="en-GB" sz="2000" err="1">
                    <a:solidFill>
                      <a:srgbClr val="FFFFFF"/>
                    </a:solidFill>
                    <a:cs typeface="Calibri"/>
                  </a:rPr>
                  <a:t>constante</a:t>
                </a:r>
                <a:r>
                  <a:rPr lang="en-GB" sz="200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5AD99-26BD-4FCD-9831-C1EBF240F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 l="-52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9B7E34A-47C0-4EEC-A11B-72B0353F9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1274-E23A-4362-A10B-191E50E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3</a:t>
            </a:fld>
            <a:endParaRPr lang="en-GB"/>
          </a:p>
        </p:txBody>
      </p:sp>
      <p:pic>
        <p:nvPicPr>
          <p:cNvPr id="6146" name="Picture 2" descr="Pushwoosh Emails">
            <a:extLst>
              <a:ext uri="{FF2B5EF4-FFF2-40B4-BE49-F238E27FC236}">
                <a16:creationId xmlns:a16="http://schemas.microsoft.com/office/drawing/2014/main" id="{3B8E4815-DB78-4C4E-95BC-C2A1518C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173" y="4099781"/>
            <a:ext cx="2593704" cy="230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pfronts 2017: Scent: Fresh Baked Chocolate Chip Cookies - Scentevents">
            <a:extLst>
              <a:ext uri="{FF2B5EF4-FFF2-40B4-BE49-F238E27FC236}">
                <a16:creationId xmlns:a16="http://schemas.microsoft.com/office/drawing/2014/main" id="{0EA8F629-581A-45BB-B9B5-1512B20D0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573" y="4669747"/>
            <a:ext cx="3091440" cy="16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rremoto livre de direitos Vetores Clip Art ilustração  -envi0122-CoolCLIPS.com">
            <a:extLst>
              <a:ext uri="{FF2B5EF4-FFF2-40B4-BE49-F238E27FC236}">
                <a16:creationId xmlns:a16="http://schemas.microsoft.com/office/drawing/2014/main" id="{8BBCD727-86E1-48D9-945C-ADD2B493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74" y="3787100"/>
            <a:ext cx="2776230" cy="267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42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cs typeface="Calibri Light"/>
              </a:rPr>
              <a:t>Definição</a:t>
            </a:r>
            <a:r>
              <a:rPr lang="en-GB">
                <a:solidFill>
                  <a:srgbClr val="FFFFFF"/>
                </a:solidFill>
                <a:cs typeface="Calibri Light"/>
              </a:rPr>
              <a:t> </a:t>
            </a:r>
            <a:r>
              <a:rPr lang="en-GB" err="1">
                <a:solidFill>
                  <a:srgbClr val="FFFFFF"/>
                </a:solidFill>
                <a:cs typeface="Calibri Light"/>
              </a:rPr>
              <a:t>Matemática</a:t>
            </a:r>
            <a:r>
              <a:rPr lang="en-GB">
                <a:solidFill>
                  <a:srgbClr val="FFFFFF"/>
                </a:solidFill>
                <a:cs typeface="Calibri Light"/>
              </a:rPr>
              <a:t> 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[1][2]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GB" sz="2400" err="1">
                    <a:solidFill>
                      <a:srgbClr val="FFFFFF"/>
                    </a:solidFill>
                    <a:cs typeface="Calibri"/>
                  </a:rPr>
                  <a:t>Caraterizada</a:t>
                </a:r>
                <a:r>
                  <a:rPr lang="en-GB" sz="2400">
                    <a:solidFill>
                      <a:srgbClr val="FFFFFF"/>
                    </a:solidFill>
                    <a:cs typeface="Calibri"/>
                  </a:rPr>
                  <a:t> por Lambda   </a:t>
                </a:r>
              </a:p>
              <a:p>
                <a:pPr marL="0" indent="0">
                  <a:buNone/>
                </a:pPr>
                <a:endParaRPr lang="en-US" sz="2000" b="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acc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p>
                        <m:sSup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r>
                  <a:rPr lang="en-GB" sz="2400" err="1">
                    <a:solidFill>
                      <a:srgbClr val="FFFFFF"/>
                    </a:solidFill>
                    <a:cs typeface="Calibri"/>
                  </a:rPr>
                  <a:t>Relacionada</a:t>
                </a:r>
                <a:r>
                  <a:rPr lang="en-GB" sz="2400">
                    <a:solidFill>
                      <a:srgbClr val="FFFFFF"/>
                    </a:solidFill>
                    <a:cs typeface="Calibri"/>
                  </a:rPr>
                  <a:t> com a </a:t>
                </a:r>
                <a:r>
                  <a:rPr lang="en-GB" sz="2400" err="1">
                    <a:solidFill>
                      <a:srgbClr val="FFFFFF"/>
                    </a:solidFill>
                    <a:cs typeface="Calibri"/>
                  </a:rPr>
                  <a:t>distribuição</a:t>
                </a:r>
                <a:r>
                  <a:rPr lang="en-GB" sz="2400">
                    <a:solidFill>
                      <a:srgbClr val="FFFFFF"/>
                    </a:solidFill>
                    <a:cs typeface="Calibri"/>
                  </a:rPr>
                  <a:t> Binomial </a:t>
                </a:r>
              </a:p>
              <a:p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→∞,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→0, 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𝜆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𝑛𝑝</m:t>
                      </m:r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  <a:p>
                <a:pPr marL="0" indent="0">
                  <a:buNone/>
                </a:pPr>
                <a:endParaRPr lang="en-US" sz="2000" i="1">
                  <a:solidFill>
                    <a:srgbClr val="FFFFFF"/>
                  </a:solidFill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𝑋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=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</m:e>
                      </m:d>
                      <m:r>
                        <a:rPr lang="en-US" sz="2000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sup>
                          </m:sSup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cs typeface="Calibri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𝑘</m:t>
                          </m:r>
                          <m:r>
                            <a:rPr lang="en-US" sz="20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GB" sz="2000">
                  <a:solidFill>
                    <a:srgbClr val="FFFFF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8160BC-DBAF-4CF3-815A-DFCC0C01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27" y="365125"/>
                <a:ext cx="5996871" cy="5811837"/>
              </a:xfrm>
              <a:blipFill>
                <a:blip r:embed="rId2"/>
                <a:stretch>
                  <a:fillRect l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D3CEF4A-EFEE-4A62-8C1A-299D0027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23" y="364134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B76B5-17A6-4F40-9615-04846729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5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Fila da Caixa do </a:t>
            </a:r>
            <a:r>
              <a:rPr lang="en-US" sz="5400" err="1">
                <a:solidFill>
                  <a:schemeClr val="bg1"/>
                </a:solidFill>
              </a:rPr>
              <a:t>Continente</a:t>
            </a:r>
            <a:endParaRPr lang="en-US" sz="5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</p:spPr>
            <p:txBody>
              <a:bodyPr vert="horz" lIns="91440" tIns="45720" rIns="91440" bIns="45720" rtlCol="0"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chemeClr val="bg1"/>
                    </a:solidFill>
                  </a:rPr>
                  <a:t>Durante a hora do </a:t>
                </a:r>
                <a:r>
                  <a:rPr lang="en-US" sz="2000" err="1">
                    <a:solidFill>
                      <a:schemeClr val="bg1"/>
                    </a:solidFill>
                  </a:rPr>
                  <a:t>almoço</a:t>
                </a:r>
                <a:r>
                  <a:rPr lang="en-US" sz="2000">
                    <a:solidFill>
                      <a:schemeClr val="bg1"/>
                    </a:solidFill>
                  </a:rPr>
                  <a:t> das 12h as 13h é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esperado</a:t>
                </a:r>
                <a:r>
                  <a:rPr lang="en-US" sz="2000">
                    <a:solidFill>
                      <a:schemeClr val="bg1"/>
                    </a:solidFill>
                  </a:rPr>
                  <a:t> </a:t>
                </a:r>
                <a:r>
                  <a:rPr lang="en-US" sz="2000" err="1">
                    <a:solidFill>
                      <a:schemeClr val="bg1"/>
                    </a:solidFill>
                  </a:rPr>
                  <a:t>ter</a:t>
                </a:r>
                <a:r>
                  <a:rPr lang="en-US" sz="2000">
                    <a:solidFill>
                      <a:schemeClr val="bg1"/>
                    </a:solidFill>
                  </a:rPr>
                  <a:t> 10 </a:t>
                </a:r>
                <a:r>
                  <a:rPr lang="en-US" sz="2000" err="1">
                    <a:solidFill>
                      <a:schemeClr val="bg1"/>
                    </a:solidFill>
                  </a:rPr>
                  <a:t>clientes</a:t>
                </a:r>
                <a:r>
                  <a:rPr lang="en-US" sz="2000">
                    <a:solidFill>
                      <a:schemeClr val="bg1"/>
                    </a:solidFill>
                  </a:rPr>
                  <a:t> a </a:t>
                </a:r>
                <a:r>
                  <a:rPr lang="en-US" sz="2000" err="1">
                    <a:solidFill>
                      <a:schemeClr val="bg1"/>
                    </a:solidFill>
                  </a:rPr>
                  <a:t>espera</a:t>
                </a:r>
                <a:r>
                  <a:rPr lang="en-US" sz="2000">
                    <a:solidFill>
                      <a:schemeClr val="bg1"/>
                    </a:solidFill>
                  </a:rPr>
                  <a:t> da </a:t>
                </a:r>
                <a:r>
                  <a:rPr lang="en-US" sz="2000" err="1">
                    <a:solidFill>
                      <a:schemeClr val="bg1"/>
                    </a:solidFill>
                  </a:rPr>
                  <a:t>caixa</a:t>
                </a:r>
                <a:r>
                  <a:rPr lang="en-US" sz="2000">
                    <a:solidFill>
                      <a:schemeClr val="bg1"/>
                    </a:solidFill>
                  </a:rPr>
                  <a:t>.</a:t>
                </a:r>
                <a:r>
                  <a:rPr lang="en-US" sz="2000" b="0">
                    <a:solidFill>
                      <a:srgbClr val="FFFFFF"/>
                    </a:solidFill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𝑃</m:t>
                    </m:r>
                    <m:d>
                      <m:d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𝑋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</m:e>
                    </m:d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sup>
                        </m:sSup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𝑘</m:t>
                        </m:r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!</m:t>
                        </m:r>
                      </m:den>
                    </m:f>
                    <m:r>
                      <a:rPr lang="en-US" sz="20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 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344" y="1580664"/>
                <a:ext cx="10506456" cy="727529"/>
              </a:xfrm>
              <a:blipFill>
                <a:blip r:embed="rId2"/>
                <a:stretch>
                  <a:fillRect l="-348" t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5">
            <a:extLst>
              <a:ext uri="{FF2B5EF4-FFF2-40B4-BE49-F238E27FC236}">
                <a16:creationId xmlns:a16="http://schemas.microsoft.com/office/drawing/2014/main" id="{FD654689-E7BA-4402-91EB-A0D1CBC7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30088" y="2811439"/>
            <a:ext cx="4569428" cy="3461342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id="{08423078-5043-4334-8185-EB958FD7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0525" y="2811438"/>
            <a:ext cx="4693346" cy="346134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72ECC5D-5DCE-42CA-A1DE-5313E4B71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3D82-CB38-467A-84A5-DA7CD449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8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AEAC1-D00D-4613-95F0-71CF156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  <a:cs typeface="Calibri Light"/>
              </a:rPr>
              <a:t>Distribuição</a:t>
            </a:r>
            <a:r>
              <a:rPr lang="en-GB">
                <a:solidFill>
                  <a:srgbClr val="FFFFFF"/>
                </a:solidFill>
                <a:cs typeface="Calibri Light"/>
              </a:rPr>
              <a:t> Gamma 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[2]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60BC-DBAF-4CF3-815A-DFCC0C01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  <a:cs typeface="Calibri"/>
              </a:rPr>
              <a:t>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distribuição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contínua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e serve para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modelizar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variáveis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contínuas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positivas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que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são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assimétricas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uma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distribuição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com 2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reais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positivos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,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porque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(k)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representa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o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número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e o outro(Beta)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representa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a taxa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;</a:t>
            </a:r>
          </a:p>
          <a:p>
            <a:r>
              <a:rPr lang="en-GB" sz="2000" err="1">
                <a:solidFill>
                  <a:srgbClr val="FFFFFF"/>
                </a:solidFill>
                <a:cs typeface="Calibri"/>
              </a:rPr>
              <a:t>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2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tipos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parametrização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mais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usados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são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: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forma k e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escala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theta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Econometria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);</a:t>
            </a:r>
          </a:p>
          <a:p>
            <a:pPr lvl="1"/>
            <a:r>
              <a:rPr lang="en-GB" sz="2000">
                <a:solidFill>
                  <a:srgbClr val="FFFFFF"/>
                </a:solidFill>
                <a:cs typeface="Calibri"/>
              </a:rPr>
              <a:t>Com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forma a=k e um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parâmetro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escala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inversa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B = 1/theta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Inferência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Bayesiana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);</a:t>
            </a:r>
          </a:p>
          <a:p>
            <a:r>
              <a:rPr lang="en-GB" sz="2000">
                <a:solidFill>
                  <a:srgbClr val="FFFFFF"/>
                </a:solidFill>
                <a:cs typeface="Calibri"/>
              </a:rPr>
              <a:t>É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bastante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usada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para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prever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tempos de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espera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até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que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futuros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ocorram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(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prevê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até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ao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 </a:t>
            </a:r>
            <a:r>
              <a:rPr lang="en-GB" sz="2000" err="1">
                <a:solidFill>
                  <a:srgbClr val="FFFFFF"/>
                </a:solidFill>
                <a:cs typeface="Calibri"/>
              </a:rPr>
              <a:t>evento</a:t>
            </a:r>
            <a:r>
              <a:rPr lang="en-GB" sz="2000">
                <a:solidFill>
                  <a:srgbClr val="FFFFFF"/>
                </a:solidFill>
                <a:cs typeface="Calibri"/>
              </a:rPr>
              <a:t> k);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1DCDEF1-18AC-4EC1-A327-5F242A2A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273E-3D55-42F2-9747-45872764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0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B2216-8FC6-44B0-82C2-66A7172A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GB" err="1">
                <a:cs typeface="Calibri Light"/>
              </a:rPr>
              <a:t>Definição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Matemática</a:t>
            </a:r>
            <a:r>
              <a:rPr lang="en-GB" baseline="30000">
                <a:solidFill>
                  <a:srgbClr val="FFFFFF"/>
                </a:solidFill>
                <a:cs typeface="Calibri Light"/>
              </a:rPr>
              <a:t> [2]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GB" sz="2000">
                    <a:cs typeface="Calibri"/>
                  </a:rPr>
                  <a:t>A </a:t>
                </a:r>
                <a:r>
                  <a:rPr lang="en-GB" sz="2000" err="1">
                    <a:cs typeface="Calibri"/>
                  </a:rPr>
                  <a:t>definição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geral</a:t>
                </a:r>
                <a:r>
                  <a:rPr lang="en-GB" sz="2000">
                    <a:cs typeface="Calibri"/>
                  </a:rPr>
                  <a:t> da </a:t>
                </a:r>
                <a:r>
                  <a:rPr lang="en-GB" sz="2000" err="1">
                    <a:cs typeface="Calibri"/>
                  </a:rPr>
                  <a:t>função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densidade</a:t>
                </a:r>
                <a:r>
                  <a:rPr lang="en-GB" sz="2000">
                    <a:cs typeface="Calibri"/>
                  </a:rPr>
                  <a:t> de </a:t>
                </a:r>
                <a:r>
                  <a:rPr lang="en-GB" sz="2000" err="1">
                    <a:cs typeface="Calibri"/>
                  </a:rPr>
                  <a:t>probabilidades</a:t>
                </a:r>
                <a:r>
                  <a:rPr lang="en-GB" sz="2000">
                    <a:cs typeface="Calibri"/>
                  </a:rPr>
                  <a:t> é dada por:</a:t>
                </a:r>
              </a:p>
              <a:p>
                <a:pPr marL="0" indent="0">
                  <a:buNone/>
                </a:pPr>
                <a:endParaRPr lang="en-GB" sz="200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𝑓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  <a:cs typeface="Calibri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𝛼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𝛽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𝑒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𝛼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𝛽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cs typeface="Calibri"/>
                        </a:rPr>
                        <m:t>&gt;0</m:t>
                      </m:r>
                    </m:oMath>
                  </m:oMathPara>
                </a14:m>
                <a:endParaRPr lang="en-GB" sz="2000">
                  <a:cs typeface="Calibri"/>
                </a:endParaRPr>
              </a:p>
              <a:p>
                <a:r>
                  <a:rPr lang="en-GB" sz="2000">
                    <a:cs typeface="Calibri"/>
                  </a:rPr>
                  <a:t>Este </a:t>
                </a:r>
                <a:r>
                  <a:rPr lang="en-GB" sz="2000" err="1">
                    <a:cs typeface="Calibri"/>
                  </a:rPr>
                  <a:t>gráfico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mostra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algumas</a:t>
                </a:r>
                <a:r>
                  <a:rPr lang="en-GB" sz="2000">
                    <a:cs typeface="Calibri"/>
                  </a:rPr>
                  <a:t> das </a:t>
                </a:r>
                <a:r>
                  <a:rPr lang="en-GB" sz="2000" err="1">
                    <a:cs typeface="Calibri"/>
                  </a:rPr>
                  <a:t>formas</a:t>
                </a:r>
                <a:r>
                  <a:rPr lang="en-GB" sz="2000">
                    <a:cs typeface="Calibri"/>
                  </a:rPr>
                  <a:t> que a </a:t>
                </a:r>
                <a:r>
                  <a:rPr lang="en-GB" sz="2000" err="1">
                    <a:cs typeface="Calibri"/>
                  </a:rPr>
                  <a:t>distribuição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pode</a:t>
                </a:r>
                <a:r>
                  <a:rPr lang="en-GB" sz="2000">
                    <a:cs typeface="Calibri"/>
                  </a:rPr>
                  <a:t> </a:t>
                </a:r>
                <a:r>
                  <a:rPr lang="en-GB" sz="2000" err="1">
                    <a:cs typeface="Calibri"/>
                  </a:rPr>
                  <a:t>tomar</a:t>
                </a:r>
                <a:r>
                  <a:rPr lang="en-GB" sz="2000">
                    <a:cs typeface="Calibri"/>
                  </a:rPr>
                  <a:t> para </a:t>
                </a:r>
                <a:r>
                  <a:rPr lang="en-GB" sz="2000" err="1">
                    <a:cs typeface="Calibri"/>
                  </a:rPr>
                  <a:t>diferentes</a:t>
                </a:r>
                <a:r>
                  <a:rPr lang="en-GB" sz="2000">
                    <a:cs typeface="Calibri"/>
                  </a:rPr>
                  <a:t> </a:t>
                </a:r>
                <a:r>
                  <a:rPr lang="en-GB" sz="2000" err="1">
                    <a:cs typeface="Calibri"/>
                  </a:rPr>
                  <a:t>valores</a:t>
                </a:r>
                <a:r>
                  <a:rPr lang="en-GB" sz="2000">
                    <a:cs typeface="Calibri"/>
                  </a:rPr>
                  <a:t> de alpha e beta</a:t>
                </a:r>
              </a:p>
              <a:p>
                <a:pPr lvl="1"/>
                <a:endParaRPr lang="en-GB" sz="2000">
                  <a:cs typeface="Calibri"/>
                </a:endParaRPr>
              </a:p>
              <a:p>
                <a:pPr lvl="1"/>
                <a:endParaRPr lang="en-GB" sz="200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0B0381-2015-4C05-B552-CD2565C5E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1807"/>
                <a:ext cx="4936067" cy="3985155"/>
              </a:xfrm>
              <a:blipFill>
                <a:blip r:embed="rId2"/>
                <a:stretch>
                  <a:fillRect l="-1112" t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17A05BF-E72F-4461-88BD-57E35F5F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058163"/>
            <a:ext cx="4935970" cy="3245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93F21DA-126F-4DE1-A9A1-48D462C7C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B4CE58-1C41-40CC-A040-1BB3C696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91F4AB-111F-4576-9964-19906185D7B6}"/>
              </a:ext>
            </a:extLst>
          </p:cNvPr>
          <p:cNvSpPr/>
          <p:nvPr/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1A686-2A8F-44AB-9FFA-739C74C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  <a:cs typeface="Calibri Light"/>
              </a:rPr>
              <a:t>Fila da Caixa do </a:t>
            </a:r>
            <a:r>
              <a:rPr lang="en-GB" sz="5400" err="1">
                <a:solidFill>
                  <a:schemeClr val="bg1"/>
                </a:solidFill>
                <a:cs typeface="Calibri Light"/>
              </a:rPr>
              <a:t>Continente</a:t>
            </a:r>
            <a:endParaRPr lang="en-GB" sz="54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ABBFE0C-6DB8-4D5C-8B4A-46A566D9B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935" y="2569240"/>
            <a:ext cx="5104665" cy="378711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05288-A220-4E73-A110-85396D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B044-6F84-4299-A58B-8057292127B9}" type="slidenum">
              <a:rPr lang="en-GB" smtClean="0"/>
              <a:t>8</a:t>
            </a:fld>
            <a:endParaRPr lang="en-GB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8E753A-5D4A-4E9D-8650-BAD1F8D1FC30}"/>
              </a:ext>
            </a:extLst>
          </p:cNvPr>
          <p:cNvSpPr txBox="1"/>
          <p:nvPr/>
        </p:nvSpPr>
        <p:spPr>
          <a:xfrm>
            <a:off x="913752" y="1580863"/>
            <a:ext cx="101155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>
                <a:solidFill>
                  <a:schemeClr val="bg1"/>
                </a:solidFill>
              </a:rPr>
              <a:t>Se na fila do continente estiverem 20 pessoas à nossa frente, e forem atendidas em média 10 pessoas por hora, quanto tempo vamos esperar até sermos atendidos?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092D918-AA13-44E3-9009-08D1D7B0E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B89F1-C910-4C9C-97C3-E4DD4C7A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  <a:cs typeface="Calibri Light"/>
              </a:rPr>
              <a:t>Processo de Poisson</a:t>
            </a:r>
            <a:r>
              <a:rPr lang="pt-PT" baseline="30000">
                <a:solidFill>
                  <a:srgbClr val="FFFFFF"/>
                </a:solidFill>
                <a:cs typeface="Calibri Light"/>
              </a:rPr>
              <a:t> [3]</a:t>
            </a:r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59C8C-6B3D-4567-8A90-8CE0A3BE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927" y="365125"/>
            <a:ext cx="5996871" cy="58118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2000">
                <a:solidFill>
                  <a:srgbClr val="FFFFFF"/>
                </a:solidFill>
                <a:cs typeface="Calibri"/>
              </a:rPr>
              <a:t>O processo de Poisson é usado para modelar eventos aleatórios distribuídos no tempo;</a:t>
            </a:r>
          </a:p>
          <a:p>
            <a:r>
              <a:rPr lang="pt-PT" sz="2000">
                <a:solidFill>
                  <a:srgbClr val="FFFFFF"/>
                </a:solidFill>
                <a:cs typeface="Calibri"/>
              </a:rPr>
              <a:t> As distribuições Gamma, Poisson e exponencial fazem parte deste processo: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de Poisson modela o número de eventos no futuro (k);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Exponencial prevê o tempo de espera até ao primeiro evento;</a:t>
            </a:r>
          </a:p>
          <a:p>
            <a:pPr lvl="1"/>
            <a:r>
              <a:rPr lang="pt-PT" sz="2000">
                <a:solidFill>
                  <a:srgbClr val="FFFFFF"/>
                </a:solidFill>
                <a:cs typeface="Calibri"/>
              </a:rPr>
              <a:t>A distribuição Gamma prevê o tempo de espera até ao evento k.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5F7DBB-1AF0-48EB-A7D5-73C05AF7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310B044-6F84-4299-A58B-8057292127B9}" type="slidenum">
              <a:rPr lang="en-GB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GB">
              <a:solidFill>
                <a:srgbClr val="FFFFFF">
                  <a:alpha val="80000"/>
                </a:srgbClr>
              </a:solidFill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25D7BC7-CACD-4B4B-8BC7-3BFEBF30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99" y="365125"/>
            <a:ext cx="1770855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Distribuição de Poisson e Gamma</vt:lpstr>
      <vt:lpstr>Indice</vt:lpstr>
      <vt:lpstr>Distribuição de Poisson [1]</vt:lpstr>
      <vt:lpstr>Definição Matemática [1][2]</vt:lpstr>
      <vt:lpstr>Fila da Caixa do Continente</vt:lpstr>
      <vt:lpstr>Distribuição Gamma [2]</vt:lpstr>
      <vt:lpstr>Definição Matemática [2]</vt:lpstr>
      <vt:lpstr>Fila da Caixa do Continente</vt:lpstr>
      <vt:lpstr>Processo de Poisson [3]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Poisson e Gamma</dc:title>
  <dc:creator>Irving Leander Reascos Valencia</dc:creator>
  <cp:revision>1</cp:revision>
  <dcterms:created xsi:type="dcterms:W3CDTF">2021-10-19T14:51:14Z</dcterms:created>
  <dcterms:modified xsi:type="dcterms:W3CDTF">2021-10-26T14:52:43Z</dcterms:modified>
</cp:coreProperties>
</file>