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D108-08AD-43E7-9523-6D685F13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CA71-0E11-4D60-87C5-A1D19913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4E18-154F-4028-8D92-AF81D9E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E734-600D-44F4-8424-9E8A85FC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347A-7269-44D5-A27C-2FA7FEBA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1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47BE-2A2F-45A3-9518-D8111921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440B-16AD-482D-A16C-D5C27CEB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373A-90A2-4279-987E-A7CCC79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9748-30D6-41A4-9A7E-6F24EDDB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075F-DCF8-4C65-8D28-47573E6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9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4D5C3-217B-4459-B42C-FA2BBB873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645-ABE5-4320-8804-B7A37D17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7EDC-F134-4B39-B3BA-F5367A65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BFB1-3FF7-43CC-B7A0-28485A1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D818-B5DA-43DC-AEAD-ABD61566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D77C-0550-4435-8822-C6110760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B3CC-EF71-41D1-B123-85748597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AA10-90F6-470D-A0D0-BF1281F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04BF-8E9B-4019-B0F6-B9F43782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56C9-697D-4A9D-B5A0-E223CFB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4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1111-BB0C-4CC4-B238-CDD5F094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8106-F3C1-491F-B475-7C785BC2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FFCE-30B8-40C1-899D-3BCC294D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318E-96A2-424B-9E6A-5B94269F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59E1-B240-4FB9-86B4-545A6531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4A1-69E8-4E8C-B252-2F3D2595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DB93-815F-477E-884E-658DA0EC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C143-6188-4320-B780-6354950B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7ADC-F53E-41E7-AA03-5E76E5B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86EB-6453-44B4-A0F1-199EE485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BC20-49E6-4CB6-9688-4652C4E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710C-B561-47AD-A611-2986BC6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ACC0-FD79-4BE5-A058-1AE1108D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EE3E-0DA5-4B92-9DDF-FEA28CF3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4C46C-C65C-47AF-A939-BA7C8A48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E39CF-586C-4EA9-9289-49B031DDC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51B2C-5E76-4D83-80DF-C29FD24A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D1D48-9D7F-44DC-B794-775E3AAD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4D05A-C7D8-4E46-8816-154A61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6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B80-4102-464D-8FF5-DA501A77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E1F6-E05C-4F6A-A2E4-A415C19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8E4F3-C6F1-4AD2-B742-737C784A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E58B-6A49-4E6E-A7E1-D2B6CF9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ED53-6429-4E5F-809E-BA03026B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30AE-57C7-4C89-A84E-82BC4D11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318D-3914-477E-ACDA-27C0A541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7254-F8DD-447E-974E-1960099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157F-C7C9-49DE-B656-F96305A2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0AAB6-2569-4624-8200-03AEFA87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C33B-EA5E-486D-A6CF-8C60F71E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30BF7-1E81-4FFB-9366-68059BAA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A3C7-60C1-417B-9746-AD51F1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D4B0-D19E-4370-8082-FC10CFA2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3D365-D13E-4961-BC15-C493FD22F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1B34F-DF79-476E-9B89-282875C4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6B7-EE42-42CD-93D5-66825F9D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075E-703F-428A-988C-746B86B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B6AC-48EF-42B8-B78F-4DFEC659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03179-1394-4858-8E93-AC2E0FD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FBCB-C959-48AC-8C74-611B069E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DEC5-D969-414E-BDE5-854E47EF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144A-9A4E-48C4-A4D8-8E28CDB09E9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FD7D-6A89-429C-BDFB-777D1B3A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E4F5-16DE-4425-A1C2-E7CEF782E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C496-4AD5-42C1-AF59-6EF89DF50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Distribui</a:t>
            </a:r>
            <a:r>
              <a:rPr lang="en-GB" dirty="0" err="1"/>
              <a:t>ção</a:t>
            </a:r>
            <a:r>
              <a:rPr lang="en-GB" dirty="0"/>
              <a:t> de Poisson e Gamma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5D8F3-60E4-4177-9BCF-31DFC5083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MEFIS</a:t>
            </a:r>
          </a:p>
          <a:p>
            <a:r>
              <a:rPr lang="en-GB" dirty="0"/>
              <a:t>Leander Reascos</a:t>
            </a:r>
          </a:p>
          <a:p>
            <a:r>
              <a:rPr lang="en-GB" dirty="0"/>
              <a:t>Rodrigo Coelho</a:t>
            </a:r>
          </a:p>
        </p:txBody>
      </p:sp>
    </p:spTree>
    <p:extLst>
      <p:ext uri="{BB962C8B-B14F-4D97-AF65-F5344CB8AC3E}">
        <p14:creationId xmlns:p14="http://schemas.microsoft.com/office/powerpoint/2010/main" val="391629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15B7-0593-41A2-B016-F58A5E7A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6527-6EDD-4A9B-83FE-DF4ACFF7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1A64-2A9D-4122-9AF7-59CDF0D9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3E02-CBB4-4219-B249-B771F91C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Distribuição</a:t>
            </a:r>
            <a:r>
              <a:rPr lang="en-GB" dirty="0"/>
              <a:t> de Poisson </a:t>
            </a:r>
          </a:p>
          <a:p>
            <a:pPr lvl="1"/>
            <a:r>
              <a:rPr lang="en-GB" dirty="0" err="1"/>
              <a:t>Características</a:t>
            </a:r>
            <a:endParaRPr lang="en-GB" dirty="0"/>
          </a:p>
          <a:p>
            <a:pPr lvl="1"/>
            <a:r>
              <a:rPr lang="en-GB" dirty="0" err="1"/>
              <a:t>Definição</a:t>
            </a:r>
            <a:r>
              <a:rPr lang="en-GB" dirty="0"/>
              <a:t> </a:t>
            </a:r>
            <a:r>
              <a:rPr lang="en-GB" dirty="0" err="1"/>
              <a:t>Matemática</a:t>
            </a:r>
            <a:endParaRPr lang="en-GB" dirty="0"/>
          </a:p>
          <a:p>
            <a:pPr lvl="1"/>
            <a:r>
              <a:rPr lang="en-GB" dirty="0" err="1"/>
              <a:t>Exemplo</a:t>
            </a:r>
            <a:endParaRPr lang="en-GB" dirty="0"/>
          </a:p>
          <a:p>
            <a:r>
              <a:rPr lang="en-GB" dirty="0" err="1"/>
              <a:t>Distribuição</a:t>
            </a:r>
            <a:r>
              <a:rPr lang="en-GB" dirty="0"/>
              <a:t> Gamma</a:t>
            </a:r>
          </a:p>
          <a:p>
            <a:pPr lvl="1"/>
            <a:r>
              <a:rPr lang="en-GB" dirty="0" err="1"/>
              <a:t>Características</a:t>
            </a:r>
            <a:endParaRPr lang="en-GB" dirty="0"/>
          </a:p>
          <a:p>
            <a:pPr lvl="1"/>
            <a:r>
              <a:rPr lang="en-GB" dirty="0" err="1"/>
              <a:t>Definição</a:t>
            </a:r>
            <a:r>
              <a:rPr lang="en-GB" dirty="0"/>
              <a:t> </a:t>
            </a:r>
            <a:r>
              <a:rPr lang="en-GB" dirty="0" err="1"/>
              <a:t>Matemática</a:t>
            </a:r>
            <a:endParaRPr lang="en-GB" dirty="0"/>
          </a:p>
          <a:p>
            <a:pPr lvl="1"/>
            <a:r>
              <a:rPr lang="en-GB" dirty="0" err="1"/>
              <a:t>Exemplo</a:t>
            </a:r>
            <a:endParaRPr lang="en-GB" dirty="0"/>
          </a:p>
          <a:p>
            <a:r>
              <a:rPr lang="en-GB" dirty="0" err="1"/>
              <a:t>Relação</a:t>
            </a:r>
            <a:r>
              <a:rPr lang="en-GB" dirty="0"/>
              <a:t> entre as </a:t>
            </a:r>
            <a:r>
              <a:rPr lang="en-GB" dirty="0" err="1"/>
              <a:t>distribuições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05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3D6B-ADDC-4D9F-8F64-BFE5D335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AD99-26BD-4FCD-9831-C1EBF240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60BC-DBAF-4CF3-815A-DFCC0C01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5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0381-2015-4C05-B552-CD2565C5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8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3D6B-ADDC-4D9F-8F64-BFE5D335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AD99-26BD-4FCD-9831-C1EBF240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9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60BC-DBAF-4CF3-815A-DFCC0C01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0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0381-2015-4C05-B552-CD2565C5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A686-2A8F-44AB-9FFA-739C74C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1B69-225E-4BBB-AC2C-1D9D59D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4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Distribuição de Poisson e Gamma</vt:lpstr>
      <vt:lpstr>Indice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de Poisson e Gamma</dc:title>
  <dc:creator>Irving Leander Reascos Valencia</dc:creator>
  <cp:lastModifiedBy>Irving Leander Reascos Valencia</cp:lastModifiedBy>
  <cp:revision>1</cp:revision>
  <dcterms:created xsi:type="dcterms:W3CDTF">2021-10-19T14:51:14Z</dcterms:created>
  <dcterms:modified xsi:type="dcterms:W3CDTF">2021-10-19T14:56:57Z</dcterms:modified>
</cp:coreProperties>
</file>