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8" r:id="rId8"/>
    <p:sldId id="264" r:id="rId9"/>
    <p:sldId id="265" r:id="rId10"/>
    <p:sldId id="267" r:id="rId11"/>
    <p:sldId id="26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2-5-2017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26569" y="842833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89388" y="1885495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-first algoritme met als beste oplossing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aantal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mutatiepunt-score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 geheugenproblemen bij lange sequenties, eerst proberen met kortere en dan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slimme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heuristieken: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Archief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97" y="1246105"/>
            <a:ext cx="7868458" cy="55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en oplossingskwaliteit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kortste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sequentie van mutaties voor verandering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maar… biologische theorie stelt dat kleine mutaties 	waarschijnlijker zijn dan grote mutaties… :</a:t>
            </a:r>
          </a:p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aantal mutatiepunten 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15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2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5498432" cy="4351338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 loopt door de sequentie en flipt als het nodig is een deel van het genoom zodat het nummer op de gewenste plaats komt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Resultaat:</a:t>
            </a: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Zonder heuristieken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nl-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van het ene genoom naar het andere genoom te komen. = </a:t>
            </a:r>
            <a:r>
              <a:rPr lang="nl-NL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bovengrens!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Grote mutaties zijn onwaarschijnlijk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9208168" y="1825625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H="1">
            <a:off x="9208168" y="2122404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9208168" y="3710572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4"/>
          <p:cNvSpPr txBox="1">
            <a:spLocks/>
          </p:cNvSpPr>
          <p:nvPr/>
        </p:nvSpPr>
        <p:spPr>
          <a:xfrm>
            <a:off x="990600" y="1978025"/>
            <a:ext cx="549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= lengte van flip. </a:t>
            </a: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totaal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groter hoe onwaarschijnlijker = </a:t>
            </a:r>
            <a:r>
              <a:rPr lang="nl-NL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="0" i="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Opdracht: voor beide situaties in zo min mogelijk mutatiepunten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</vt:lpstr>
      <vt:lpstr>Toestandsruimte</vt:lpstr>
      <vt:lpstr>van D. melanogaster naar D. miranda</vt:lpstr>
      <vt:lpstr>Grote mutaties zijn onwaarschijnlijk </vt:lpstr>
      <vt:lpstr>OPLOSSING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Leander</cp:lastModifiedBy>
  <cp:revision>18</cp:revision>
  <dcterms:created xsi:type="dcterms:W3CDTF">2017-04-18T10:28:51Z</dcterms:created>
  <dcterms:modified xsi:type="dcterms:W3CDTF">2017-05-02T14:57:32Z</dcterms:modified>
</cp:coreProperties>
</file>