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9" r:id="rId7"/>
    <p:sldId id="272" r:id="rId8"/>
    <p:sldId id="274" r:id="rId9"/>
    <p:sldId id="275" r:id="rId10"/>
    <p:sldId id="277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BESTE OPLOSSING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7056">
            <a:off x="11309298" y="6081478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4"/>
          <p:cNvSpPr txBox="1">
            <a:spLocks/>
          </p:cNvSpPr>
          <p:nvPr/>
        </p:nvSpPr>
        <p:spPr>
          <a:xfrm>
            <a:off x="990600" y="1978024"/>
            <a:ext cx="549843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Hallo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lhalahdalhdah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lhadsalhd</a:t>
            </a:r>
            <a:endParaRPr lang="nl-NL" sz="2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97" y="923375"/>
            <a:ext cx="7868458" cy="5503152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26204" y="598873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AD FRUITF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" y="589644"/>
            <a:ext cx="4867835" cy="58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Co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65" y="1564711"/>
            <a:ext cx="6790327" cy="38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6127376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lengte van flip. 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totaal =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groter hoe onwaarschijnlijker =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lvl="1"/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 van de oplossing! </a:t>
            </a:r>
            <a:endParaRPr lang="nl-NL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838200" y="500061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3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7458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Zo een laag mogelijke mutatiescore </a:t>
            </a: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8" y="4659083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9530362" y="3261033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565484" y="18013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7307" y="-258939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57" y="5139567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000371" y="4849503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182317" y="2028619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3777632" y="50557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5" y="3798541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629156" y="2458554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0" y="544416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95460" y="1580926"/>
            <a:ext cx="5422006" cy="5102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de bovengrens =</a:t>
            </a:r>
          </a:p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oplossingen tot en met lengte </a:t>
            </a: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nl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Archief en </a:t>
            </a:r>
            <a:r>
              <a:rPr lang="nl-NL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de bovengrens =</a:t>
            </a:r>
          </a:p>
          <a:p>
            <a:pPr marL="0" indent="0">
              <a:buNone/>
            </a:pP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oplossingen tot en met lengte </a:t>
            </a:r>
            <a:r>
              <a:rPr lang="nl-NL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nl-NL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GEHEUGEN </a:t>
            </a:r>
            <a:r>
              <a:rPr lang="nl-NL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CAPACITEIT ONVOLDOENDE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199" y="365125"/>
            <a:ext cx="73785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5498432" cy="485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5737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4610584" y="1121479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600" y="1978024"/>
            <a:ext cx="5498432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Hallo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lhalahdalhdah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lhadsalhd</a:t>
            </a:r>
            <a:endParaRPr lang="nl-NL" sz="2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Plek in de queue afhankelijk van score 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184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+ SCOREFUNCTIES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08894">
            <a:off x="5748739" y="192266"/>
            <a:ext cx="816553" cy="5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140</Words>
  <Application>Microsoft Office PowerPoint</Application>
  <PresentationFormat>Breedbeeld</PresentationFormat>
  <Paragraphs>73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EINDE……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32</cp:revision>
  <dcterms:created xsi:type="dcterms:W3CDTF">2017-04-18T10:28:51Z</dcterms:created>
  <dcterms:modified xsi:type="dcterms:W3CDTF">2017-05-18T09:46:35Z</dcterms:modified>
</cp:coreProperties>
</file>