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9" r:id="rId7"/>
    <p:sldId id="280" r:id="rId8"/>
    <p:sldId id="272" r:id="rId9"/>
    <p:sldId id="279" r:id="rId10"/>
    <p:sldId id="275" r:id="rId11"/>
    <p:sldId id="281" r:id="rId12"/>
    <p:sldId id="284" r:id="rId13"/>
    <p:sldId id="283" r:id="rId14"/>
    <p:sldId id="285" r:id="rId15"/>
    <p:sldId id="277" r:id="rId16"/>
    <p:sldId id="263" r:id="rId17"/>
    <p:sldId id="270" r:id="rId18"/>
    <p:sldId id="264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715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35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7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55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4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95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22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06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40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9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9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AC3F-E101-4B39-86B2-43B73117F4A4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79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osophila eye by mario-metz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980"/>
            <a:ext cx="9106819" cy="70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3408" y="3737351"/>
            <a:ext cx="9144000" cy="1050098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FRUITVLIEGEN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092418" y="4663607"/>
            <a:ext cx="9144000" cy="506323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Leander de Kraker &amp; Nina Cialdella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6345907" y="3646481"/>
            <a:ext cx="215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Heuristieken 2017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Drosophila eye by mario-metz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534140" y="0"/>
            <a:ext cx="4657859" cy="35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8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623812" y="1825623"/>
            <a:ext cx="1045657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2 – 3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4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5  </a:t>
            </a: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– 2 – 4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– 3  </a:t>
            </a:r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– 2 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5 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5016" y="-98514"/>
            <a:ext cx="7494431" cy="16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0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0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0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6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&amp; SCOREFUNCTIES</a:t>
            </a:r>
            <a:endParaRPr lang="nl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284114" y="2455311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+1              +2                +3             +4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193961" y="4191413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+1              +0                +1             +0</a:t>
            </a:r>
            <a:endParaRPr lang="nl-NL" dirty="0"/>
          </a:p>
        </p:txBody>
      </p:sp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87142" y="5997007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3193961" y="5915292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+1              +2                +0             +0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7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1045657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l="152" t="8657" r="1" b="7531"/>
          <a:stretch/>
        </p:blipFill>
        <p:spPr>
          <a:xfrm>
            <a:off x="-389745" y="404734"/>
            <a:ext cx="12991319" cy="61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623812" y="1825623"/>
            <a:ext cx="1045657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2 – 3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4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5  </a:t>
            </a: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– 2 – 4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– 3  </a:t>
            </a:r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– 2 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5 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</a:t>
            </a: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5016" y="-98514"/>
            <a:ext cx="7494431" cy="16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0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0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0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6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&amp; SCOREFUNCTIES</a:t>
            </a:r>
            <a:endParaRPr lang="nl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059261" y="2454520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+1</a:t>
            </a:r>
            <a:r>
              <a:rPr lang="nl-NL" baseline="30000" dirty="0"/>
              <a:t>2</a:t>
            </a:r>
            <a:r>
              <a:rPr lang="nl-NL" dirty="0" smtClean="0"/>
              <a:t>              +1</a:t>
            </a:r>
            <a:r>
              <a:rPr lang="nl-NL" baseline="30000" dirty="0" smtClean="0"/>
              <a:t>2</a:t>
            </a:r>
            <a:r>
              <a:rPr lang="nl-NL" dirty="0" smtClean="0"/>
              <a:t>               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 smtClean="0"/>
              <a:t>             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/>
              <a:t> 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3059261" y="4184906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 smtClean="0"/>
              <a:t>              +</a:t>
            </a:r>
            <a:r>
              <a:rPr lang="nl-NL" dirty="0"/>
              <a:t> </a:t>
            </a:r>
            <a:r>
              <a:rPr lang="nl-NL" dirty="0" smtClean="0"/>
              <a:t>2</a:t>
            </a:r>
            <a:r>
              <a:rPr lang="nl-NL" baseline="30000" dirty="0" smtClean="0"/>
              <a:t>2</a:t>
            </a:r>
            <a:r>
              <a:rPr lang="nl-NL" dirty="0" smtClean="0"/>
              <a:t>               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 smtClean="0"/>
              <a:t>             +</a:t>
            </a:r>
            <a:r>
              <a:rPr lang="nl-NL" dirty="0"/>
              <a:t> </a:t>
            </a:r>
            <a:r>
              <a:rPr lang="nl-NL" dirty="0" smtClean="0"/>
              <a:t>2</a:t>
            </a:r>
            <a:r>
              <a:rPr lang="nl-NL" baseline="30000" dirty="0" smtClean="0"/>
              <a:t>2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8087555" y="416539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2898284" y="5915292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 smtClean="0"/>
              <a:t>              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 smtClean="0"/>
              <a:t>                +</a:t>
            </a:r>
            <a:r>
              <a:rPr lang="nl-NL" dirty="0"/>
              <a:t> </a:t>
            </a:r>
            <a:r>
              <a:rPr lang="nl-NL" dirty="0" smtClean="0"/>
              <a:t>2</a:t>
            </a:r>
            <a:r>
              <a:rPr lang="nl-NL" baseline="30000" dirty="0" smtClean="0"/>
              <a:t>2</a:t>
            </a:r>
            <a:r>
              <a:rPr lang="nl-NL" dirty="0" smtClean="0"/>
              <a:t>            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8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1045657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l="-424" t="8248" b="7531"/>
          <a:stretch/>
        </p:blipFill>
        <p:spPr>
          <a:xfrm>
            <a:off x="-464695" y="374754"/>
            <a:ext cx="13066270" cy="616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1045657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l="152" t="8657" r="1" b="7531"/>
          <a:stretch/>
        </p:blipFill>
        <p:spPr>
          <a:xfrm>
            <a:off x="-389745" y="404734"/>
            <a:ext cx="12991319" cy="61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8184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BESTE OPLOSSING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7056">
            <a:off x="5837677" y="574219"/>
            <a:ext cx="816553" cy="56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inhoud 4"/>
          <p:cNvSpPr txBox="1">
            <a:spLocks/>
          </p:cNvSpPr>
          <p:nvPr/>
        </p:nvSpPr>
        <p:spPr>
          <a:xfrm>
            <a:off x="990600" y="1978024"/>
            <a:ext cx="10162082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First door laten lopen na de eerste oplossing</a:t>
            </a: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Andere kostfuncties die lengte van mutatie meeneemt</a:t>
            </a: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EINDE……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Vragen?</a:t>
            </a:r>
          </a:p>
          <a:p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Feedback?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97" y="923375"/>
            <a:ext cx="7868458" cy="5503152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9326204" y="5988734"/>
            <a:ext cx="24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Aziatische fruitvlieg 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Bactrocera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dorsalis</a:t>
            </a:r>
            <a:endParaRPr lang="nl-N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AD FRUITF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5" y="589644"/>
            <a:ext cx="4867835" cy="581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 Comm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65" y="1564711"/>
            <a:ext cx="6790327" cy="38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7056">
            <a:off x="5273804" y="5785287"/>
            <a:ext cx="625268" cy="43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6127376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Mutatiepunten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lengte van flip. </a:t>
            </a: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totaal = </a:t>
            </a: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147</a:t>
            </a: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Hoe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groter hoe onwaarschijnlijker = 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½n</a:t>
            </a:r>
            <a:r>
              <a:rPr lang="nl-NL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963.5</a:t>
            </a:r>
          </a:p>
          <a:p>
            <a:pPr lvl="1"/>
            <a:endParaRPr lang="nl-N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nl-NL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Bovengrens van de oplossing! </a:t>
            </a:r>
            <a:endParaRPr lang="nl-NL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/>
          <a:srcRect l="54655" t="30245" r="25958" b="27577"/>
          <a:stretch/>
        </p:blipFill>
        <p:spPr>
          <a:xfrm>
            <a:off x="6753725" y="128336"/>
            <a:ext cx="5502115" cy="6729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782" y="64167"/>
            <a:ext cx="5544058" cy="6858000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838200" y="500061"/>
            <a:ext cx="57374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sz="3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 SORTER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525379" y="365125"/>
            <a:ext cx="10515600" cy="1325563"/>
          </a:xfrm>
        </p:spPr>
        <p:txBody>
          <a:bodyPr/>
          <a:lstStyle/>
          <a:p>
            <a:r>
              <a:rPr lang="nl-NL" sz="2400" dirty="0" smtClean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van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miranda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ile:Tweegenome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37" y="1690688"/>
            <a:ext cx="9176084" cy="459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drosophila melanoga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" y="1690688"/>
            <a:ext cx="1680761" cy="93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drosophila miran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3"/>
          <a:stretch/>
        </p:blipFill>
        <p:spPr bwMode="auto">
          <a:xfrm flipH="1">
            <a:off x="78747" y="4606834"/>
            <a:ext cx="1764089" cy="16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 smtClean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van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miranda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File:Mutati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38" y="2694819"/>
            <a:ext cx="9397123" cy="16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nl-NL" sz="2400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van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 </a:t>
            </a:r>
            <a:r>
              <a:rPr lang="nl-NL" sz="2400" i="1" dirty="0" err="1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melanogaster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naar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 miranda</a:t>
            </a:r>
            <a:b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OPDRACHT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5"/>
            <a:ext cx="7458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sequentie van mutaties dat het genoom van 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 laten veranderen</a:t>
            </a: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Zo min mogelijk mutaties</a:t>
            </a: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Zo een laag mogelijke mutatiescore </a:t>
            </a:r>
          </a:p>
        </p:txBody>
      </p:sp>
      <p:pic>
        <p:nvPicPr>
          <p:cNvPr id="1026" name="Picture 2" descr="File:Fruitvliege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78" y="1214012"/>
            <a:ext cx="4303058" cy="496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0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94" y="4623687"/>
            <a:ext cx="3187618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0218">
            <a:off x="8876558" y="3910309"/>
            <a:ext cx="2068269" cy="1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836">
            <a:off x="4406318" y="34477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61688" y="-234540"/>
            <a:ext cx="5180185" cy="1134998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4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25! = 15511210043330985984000000 = 1.551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4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en-GB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quadriljoen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mogelijke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manieren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om het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genoom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Drosophila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ordenen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  <a:blipFill rotWithShape="0">
                <a:blip r:embed="rId3"/>
                <a:stretch>
                  <a:fillRect l="-1302" t="-14563" b="-9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294" y="5309936"/>
            <a:ext cx="2069706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17" y="3937438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081">
            <a:off x="6258426" y="492891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3866">
            <a:off x="3028189" y="235834"/>
            <a:ext cx="1479245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116">
            <a:off x="10383299" y="1660083"/>
            <a:ext cx="1233604" cy="8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8383203" y="1499404"/>
            <a:ext cx="1467581" cy="10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beeldingsresultaat voor drosophil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0560">
            <a:off x="247423" y="3867421"/>
            <a:ext cx="1088585" cy="7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42" y="963552"/>
            <a:ext cx="2493213" cy="171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4077551" y="5015756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fbeeldingsresultaat voor drosophi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3603073" y="4101494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8" y="4659083"/>
            <a:ext cx="3187618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0218">
            <a:off x="9530362" y="3261033"/>
            <a:ext cx="2068269" cy="1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836">
            <a:off x="4565484" y="18013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7307" y="-258939"/>
            <a:ext cx="5199529" cy="1134998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053" y="2573004"/>
            <a:ext cx="12171947" cy="125672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4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24+23+22+21… + 3 + 2 + 1 = 300</a:t>
            </a:r>
            <a:br>
              <a:rPr lang="en-GB" sz="4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verschillende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manieren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om het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genoom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muteren</a:t>
            </a:r>
            <a:endParaRPr lang="nl-NL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657" y="5139567"/>
            <a:ext cx="2069706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17" y="3937438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081">
            <a:off x="6000371" y="4849503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3866">
            <a:off x="3084970" y="776408"/>
            <a:ext cx="1479245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116">
            <a:off x="10182317" y="2028619"/>
            <a:ext cx="1233604" cy="8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8277799" y="1241225"/>
            <a:ext cx="1467581" cy="10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beeldingsresultaat voor 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0560">
            <a:off x="333401" y="3913906"/>
            <a:ext cx="1088585" cy="7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3777632" y="5055795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fbeeldingsresultaat voor drosophil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3446891" y="3859867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4435">
            <a:off x="7974135" y="3798541"/>
            <a:ext cx="1578652" cy="108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Afbeeldingsresultaat voor drosophi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629156" y="2458554"/>
            <a:ext cx="1552977" cy="107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0" y="544416"/>
            <a:ext cx="2493213" cy="171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9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86664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&amp; DEPTH FIRST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1381897" y="75651"/>
            <a:ext cx="570291" cy="39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4461">
            <a:off x="6521382" y="404701"/>
            <a:ext cx="669972" cy="46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jdelijke aanduiding voor inhoud 4"/>
          <p:cNvSpPr txBox="1">
            <a:spLocks/>
          </p:cNvSpPr>
          <p:nvPr/>
        </p:nvSpPr>
        <p:spPr>
          <a:xfrm>
            <a:off x="990599" y="1978024"/>
            <a:ext cx="8848859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 bovengrens</a:t>
            </a:r>
          </a:p>
          <a:p>
            <a:pPr lvl="1"/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 bovengrens met archief</a:t>
            </a: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met archief</a:t>
            </a:r>
          </a:p>
          <a:p>
            <a:pPr lvl="1"/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First met Priority Queue en archief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t="1119" r="1202" b="-1"/>
          <a:stretch/>
        </p:blipFill>
        <p:spPr>
          <a:xfrm>
            <a:off x="2009104" y="875763"/>
            <a:ext cx="8512935" cy="6085268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194255" y="-137151"/>
            <a:ext cx="121437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&amp; BREADTH FIRST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58" y="806936"/>
            <a:ext cx="8721299" cy="6154095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194255" y="-137151"/>
            <a:ext cx="121437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&amp; BREADTH FIRST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6531</TotalTime>
  <Words>230</Words>
  <Application>Microsoft Office PowerPoint</Application>
  <PresentationFormat>Breedbeeld</PresentationFormat>
  <Paragraphs>96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Kantoorthema</vt:lpstr>
      <vt:lpstr>FRUITVLIEGEN</vt:lpstr>
      <vt:lpstr>   van D. melanogaster naar D. miranda    PROBLEEMSTELLING</vt:lpstr>
      <vt:lpstr>  van D. melanogaster naar D. miranda   PROBLEEMSTELLING</vt:lpstr>
      <vt:lpstr>van D. melanogaster naar D. miranda OPDRACHT</vt:lpstr>
      <vt:lpstr>TOESTANDSRUIMTE</vt:lpstr>
      <vt:lpstr>TOESTANDSRUIMTE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EINDE……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Nina Cialdella</dc:creator>
  <cp:lastModifiedBy>Nina Cialdella</cp:lastModifiedBy>
  <cp:revision>46</cp:revision>
  <dcterms:created xsi:type="dcterms:W3CDTF">2017-04-18T10:28:51Z</dcterms:created>
  <dcterms:modified xsi:type="dcterms:W3CDTF">2017-05-23T10:26:40Z</dcterms:modified>
</cp:coreProperties>
</file>