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80" r:id="rId8"/>
    <p:sldId id="272" r:id="rId9"/>
    <p:sldId id="279" r:id="rId10"/>
    <p:sldId id="275" r:id="rId11"/>
    <p:sldId id="281" r:id="rId12"/>
    <p:sldId id="284" r:id="rId13"/>
    <p:sldId id="283" r:id="rId14"/>
    <p:sldId id="285" r:id="rId15"/>
    <p:sldId id="277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1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284114" y="2455311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+3             +4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93961" y="4191413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+0                +1             +0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7142" y="599700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193961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+0             +0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059261" y="2454520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</a:t>
            </a:r>
            <a:r>
              <a:rPr lang="nl-NL" baseline="30000" dirty="0"/>
              <a:t>2</a:t>
            </a:r>
            <a:r>
              <a:rPr lang="nl-NL" dirty="0" smtClean="0"/>
              <a:t>              +1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3059261" y="4184906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087555" y="416539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2898284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8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-424" t="8248" b="7531"/>
          <a:stretch/>
        </p:blipFill>
        <p:spPr>
          <a:xfrm>
            <a:off x="-464695" y="374754"/>
            <a:ext cx="13066270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BESTE OPLOSSING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5837677" y="574219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990600" y="1978024"/>
            <a:ext cx="1016208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door laten lopen na de eerste oplossing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Andere kostfuncties die lengte van mutatie meeneemt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97" y="923375"/>
            <a:ext cx="7868458" cy="550315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26204" y="598873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D FRUIT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" y="589644"/>
            <a:ext cx="4867835" cy="5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Co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65" y="1564711"/>
            <a:ext cx="6790327" cy="38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6127376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lengte van flip. 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totaal =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groter hoe onwaarschijnlijker =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lvl="1"/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 van de oplossing! </a:t>
            </a:r>
            <a:endParaRPr lang="nl-NL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500061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7458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een laag mogelijke mutatiescore </a:t>
            </a: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8" y="4659083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9530362" y="3261033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565484" y="18013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7" y="-258939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57" y="5139567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000371" y="4849503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182317" y="2028619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3777632" y="50557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5" y="3798541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629156" y="2458554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0" y="544416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&amp; DEPTH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 met archief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archief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met Priority Queue en archief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1119" r="1202" b="-1"/>
          <a:stretch/>
        </p:blipFill>
        <p:spPr>
          <a:xfrm>
            <a:off x="2009104" y="875763"/>
            <a:ext cx="8512935" cy="608526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58" y="806936"/>
            <a:ext cx="8721299" cy="615409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225</Words>
  <Application>Microsoft Office PowerPoint</Application>
  <PresentationFormat>Breedbeeld</PresentationFormat>
  <Paragraphs>97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EINDE……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40</cp:revision>
  <dcterms:created xsi:type="dcterms:W3CDTF">2017-04-18T10:28:51Z</dcterms:created>
  <dcterms:modified xsi:type="dcterms:W3CDTF">2017-05-18T10:39:37Z</dcterms:modified>
</cp:coreProperties>
</file>