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9" r:id="rId7"/>
    <p:sldId id="272" r:id="rId8"/>
    <p:sldId id="274" r:id="rId9"/>
    <p:sldId id="275" r:id="rId10"/>
    <p:sldId id="271" r:id="rId11"/>
    <p:sldId id="263" r:id="rId12"/>
    <p:sldId id="270" r:id="rId13"/>
    <p:sldId id="264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635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76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557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45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95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722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06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340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59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79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51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AC3F-E101-4B39-86B2-43B73117F4A4}" type="datetimeFigureOut">
              <a:rPr lang="nl-NL" smtClean="0"/>
              <a:t>17-5-2017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979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osophila eye by mario-metz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06819" cy="70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26569" y="842833"/>
            <a:ext cx="9144000" cy="1050098"/>
          </a:xfrm>
        </p:spPr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FRUITVLIEGEN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989388" y="1885495"/>
            <a:ext cx="9144000" cy="506323"/>
          </a:xfrm>
        </p:spPr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Leander de Kraker &amp; Nina Cialdella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85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98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EINDE……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Vragen?</a:t>
            </a:r>
          </a:p>
          <a:p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Feedback?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97" y="923375"/>
            <a:ext cx="7868458" cy="5503152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9326204" y="5988734"/>
            <a:ext cx="240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Aziatische fruitvlieg 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Bactrocera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dorsalis</a:t>
            </a:r>
            <a:endParaRPr lang="nl-NL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SAD FRUITF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823" y="409341"/>
            <a:ext cx="4867835" cy="581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42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4"/>
            <a:ext cx="6127376" cy="48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Mutatiepunten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lengte van flip. </a:t>
            </a:r>
          </a:p>
          <a:p>
            <a:pPr marL="0" indent="0">
              <a:buNone/>
            </a:pP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totaal = </a:t>
            </a:r>
            <a:r>
              <a:rPr lang="nl-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147</a:t>
            </a: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Hoe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groter hoe onwaarschijnlijker = 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½n</a:t>
            </a:r>
            <a:r>
              <a:rPr lang="nl-NL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963.5</a:t>
            </a:r>
          </a:p>
          <a:p>
            <a:pPr lvl="1"/>
            <a:endParaRPr lang="nl-N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nl-NL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Bovengrens van de oplossing! </a:t>
            </a:r>
            <a:endParaRPr lang="nl-NL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2"/>
          <a:srcRect l="54655" t="30245" r="25958" b="27577"/>
          <a:stretch/>
        </p:blipFill>
        <p:spPr>
          <a:xfrm>
            <a:off x="6753725" y="128336"/>
            <a:ext cx="5502115" cy="6729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782" y="64167"/>
            <a:ext cx="5544058" cy="6858000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838200" y="500061"/>
            <a:ext cx="57374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l-NL" sz="3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 SORTER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525379" y="365125"/>
            <a:ext cx="10515600" cy="1325563"/>
          </a:xfrm>
        </p:spPr>
        <p:txBody>
          <a:bodyPr/>
          <a:lstStyle/>
          <a:p>
            <a:pPr algn="ct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PROBLEEMSTELLING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ile:Tweegenomen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837" y="1690688"/>
            <a:ext cx="9176084" cy="459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beeldingsresultaat voor drosophila melanogas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5" y="1690688"/>
            <a:ext cx="1680761" cy="93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beeldingsresultaat voor drosophila miran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3"/>
          <a:stretch/>
        </p:blipFill>
        <p:spPr bwMode="auto">
          <a:xfrm flipH="1">
            <a:off x="78747" y="4606834"/>
            <a:ext cx="1764089" cy="168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1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PROBLEEMSTELLING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File:Mutati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38" y="2604878"/>
            <a:ext cx="9397123" cy="162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OPDRACHT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5"/>
            <a:ext cx="7458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sequentie van mutaties dat het genoom van 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 laten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veranderen</a:t>
            </a: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Zo min mogelijk mutaties</a:t>
            </a:r>
          </a:p>
          <a:p>
            <a:pPr marL="0" indent="0">
              <a:buNone/>
            </a:pP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Zo een laag mogelijke mutatiescore </a:t>
            </a: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ile:Fruitvliege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778" y="1214012"/>
            <a:ext cx="4303058" cy="496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0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94" y="4623687"/>
            <a:ext cx="3187618" cy="21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60218">
            <a:off x="8876558" y="3910309"/>
            <a:ext cx="2068269" cy="14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2836">
            <a:off x="4406318" y="34477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61688" y="-234540"/>
            <a:ext cx="5180185" cy="1134998"/>
          </a:xfrm>
        </p:spPr>
        <p:txBody>
          <a:bodyPr>
            <a:normAutofit fontScale="90000"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4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25! = 15511210043330985984000000 = 1.551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4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3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4300" i="1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</m:oMath>
                </a14:m>
                <a:r>
                  <a:rPr lang="en-GB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quadriljoen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mogelijke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manieren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om het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genoom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van </a:t>
                </a:r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Drosophila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ordenen</a:t>
                </a:r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  <a:blipFill rotWithShape="0">
                <a:blip r:embed="rId3"/>
                <a:stretch>
                  <a:fillRect l="-1302" t="-14563" b="-9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294" y="5309936"/>
            <a:ext cx="2069706" cy="14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17" y="3937438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4081">
            <a:off x="6258426" y="492891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drosophi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73866">
            <a:off x="3028189" y="235834"/>
            <a:ext cx="1479245" cy="10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drosophi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7116">
            <a:off x="10383299" y="1660083"/>
            <a:ext cx="1233604" cy="85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fbeeldingsresultaat voor drosophi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8383203" y="1499404"/>
            <a:ext cx="1467581" cy="10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fbeeldingsresultaat voor drosophil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10560">
            <a:off x="247423" y="3867421"/>
            <a:ext cx="1088585" cy="7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42" y="963552"/>
            <a:ext cx="2493213" cy="171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9203">
            <a:off x="4077551" y="5015756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fbeeldingsresultaat voor drosophil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3603073" y="4101494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5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48" y="4659083"/>
            <a:ext cx="3187618" cy="21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60218">
            <a:off x="9530362" y="3261033"/>
            <a:ext cx="2068269" cy="14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2836">
            <a:off x="4565484" y="18013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7307" y="-258939"/>
            <a:ext cx="5199529" cy="1134998"/>
          </a:xfrm>
        </p:spPr>
        <p:txBody>
          <a:bodyPr>
            <a:normAutofit fontScale="90000"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053" y="2573004"/>
            <a:ext cx="12171947" cy="125672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GB" sz="4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24+23+22+21… + 3 + 2 + 1 = 300</a:t>
            </a:r>
            <a:br>
              <a:rPr lang="en-GB" sz="4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verschillende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manieren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om het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genoom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muteren</a:t>
            </a:r>
            <a:endParaRPr lang="nl-NL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657" y="5139567"/>
            <a:ext cx="2069706" cy="14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fbeeldingsresultaat voor drosoph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17" y="3937438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4081">
            <a:off x="6000371" y="4849503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73866">
            <a:off x="3084970" y="776408"/>
            <a:ext cx="1479245" cy="10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drosophi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7116">
            <a:off x="10182317" y="2028619"/>
            <a:ext cx="1233604" cy="85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fbeeldingsresultaat voor drosophi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8277799" y="1241225"/>
            <a:ext cx="1467581" cy="10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fbeeldingsresultaat voor drosophi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10560">
            <a:off x="333401" y="3913906"/>
            <a:ext cx="1088585" cy="7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fbeeldingsresultaat voor drosoph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9203">
            <a:off x="3777632" y="5055795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fbeeldingsresultaat voor drosophil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3446891" y="3859867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Afbeeldingsresultaat voor drosophi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4435">
            <a:off x="7974135" y="3798541"/>
            <a:ext cx="1578652" cy="108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Afbeeldingsresultaat voor drosophil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9203">
            <a:off x="629156" y="2458554"/>
            <a:ext cx="1552977" cy="107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10" y="544416"/>
            <a:ext cx="2493213" cy="171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9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4"/>
            <a:ext cx="5498432" cy="48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Prunen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 de bovengrens =</a:t>
            </a:r>
          </a:p>
          <a:p>
            <a:pPr marL="0" indent="0">
              <a:buNone/>
            </a:pP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oplossingen tot en met lengte 11</a:t>
            </a: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Archief en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prunen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 de bovengrens =</a:t>
            </a:r>
          </a:p>
          <a:p>
            <a:pPr marL="0" indent="0">
              <a:buNone/>
            </a:pP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oplossingen tot en met lengte 11</a:t>
            </a:r>
          </a:p>
          <a:p>
            <a:pPr marL="0" indent="0">
              <a:buNone/>
            </a:pPr>
            <a:endParaRPr lang="nl-N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GEHEUGEN CAPACITEIT ONVOLDOENDE</a:t>
            </a:r>
          </a:p>
          <a:p>
            <a:pPr marL="0" indent="0">
              <a:buNone/>
            </a:pPr>
            <a:r>
              <a:rPr lang="nl-NL" sz="2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Leander time plaatje toevoegen </a:t>
            </a: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838200" y="365125"/>
            <a:ext cx="57374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4"/>
            <a:ext cx="5498432" cy="48575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838200" y="365125"/>
            <a:ext cx="57374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1381897" y="75651"/>
            <a:ext cx="570291" cy="39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94461">
            <a:off x="4610584" y="1121479"/>
            <a:ext cx="669972" cy="46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jdelijke aanduiding voor inhoud 4"/>
          <p:cNvSpPr txBox="1">
            <a:spLocks/>
          </p:cNvSpPr>
          <p:nvPr/>
        </p:nvSpPr>
        <p:spPr>
          <a:xfrm>
            <a:off x="990600" y="1978024"/>
            <a:ext cx="5498432" cy="485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Hallo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lhalahdalhdah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lhadsalhd</a:t>
            </a:r>
            <a:endParaRPr lang="nl-NL" sz="24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4"/>
            <a:ext cx="5498432" cy="48575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838200" y="365125"/>
            <a:ext cx="81847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+ SCOREFUNCTIES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08894">
            <a:off x="5748739" y="192266"/>
            <a:ext cx="816553" cy="56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117</Words>
  <Application>Microsoft Office PowerPoint</Application>
  <PresentationFormat>Breedbeeld</PresentationFormat>
  <Paragraphs>67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Kantoorthema</vt:lpstr>
      <vt:lpstr>FRUITVLIEGEN</vt:lpstr>
      <vt:lpstr>PROBLEEMSTELLING</vt:lpstr>
      <vt:lpstr>PROBLEEMSTELLING</vt:lpstr>
      <vt:lpstr>OPDRACHT</vt:lpstr>
      <vt:lpstr>TOESTANDSRUIMTE</vt:lpstr>
      <vt:lpstr>TOESTANDSRUIMTE </vt:lpstr>
      <vt:lpstr>PowerPoint-presentatie</vt:lpstr>
      <vt:lpstr>PowerPoint-presentatie</vt:lpstr>
      <vt:lpstr>PowerPoint-presentatie</vt:lpstr>
      <vt:lpstr>PowerPoint-presentatie</vt:lpstr>
      <vt:lpstr>EINDE……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Nina Cialdella</dc:creator>
  <cp:lastModifiedBy>Nina Cialdella</cp:lastModifiedBy>
  <cp:revision>28</cp:revision>
  <dcterms:created xsi:type="dcterms:W3CDTF">2017-04-18T10:28:51Z</dcterms:created>
  <dcterms:modified xsi:type="dcterms:W3CDTF">2017-05-17T18:24:45Z</dcterms:modified>
</cp:coreProperties>
</file>