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0" r:id="rId4"/>
    <p:sldId id="258" r:id="rId5"/>
    <p:sldId id="262" r:id="rId6"/>
    <p:sldId id="269" r:id="rId7"/>
    <p:sldId id="280" r:id="rId8"/>
    <p:sldId id="286" r:id="rId9"/>
    <p:sldId id="272" r:id="rId10"/>
    <p:sldId id="275" r:id="rId11"/>
    <p:sldId id="287" r:id="rId12"/>
    <p:sldId id="288" r:id="rId13"/>
    <p:sldId id="281" r:id="rId14"/>
    <p:sldId id="289" r:id="rId15"/>
    <p:sldId id="290" r:id="rId16"/>
    <p:sldId id="263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715" autoAdjust="0"/>
  </p:normalViewPr>
  <p:slideViewPr>
    <p:cSldViewPr snapToGrid="0">
      <p:cViewPr>
        <p:scale>
          <a:sx n="70" d="100"/>
          <a:sy n="70" d="100"/>
        </p:scale>
        <p:origin x="738" y="-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49576-BFFE-4B4D-B57D-6E65C8FF4CD5}" type="datetimeFigureOut">
              <a:rPr lang="nl-NL" smtClean="0"/>
              <a:t>1-6-2017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5C669-4765-4377-A0B5-1A026B19EB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147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5C669-4765-4377-A0B5-1A026B19EBC3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2940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1-6-2017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6354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1-6-2017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476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1-6-2017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557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1-6-2017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045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1-6-2017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095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1-6-2017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722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1-6-2017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906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1-6-2017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340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1-6-2017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592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1-6-2017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791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1-6-2017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51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6AC3F-E101-4B39-86B2-43B73117F4A4}" type="datetimeFigureOut">
              <a:rPr lang="nl-NL" smtClean="0"/>
              <a:t>1-6-2017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7895B-90F1-4A08-8B09-7A24A444AE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979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6.png"/><Relationship Id="rId7" Type="http://schemas.openxmlformats.org/officeDocument/2006/relationships/image" Target="../media/image1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14.jpeg"/><Relationship Id="rId7" Type="http://schemas.openxmlformats.org/officeDocument/2006/relationships/image" Target="../media/image11.jpeg"/><Relationship Id="rId12" Type="http://schemas.openxmlformats.org/officeDocument/2006/relationships/image" Target="../media/image17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6.jpeg"/><Relationship Id="rId5" Type="http://schemas.openxmlformats.org/officeDocument/2006/relationships/image" Target="../media/image9.jpeg"/><Relationship Id="rId10" Type="http://schemas.openxmlformats.org/officeDocument/2006/relationships/image" Target="../media/image13.jpeg"/><Relationship Id="rId4" Type="http://schemas.openxmlformats.org/officeDocument/2006/relationships/image" Target="../media/image15.jpeg"/><Relationship Id="rId9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osophila eye by mario-metzl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9980"/>
            <a:ext cx="9106819" cy="702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53408" y="3737351"/>
            <a:ext cx="9144000" cy="1050098"/>
          </a:xfrm>
        </p:spPr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FRUITVLIEGEN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092418" y="4663607"/>
            <a:ext cx="9144000" cy="506323"/>
          </a:xfrm>
        </p:spPr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Leander de Kraker &amp; Nina Cialdella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6345907" y="3646481"/>
            <a:ext cx="215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Heuristieken 2017 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Drosophila eye by mario-metzl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7534140" y="0"/>
            <a:ext cx="4657859" cy="359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85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550890" y="-122527"/>
            <a:ext cx="7494431" cy="1605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 </a:t>
            </a:r>
            <a:r>
              <a:rPr lang="nl-NL" sz="20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0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melanogaster</a:t>
            </a:r>
            <a:r>
              <a:rPr lang="nl-NL" sz="20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naar </a:t>
            </a:r>
            <a:r>
              <a:rPr lang="nl-NL" sz="20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0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miranda</a:t>
            </a:r>
            <a:endParaRPr lang="nl-NL" sz="2000" i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l-NL" sz="600" i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nl-NL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 FUNCTIES</a:t>
            </a:r>
            <a:endParaRPr lang="nl-N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4" descr="Afbeeldingsresultaat voor drosophi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69234">
            <a:off x="87142" y="5997007"/>
            <a:ext cx="833877" cy="57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Afbeelding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6" t="1060" r="886" b="3667"/>
          <a:stretch/>
        </p:blipFill>
        <p:spPr bwMode="auto">
          <a:xfrm>
            <a:off x="884331" y="1993692"/>
            <a:ext cx="3383795" cy="2353457"/>
          </a:xfrm>
          <a:prstGeom prst="rect">
            <a:avLst/>
          </a:prstGeom>
          <a:ln>
            <a:solidFill>
              <a:srgbClr val="FFC00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Afbeelding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047" y="2007093"/>
            <a:ext cx="3128093" cy="2338297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13" name="Afbeelding 1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081" y="1992102"/>
            <a:ext cx="3204383" cy="2353288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6270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208613" y="22604"/>
            <a:ext cx="8666408" cy="1040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 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melanogaster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naar 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miranda</a:t>
            </a:r>
            <a:endParaRPr lang="nl-NL" sz="2400" i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l-NL" sz="700" i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MINSTE FLIPS</a:t>
            </a:r>
            <a:endParaRPr lang="nl-N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jdelijke aanduiding voor inhoud 4"/>
          <p:cNvSpPr txBox="1">
            <a:spLocks/>
          </p:cNvSpPr>
          <p:nvPr/>
        </p:nvSpPr>
        <p:spPr>
          <a:xfrm>
            <a:off x="990599" y="1978024"/>
            <a:ext cx="8848859" cy="4857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5606322" y="1339028"/>
            <a:ext cx="6854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Flips</a:t>
            </a:r>
            <a:r>
              <a:rPr lang="nl-NL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13    N = 89      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½N</a:t>
            </a:r>
            <a:r>
              <a:rPr lang="en-GB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489.5 </a:t>
            </a:r>
            <a:endParaRPr lang="nl-N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13" y="1923803"/>
            <a:ext cx="11652354" cy="470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1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208613" y="22604"/>
            <a:ext cx="8666408" cy="1040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 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melanogaster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naar 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miranda</a:t>
            </a:r>
            <a:endParaRPr lang="nl-NL" sz="2400" i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l-NL" sz="700" i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LAAGSTE MUTATIE SCORE</a:t>
            </a:r>
            <a:endParaRPr lang="nl-N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jdelijke aanduiding voor inhoud 4"/>
          <p:cNvSpPr txBox="1">
            <a:spLocks/>
          </p:cNvSpPr>
          <p:nvPr/>
        </p:nvSpPr>
        <p:spPr>
          <a:xfrm>
            <a:off x="990599" y="1978024"/>
            <a:ext cx="8848859" cy="4857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5546360" y="1206422"/>
            <a:ext cx="6854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Flips</a:t>
            </a:r>
            <a:r>
              <a:rPr lang="nl-NL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14     N = 70      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½N</a:t>
            </a:r>
            <a:r>
              <a:rPr lang="en-GB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315</a:t>
            </a:r>
            <a:endParaRPr lang="nl-N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4" y="1791197"/>
            <a:ext cx="11444175" cy="486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43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8200" y="1825624"/>
            <a:ext cx="10456572" cy="48575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7"/>
          <a:stretch/>
        </p:blipFill>
        <p:spPr>
          <a:xfrm>
            <a:off x="2814410" y="1825624"/>
            <a:ext cx="6504152" cy="3621675"/>
          </a:xfrm>
          <a:prstGeom prst="rect">
            <a:avLst/>
          </a:prstGeom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313544" y="0"/>
            <a:ext cx="86664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 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melanogaster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naar 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miranda</a:t>
            </a:r>
            <a:endParaRPr lang="nl-NL" sz="2400" i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l-NL" sz="700" i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 FIRST VS FLIP SORTER</a:t>
            </a:r>
            <a:endParaRPr lang="nl-N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4" descr="Afbeeldingsresultaat voor drosophi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59755">
            <a:off x="2185634" y="4057704"/>
            <a:ext cx="570291" cy="39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99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9"/>
          <a:stretch/>
        </p:blipFill>
        <p:spPr>
          <a:xfrm>
            <a:off x="0" y="1618938"/>
            <a:ext cx="12431842" cy="5033362"/>
          </a:xfrm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118672" y="0"/>
            <a:ext cx="86664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 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melanogaster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naar 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miranda</a:t>
            </a:r>
            <a:endParaRPr lang="nl-NL" sz="2400" i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 MAAKT EEN GENOOM MOEILIJK?</a:t>
            </a:r>
            <a:endParaRPr lang="nl-N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hthoek 5"/>
          <p:cNvSpPr/>
          <p:nvPr/>
        </p:nvSpPr>
        <p:spPr>
          <a:xfrm>
            <a:off x="1678898" y="1753850"/>
            <a:ext cx="1514006" cy="959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572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838200" y="365125"/>
            <a:ext cx="86664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 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melanogaster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naar 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miranda</a:t>
            </a:r>
            <a:endParaRPr lang="nl-NL" sz="2400" i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CONCLUSIE</a:t>
            </a:r>
            <a:endParaRPr lang="nl-N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4" descr="Afbeeldingsresultaat voor drosophi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87801">
            <a:off x="1381897" y="75651"/>
            <a:ext cx="570291" cy="39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fbeeldingsresultaat voor drosophil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94461">
            <a:off x="6521382" y="404701"/>
            <a:ext cx="669972" cy="46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jdelijke aanduiding voor inhoud 4"/>
          <p:cNvSpPr txBox="1">
            <a:spLocks/>
          </p:cNvSpPr>
          <p:nvPr/>
        </p:nvSpPr>
        <p:spPr>
          <a:xfrm>
            <a:off x="990599" y="1978024"/>
            <a:ext cx="8848859" cy="4857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 First Search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Het was een heel leuk project en we hebben veel geleerd 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01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271"/>
          <a:stretch/>
        </p:blipFill>
        <p:spPr>
          <a:xfrm>
            <a:off x="1975714" y="0"/>
            <a:ext cx="10004362" cy="655819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EINDE……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7812198" y="5943764"/>
            <a:ext cx="2407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l-NL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Aziatische fruitvlieg  </a:t>
            </a:r>
            <a:r>
              <a:rPr lang="nl-NL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Bactrocera</a:t>
            </a:r>
            <a:r>
              <a:rPr lang="nl-NL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dorsalis</a:t>
            </a:r>
            <a:endParaRPr lang="nl-NL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81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525379" y="365125"/>
            <a:ext cx="10515600" cy="1325563"/>
          </a:xfrm>
        </p:spPr>
        <p:txBody>
          <a:bodyPr/>
          <a:lstStyle/>
          <a:p>
            <a:r>
              <a:rPr lang="nl-NL" sz="2400" dirty="0" smtClean="0">
                <a:solidFill>
                  <a:prstClr val="white">
                    <a:lumMod val="6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van </a:t>
            </a:r>
            <a:r>
              <a:rPr lang="nl-NL" sz="2400" i="1" dirty="0">
                <a:solidFill>
                  <a:prstClr val="white">
                    <a:lumMod val="6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>
                <a:solidFill>
                  <a:prstClr val="white">
                    <a:lumMod val="6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melanogaster</a:t>
            </a:r>
            <a:r>
              <a:rPr lang="nl-NL" sz="2400" i="1" dirty="0">
                <a:solidFill>
                  <a:prstClr val="white">
                    <a:lumMod val="6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>
                <a:solidFill>
                  <a:prstClr val="white">
                    <a:lumMod val="6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naar </a:t>
            </a:r>
            <a:r>
              <a:rPr lang="nl-NL" sz="2400" i="1" dirty="0">
                <a:solidFill>
                  <a:prstClr val="white">
                    <a:lumMod val="6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miranda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PROBLEEMSTELLING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File:Tweegenomen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837" y="1690688"/>
            <a:ext cx="9176084" cy="459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fbeeldingsresultaat voor drosophila melanogas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5" y="1690688"/>
            <a:ext cx="1680761" cy="93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fbeeldingsresultaat voor drosophila mirand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3"/>
          <a:stretch/>
        </p:blipFill>
        <p:spPr bwMode="auto">
          <a:xfrm flipH="1">
            <a:off x="78747" y="4606834"/>
            <a:ext cx="1764089" cy="168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12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400" dirty="0" smtClean="0">
                <a:solidFill>
                  <a:prstClr val="white">
                    <a:lumMod val="6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van </a:t>
            </a:r>
            <a:r>
              <a:rPr lang="nl-NL" sz="2400" i="1" dirty="0">
                <a:solidFill>
                  <a:prstClr val="white">
                    <a:lumMod val="6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>
                <a:solidFill>
                  <a:prstClr val="white">
                    <a:lumMod val="6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melanogaster</a:t>
            </a:r>
            <a:r>
              <a:rPr lang="nl-NL" sz="2400" i="1" dirty="0">
                <a:solidFill>
                  <a:prstClr val="white">
                    <a:lumMod val="6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>
                <a:solidFill>
                  <a:prstClr val="white">
                    <a:lumMod val="6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naar </a:t>
            </a:r>
            <a:r>
              <a:rPr lang="nl-NL" sz="2400" i="1" dirty="0">
                <a:solidFill>
                  <a:prstClr val="white">
                    <a:lumMod val="6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miranda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PROBLEEMSTELLING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 descr="File:Mutati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438" y="2694819"/>
            <a:ext cx="9397123" cy="162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93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nl-NL" sz="2400" dirty="0">
                <a:solidFill>
                  <a:prstClr val="white">
                    <a:lumMod val="6500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van </a:t>
            </a:r>
            <a:r>
              <a:rPr lang="nl-NL" sz="2400" i="1" dirty="0">
                <a:solidFill>
                  <a:prstClr val="white">
                    <a:lumMod val="6500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D. </a:t>
            </a:r>
            <a:r>
              <a:rPr lang="nl-NL" sz="2400" i="1" dirty="0" err="1">
                <a:solidFill>
                  <a:prstClr val="white">
                    <a:lumMod val="6500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melanogaster</a:t>
            </a:r>
            <a:r>
              <a:rPr lang="nl-NL" sz="2400" i="1" dirty="0">
                <a:solidFill>
                  <a:prstClr val="white">
                    <a:lumMod val="6500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nl-NL" sz="2400" dirty="0">
                <a:solidFill>
                  <a:prstClr val="white">
                    <a:lumMod val="6500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naar </a:t>
            </a:r>
            <a:r>
              <a:rPr lang="nl-NL" sz="2400" i="1" dirty="0">
                <a:solidFill>
                  <a:prstClr val="white">
                    <a:lumMod val="6500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D. miranda</a:t>
            </a:r>
            <a:br>
              <a:rPr lang="nl-NL" sz="2400" i="1" dirty="0">
                <a:solidFill>
                  <a:prstClr val="white">
                    <a:lumMod val="6500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nl-N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OPDRACHT</a:t>
            </a:r>
            <a:endParaRPr lang="nl-N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8201" y="1825625"/>
            <a:ext cx="65845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Een sequentie van mutaties dat het genoom van </a:t>
            </a:r>
            <a:r>
              <a:rPr lang="nl-N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melanogaster</a:t>
            </a:r>
            <a:r>
              <a:rPr lang="nl-N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nl-N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miranda</a:t>
            </a:r>
            <a:r>
              <a:rPr lang="nl-N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kan laten veranderen</a:t>
            </a:r>
          </a:p>
          <a:p>
            <a:pPr marL="0" indent="0">
              <a:buNone/>
            </a:pPr>
            <a:endParaRPr lang="nl-N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Zo 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 mogelijk mutaties</a:t>
            </a:r>
          </a:p>
          <a:p>
            <a:pPr marL="0" indent="0">
              <a:buNone/>
            </a:pP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Zo 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een laag mogelijke 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mutatiescore  			(N &amp;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½N</a:t>
            </a:r>
            <a:r>
              <a:rPr lang="en-GB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nl-N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File:Fruitvliegen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778" y="1214012"/>
            <a:ext cx="4303058" cy="496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01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Afbeeldingsresultaat voor drosophi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94" y="4623687"/>
            <a:ext cx="3187618" cy="219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Afbeeldingsresultaat voor drosophi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60218">
            <a:off x="8876558" y="3910309"/>
            <a:ext cx="2068269" cy="142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fbeeldingsresultaat voor drosophi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72836">
            <a:off x="4406318" y="344777"/>
            <a:ext cx="3758248" cy="259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061688" y="-234540"/>
            <a:ext cx="5180185" cy="1134998"/>
          </a:xfrm>
        </p:spPr>
        <p:txBody>
          <a:bodyPr>
            <a:normAutofit fontScale="90000"/>
          </a:bodyPr>
          <a:lstStyle/>
          <a:p>
            <a:pPr algn="r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TOESTANDSRUIMTE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20053" y="2573004"/>
                <a:ext cx="12171947" cy="125672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GB" sz="4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25! = 15511210043330985984000000 = 1.551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4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3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4300" i="1">
                            <a:latin typeface="Cambria Math" panose="02040503050406030204" pitchFamily="18" charset="0"/>
                          </a:rPr>
                          <m:t>25</m:t>
                        </m:r>
                      </m:sup>
                    </m:sSup>
                  </m:oMath>
                </a14:m>
                <a:r>
                  <a:rPr lang="en-GB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 </a:t>
                </a:r>
                <a:r>
                  <a:rPr lang="en-GB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quadriljoen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mogelijke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manieren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om het </a:t>
                </a:r>
                <a:r>
                  <a:rPr lang="en-GB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genoom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van </a:t>
                </a:r>
                <a:r>
                  <a:rPr lang="en-GB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Drosophila </a:t>
                </a:r>
                <a:r>
                  <a:rPr lang="en-GB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ordenen</a:t>
                </a:r>
                <a:r>
                  <a:rPr lang="en-GB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nl-N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nl-N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053" y="2573004"/>
                <a:ext cx="12171947" cy="1256724"/>
              </a:xfrm>
              <a:blipFill rotWithShape="0">
                <a:blip r:embed="rId3"/>
                <a:stretch>
                  <a:fillRect l="-1302" t="-14563" b="-92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4" descr="Afbeeldingsresultaat voor drosophi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2294" y="5309936"/>
            <a:ext cx="2069706" cy="142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fbeeldingsresultaat voor drosophil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17" y="3937438"/>
            <a:ext cx="1989616" cy="137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fbeeldingsresultaat voor drosophi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4081">
            <a:off x="6258426" y="4928917"/>
            <a:ext cx="3758248" cy="259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Afbeeldingsresultaat voor drosophil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73866">
            <a:off x="3028189" y="235834"/>
            <a:ext cx="1479245" cy="102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Afbeeldingsresultaat voor drosophil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7116">
            <a:off x="10383299" y="1660083"/>
            <a:ext cx="1233604" cy="850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Afbeeldingsresultaat voor drosophil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87801">
            <a:off x="8383203" y="1499404"/>
            <a:ext cx="1467581" cy="101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Afbeeldingsresultaat voor drosophil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310560">
            <a:off x="247423" y="3867421"/>
            <a:ext cx="1088585" cy="75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Afbeeldingsresultaat voor drosophi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42" y="963552"/>
            <a:ext cx="2493213" cy="171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Afbeeldingsresultaat voor drosophil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79203">
            <a:off x="4077551" y="5015756"/>
            <a:ext cx="1989616" cy="137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Afbeeldingsresultaat voor drosophil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69234">
            <a:off x="3603073" y="4101494"/>
            <a:ext cx="833877" cy="57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54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Afbeeldingsresultaat voor drosophi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60218">
            <a:off x="10015297" y="2692170"/>
            <a:ext cx="2068269" cy="142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fbeeldingsresultaat voor drosophi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72836">
            <a:off x="5891161" y="717041"/>
            <a:ext cx="1282659" cy="88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92471" y="-259353"/>
            <a:ext cx="5199529" cy="1134998"/>
          </a:xfrm>
        </p:spPr>
        <p:txBody>
          <a:bodyPr>
            <a:normAutofit fontScale="90000"/>
          </a:bodyPr>
          <a:lstStyle/>
          <a:p>
            <a:pPr algn="r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TOESTANDSRUIMTE 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0053" y="2573004"/>
            <a:ext cx="12171947" cy="1256724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GB" sz="4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24+23+22+21… + 3 + 2 + 1 = 300</a:t>
            </a:r>
            <a:br>
              <a:rPr lang="en-GB" sz="4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 </a:t>
            </a:r>
            <a:r>
              <a:rPr lang="en-GB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verschillende</a:t>
            </a:r>
            <a:r>
              <a:rPr lang="en-GB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manieren</a:t>
            </a:r>
            <a:r>
              <a:rPr lang="en-GB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om het </a:t>
            </a:r>
            <a:r>
              <a:rPr lang="en-GB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genoom</a:t>
            </a:r>
            <a:r>
              <a:rPr lang="en-GB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GB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muteren</a:t>
            </a:r>
            <a:endParaRPr lang="nl-NL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4" descr="Afbeeldingsresultaat voor drosophi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420" y="5328079"/>
            <a:ext cx="2069706" cy="142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fbeeldingsresultaat voor drosophil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477537">
            <a:off x="5231101" y="4106177"/>
            <a:ext cx="1332549" cy="91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fbeeldingsresultaat voor drosophi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187254">
            <a:off x="6213381" y="4917384"/>
            <a:ext cx="2540665" cy="175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Afbeeldingsresultaat voor drosophil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73866">
            <a:off x="3084970" y="776408"/>
            <a:ext cx="1479245" cy="102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Afbeeldingsresultaat voor drosophil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7116">
            <a:off x="10765056" y="796070"/>
            <a:ext cx="1233604" cy="850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Afbeeldingsresultaat voor drosophil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87801">
            <a:off x="8277799" y="1241225"/>
            <a:ext cx="1467581" cy="101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Afbeeldingsresultaat voor drosophil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310560">
            <a:off x="333401" y="3913906"/>
            <a:ext cx="1088585" cy="75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Afbeeldingsresultaat voor drosophil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08438">
            <a:off x="2500162" y="4989295"/>
            <a:ext cx="1989616" cy="137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Afbeeldingsresultaat voor drosophila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69234">
            <a:off x="3446891" y="3859867"/>
            <a:ext cx="833877" cy="57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Afbeeldingsresultaat voor drosophil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84435">
            <a:off x="7974134" y="4021293"/>
            <a:ext cx="1578652" cy="108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Afbeeldingsresultaat voor drosophila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79203">
            <a:off x="549151" y="1708223"/>
            <a:ext cx="1552977" cy="107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Afbeeldingsresultaat voor drosophila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11" y="544416"/>
            <a:ext cx="1014430" cy="69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99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838200" y="365125"/>
            <a:ext cx="86664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 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melanogaster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naar 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miranda</a:t>
            </a:r>
            <a:endParaRPr lang="nl-NL" sz="2400" i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l-NL" sz="700" i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OPLOSSINGS METHODE</a:t>
            </a:r>
            <a:endParaRPr lang="nl-N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4" descr="Afbeeldingsresultaat voor drosophi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87801">
            <a:off x="1381897" y="75651"/>
            <a:ext cx="570291" cy="39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fbeeldingsresultaat voor drosophi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94461">
            <a:off x="6521382" y="404701"/>
            <a:ext cx="669972" cy="46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jdelijke aanduiding voor inhoud 4"/>
          <p:cNvSpPr txBox="1">
            <a:spLocks/>
          </p:cNvSpPr>
          <p:nvPr/>
        </p:nvSpPr>
        <p:spPr>
          <a:xfrm>
            <a:off x="990599" y="1978024"/>
            <a:ext cx="8848859" cy="4857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Flip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Sorter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Depth 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prunen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 bovengrens</a:t>
            </a:r>
          </a:p>
          <a:p>
            <a:pPr lvl="1"/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prunen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 bovengrens met archief</a:t>
            </a: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Breadth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met archief</a:t>
            </a:r>
          </a:p>
          <a:p>
            <a:pPr lvl="1"/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 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met Priority Queue en archief 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82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208613" y="22604"/>
            <a:ext cx="8666408" cy="1040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 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melanogaster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naar </a:t>
            </a:r>
            <a:r>
              <a:rPr lang="nl-NL" sz="2400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sz="2400" i="1" dirty="0" err="1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miranda</a:t>
            </a:r>
            <a:endParaRPr lang="nl-NL" sz="2400" i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l-NL" sz="700" i="1" dirty="0" smtClean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FLIP SORTER</a:t>
            </a:r>
            <a:endParaRPr lang="nl-N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jdelijke aanduiding voor inhoud 4"/>
          <p:cNvSpPr txBox="1">
            <a:spLocks/>
          </p:cNvSpPr>
          <p:nvPr/>
        </p:nvSpPr>
        <p:spPr>
          <a:xfrm>
            <a:off x="990599" y="1978024"/>
            <a:ext cx="8848859" cy="4857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1" y="1598845"/>
            <a:ext cx="11454325" cy="5066748"/>
          </a:xfrm>
          <a:prstGeom prst="rect">
            <a:avLst/>
          </a:prstGeom>
        </p:spPr>
      </p:pic>
      <p:sp>
        <p:nvSpPr>
          <p:cNvPr id="3" name="Tekstvak 2"/>
          <p:cNvSpPr txBox="1"/>
          <p:nvPr/>
        </p:nvSpPr>
        <p:spPr>
          <a:xfrm>
            <a:off x="5337747" y="1014070"/>
            <a:ext cx="6854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Flips</a:t>
            </a:r>
            <a:r>
              <a:rPr lang="nl-NL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18     N = 147      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½N</a:t>
            </a:r>
            <a:r>
              <a:rPr lang="en-GB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963.5 </a:t>
            </a:r>
            <a:endParaRPr lang="nl-N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31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194255" y="-137151"/>
            <a:ext cx="1214370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&amp; BREADTH </a:t>
            </a:r>
            <a:r>
              <a:rPr lang="nl-N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TIMING</a:t>
            </a:r>
            <a:endParaRPr lang="nl-N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12192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0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6655</TotalTime>
  <Words>226</Words>
  <Application>Microsoft Office PowerPoint</Application>
  <PresentationFormat>Breedbeeld</PresentationFormat>
  <Paragraphs>57</Paragraphs>
  <Slides>16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Kantoorthema</vt:lpstr>
      <vt:lpstr>FRUITVLIEGEN</vt:lpstr>
      <vt:lpstr>   van D. melanogaster naar D. miranda    PROBLEEMSTELLING</vt:lpstr>
      <vt:lpstr>  van D. melanogaster naar D. miranda   PROBLEEMSTELLING</vt:lpstr>
      <vt:lpstr>van D. melanogaster naar D. miranda OPDRACHT</vt:lpstr>
      <vt:lpstr>TOESTANDSRUIMTE</vt:lpstr>
      <vt:lpstr>TOESTANDSRUIMTE 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EINDE……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FRUITVLIEGEN</dc:title>
  <dc:creator>Nina Cialdella</dc:creator>
  <cp:lastModifiedBy>Nina Cialdella</cp:lastModifiedBy>
  <cp:revision>58</cp:revision>
  <dcterms:created xsi:type="dcterms:W3CDTF">2017-04-18T10:28:51Z</dcterms:created>
  <dcterms:modified xsi:type="dcterms:W3CDTF">2017-06-01T12:47:33Z</dcterms:modified>
</cp:coreProperties>
</file>