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4" r:id="rId8"/>
    <p:sldId id="265" r:id="rId9"/>
    <p:sldId id="267" r:id="rId10"/>
    <p:sldId id="263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18-4-2017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6354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18-4-2017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476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18-4-2017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557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18-4-2017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045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18-4-2017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095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18-4-2017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722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18-4-2017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906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18-4-2017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340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18-4-2017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592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18-4-2017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791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18-4-2017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51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6AC3F-E101-4B39-86B2-43B73117F4A4}" type="datetimeFigureOut">
              <a:rPr lang="nl-NL" smtClean="0"/>
              <a:t>18-4-2017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979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6.png"/><Relationship Id="rId7" Type="http://schemas.openxmlformats.org/officeDocument/2006/relationships/image" Target="../media/image1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osophila eye by mario-metz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06819" cy="702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026569" y="842833"/>
            <a:ext cx="9144000" cy="1050098"/>
          </a:xfrm>
        </p:spPr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FRUITVLIEGEN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989388" y="1885495"/>
            <a:ext cx="9144000" cy="506323"/>
          </a:xfrm>
        </p:spPr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Leander de Kraker &amp; Nina Cialdella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85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581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525379" y="365125"/>
            <a:ext cx="10515600" cy="1325563"/>
          </a:xfrm>
        </p:spPr>
        <p:txBody>
          <a:bodyPr/>
          <a:lstStyle/>
          <a:p>
            <a:pPr algn="ct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PROBLEEMSTELLING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File:Tweegenomen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837" y="1690688"/>
            <a:ext cx="9176084" cy="459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fbeeldingsresultaat voor drosophila melanogas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5" y="1690688"/>
            <a:ext cx="1680761" cy="93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fbeeldingsresultaat voor drosophila miran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3"/>
          <a:stretch/>
        </p:blipFill>
        <p:spPr bwMode="auto">
          <a:xfrm flipH="1">
            <a:off x="78747" y="4606834"/>
            <a:ext cx="1764089" cy="168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12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PROBLEEMSTELLING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File:Mutati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438" y="2604878"/>
            <a:ext cx="9397123" cy="162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93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OPDRACHT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Toestandsruimte en oplossingskwaliteit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Een sequentie van mutaties dat het genoom van </a:t>
            </a:r>
            <a:r>
              <a:rPr lang="nl-N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melanogaster</a:t>
            </a:r>
            <a:r>
              <a:rPr lang="nl-N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nl-N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miranda</a:t>
            </a:r>
            <a:r>
              <a:rPr lang="nl-N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kan laten veranderen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nl-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kortste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sequentie van mutaties voor verandering</a:t>
            </a:r>
          </a:p>
          <a:p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maar… biologische theorie stelt dat kleine mutaties 	waarschijnlijker zijn dan grote mutaties… :</a:t>
            </a:r>
          </a:p>
          <a:p>
            <a:pPr marL="0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Minimale aantal mutatiepunten </a:t>
            </a:r>
          </a:p>
          <a:p>
            <a:pPr marL="0" indent="0">
              <a:buNone/>
            </a:pP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01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0" y="341418"/>
            <a:ext cx="4203032" cy="1134998"/>
          </a:xfrm>
        </p:spPr>
        <p:txBody>
          <a:bodyPr/>
          <a:lstStyle/>
          <a:p>
            <a:pPr algn="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Toestandsruimte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20053" y="2573004"/>
                <a:ext cx="12171947" cy="125672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GB" sz="4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25! = 15511210043330985984000000 = 1.551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4300" i="1"/>
                        </m:ctrlPr>
                      </m:sSupPr>
                      <m:e>
                        <m:r>
                          <a:rPr lang="en-GB" sz="4300" i="1"/>
                          <m:t>10</m:t>
                        </m:r>
                      </m:e>
                      <m:sup>
                        <m:r>
                          <a:rPr lang="en-GB" sz="4300" i="1"/>
                          <m:t>25</m:t>
                        </m:r>
                      </m:sup>
                    </m:sSup>
                  </m:oMath>
                </a14:m>
                <a:r>
                  <a:rPr lang="en-GB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 septillion possible ways to order the genome of the </a:t>
                </a:r>
                <a:r>
                  <a:rPr lang="en-GB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Drosophila.</a:t>
                </a:r>
                <a:endParaRPr lang="nl-N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nl-N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53" y="2573004"/>
                <a:ext cx="12171947" cy="1256724"/>
              </a:xfrm>
              <a:blipFill rotWithShape="0">
                <a:blip r:embed="rId2"/>
                <a:stretch>
                  <a:fillRect l="-1252" t="-10194" b="-1359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50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94" y="4623687"/>
            <a:ext cx="3187618" cy="219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60218">
            <a:off x="8876558" y="3910309"/>
            <a:ext cx="2068269" cy="142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72836">
            <a:off x="4406318" y="344777"/>
            <a:ext cx="3758248" cy="259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0" y="341418"/>
            <a:ext cx="4203032" cy="1134998"/>
          </a:xfrm>
        </p:spPr>
        <p:txBody>
          <a:bodyPr/>
          <a:lstStyle/>
          <a:p>
            <a:pPr algn="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Toestandsruimte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20053" y="2573004"/>
                <a:ext cx="12171947" cy="125672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GB" sz="4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25! = 15511210043330985984000000 = 1.551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4300" i="1"/>
                        </m:ctrlPr>
                      </m:sSupPr>
                      <m:e>
                        <m:r>
                          <a:rPr lang="en-GB" sz="4300" i="1"/>
                          <m:t>10</m:t>
                        </m:r>
                      </m:e>
                      <m:sup>
                        <m:r>
                          <a:rPr lang="en-GB" sz="4300" i="1"/>
                          <m:t>25</m:t>
                        </m:r>
                      </m:sup>
                    </m:sSup>
                  </m:oMath>
                </a14:m>
                <a:r>
                  <a:rPr lang="en-GB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 septillion possible ways to order the genome of the </a:t>
                </a:r>
                <a:r>
                  <a:rPr lang="en-GB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Drosophila.</a:t>
                </a:r>
                <a:endParaRPr lang="nl-N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nl-N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53" y="2573004"/>
                <a:ext cx="12171947" cy="1256724"/>
              </a:xfrm>
              <a:blipFill rotWithShape="0">
                <a:blip r:embed="rId3"/>
                <a:stretch>
                  <a:fillRect l="-1252" t="-10194" b="-1359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294" y="5309936"/>
            <a:ext cx="2069706" cy="142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fbeeldingsresultaat voor drosophil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17" y="3937438"/>
            <a:ext cx="1989616" cy="137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4081">
            <a:off x="6258426" y="4928917"/>
            <a:ext cx="3758248" cy="259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fbeeldingsresultaat voor drosophil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73866">
            <a:off x="3028189" y="235834"/>
            <a:ext cx="1479245" cy="102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fbeeldingsresultaat voor drosophil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7116">
            <a:off x="10383299" y="1660083"/>
            <a:ext cx="1233604" cy="85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fbeeldingsresultaat voor drosophil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87801">
            <a:off x="8383203" y="1499404"/>
            <a:ext cx="1467581" cy="101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Afbeeldingsresultaat voor drosophil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10560">
            <a:off x="419269" y="3856935"/>
            <a:ext cx="1088585" cy="75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42" y="963552"/>
            <a:ext cx="2493213" cy="171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Afbeeldingsresultaat voor drosophil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79203">
            <a:off x="4077551" y="5015756"/>
            <a:ext cx="1989616" cy="137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Afbeeldingsresultaat voor drosophil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69234">
            <a:off x="3603073" y="4101494"/>
            <a:ext cx="833877" cy="57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54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15525" cy="1325563"/>
          </a:xfrm>
        </p:spPr>
        <p:txBody>
          <a:bodyPr>
            <a:noAutofit/>
          </a:bodyPr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nl-N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melanogaster</a:t>
            </a:r>
            <a:r>
              <a:rPr lang="nl-N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naar </a:t>
            </a:r>
            <a:r>
              <a:rPr lang="nl-N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miranda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8200" y="1825625"/>
            <a:ext cx="5498432" cy="4351338"/>
          </a:xfrm>
        </p:spPr>
        <p:txBody>
          <a:bodyPr>
            <a:normAutofit/>
          </a:bodyPr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Algoritme loopt door de sequentie en flipt als het nodig is een deel van het genoom zodat het nummer op de gewenste plaats komt</a:t>
            </a:r>
          </a:p>
          <a:p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Resultaat:</a:t>
            </a:r>
          </a:p>
          <a:p>
            <a:pPr marL="0" indent="0">
              <a:buNone/>
            </a:pP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Zonder heuristieken </a:t>
            </a:r>
            <a:r>
              <a:rPr lang="nl-N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 </a:t>
            </a:r>
            <a:r>
              <a:rPr lang="nl-NL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flips</a:t>
            </a:r>
            <a:r>
              <a:rPr lang="nl-N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 van het ene genoom naar het andere genoom te komen. = </a:t>
            </a:r>
            <a:r>
              <a:rPr lang="nl-NL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bovengrens! </a:t>
            </a:r>
            <a:endParaRPr lang="nl-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 rotWithShape="1">
          <a:blip r:embed="rId2"/>
          <a:srcRect l="54655" t="30245" r="25958" b="27577"/>
          <a:stretch/>
        </p:blipFill>
        <p:spPr>
          <a:xfrm>
            <a:off x="6753725" y="128336"/>
            <a:ext cx="5502115" cy="672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3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15525" cy="1325563"/>
          </a:xfrm>
        </p:spPr>
        <p:txBody>
          <a:bodyPr>
            <a:noAutofit/>
          </a:bodyPr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Grote mutaties zijn onwaarschijnlijk 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 rotWithShape="1">
          <a:blip r:embed="rId2"/>
          <a:srcRect l="54655" t="30245" r="25958" b="27577"/>
          <a:stretch/>
        </p:blipFill>
        <p:spPr>
          <a:xfrm>
            <a:off x="6753725" y="128336"/>
            <a:ext cx="5502115" cy="6729663"/>
          </a:xfrm>
          <a:prstGeom prst="rect">
            <a:avLst/>
          </a:prstGeom>
        </p:spPr>
      </p:pic>
      <p:cxnSp>
        <p:nvCxnSpPr>
          <p:cNvPr id="6" name="Rechte verbindingslijn 5"/>
          <p:cNvCxnSpPr/>
          <p:nvPr/>
        </p:nvCxnSpPr>
        <p:spPr>
          <a:xfrm flipH="1">
            <a:off x="9208168" y="1825625"/>
            <a:ext cx="4010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>
          <a:xfrm flipH="1">
            <a:off x="9208168" y="2122404"/>
            <a:ext cx="4010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 flipH="1">
            <a:off x="9208168" y="3710572"/>
            <a:ext cx="4010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inhoud 4"/>
          <p:cNvSpPr txBox="1">
            <a:spLocks/>
          </p:cNvSpPr>
          <p:nvPr/>
        </p:nvSpPr>
        <p:spPr>
          <a:xfrm>
            <a:off x="990600" y="1978025"/>
            <a:ext cx="54984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Mutatiepunten = lengte van flip. </a:t>
            </a:r>
          </a:p>
          <a:p>
            <a:pPr marL="0" indent="0">
              <a:buNone/>
            </a:pP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totaal = </a:t>
            </a:r>
            <a:r>
              <a:rPr lang="nl-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147</a:t>
            </a:r>
          </a:p>
          <a:p>
            <a:pPr marL="0" indent="0">
              <a:buNone/>
            </a:pPr>
            <a:endParaRPr lang="nl-NL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Hoe groter hoe onwaarschijnlijker = </a:t>
            </a:r>
            <a:r>
              <a:rPr lang="nl-NL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½n</a:t>
            </a:r>
            <a:r>
              <a:rPr lang="nl-NL" b="0" i="0" baseline="30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nl-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963.5</a:t>
            </a:r>
          </a:p>
          <a:p>
            <a:pPr marL="0" indent="0">
              <a:buNone/>
            </a:pPr>
            <a:endParaRPr lang="nl-NL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Opdracht: voor beide situaties in zo min mogelijk mutatiepunten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11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OPLOSSING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Breadth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-first algoritme met als beste oplossing een zo laag mogelijke </a:t>
            </a:r>
            <a:r>
              <a:rPr lang="nl-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totale aantal </a:t>
            </a:r>
            <a:r>
              <a:rPr lang="nl-NL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flips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een zo laag mogelijke </a:t>
            </a:r>
            <a:r>
              <a:rPr lang="nl-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mutatiepunt-score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maar geheugenproblemen bij lange sequenties, eerst proberen met kortere en dan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slimme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heuristieken:</a:t>
            </a:r>
          </a:p>
          <a:p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Pruning</a:t>
            </a:r>
            <a:endParaRPr lang="nl-NL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l-NL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Archief</a:t>
            </a:r>
          </a:p>
          <a:p>
            <a:pPr marL="0" indent="0">
              <a:buNone/>
            </a:pP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27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155</Words>
  <Application>Microsoft Office PowerPoint</Application>
  <PresentationFormat>Breedbeeld</PresentationFormat>
  <Paragraphs>38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Kantoorthema</vt:lpstr>
      <vt:lpstr>FRUITVLIEGEN</vt:lpstr>
      <vt:lpstr>PROBLEEMSTELLING</vt:lpstr>
      <vt:lpstr>PROBLEEMSTELLING</vt:lpstr>
      <vt:lpstr>OPDRACHT</vt:lpstr>
      <vt:lpstr>Toestandsruimte</vt:lpstr>
      <vt:lpstr>Toestandsruimte</vt:lpstr>
      <vt:lpstr>van D. melanogaster naar D. miranda</vt:lpstr>
      <vt:lpstr>Grote mutaties zijn onwaarschijnlijk </vt:lpstr>
      <vt:lpstr>OPLOSSING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FRUITVLIEGEN</dc:title>
  <dc:creator>Nina Cialdella</dc:creator>
  <cp:lastModifiedBy>Nina Cialdella</cp:lastModifiedBy>
  <cp:revision>12</cp:revision>
  <dcterms:created xsi:type="dcterms:W3CDTF">2017-04-18T10:28:51Z</dcterms:created>
  <dcterms:modified xsi:type="dcterms:W3CDTF">2017-04-18T12:31:18Z</dcterms:modified>
</cp:coreProperties>
</file>