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4" r:id="rId1"/>
  </p:sldMasterIdLst>
  <p:notesMasterIdLst>
    <p:notesMasterId r:id="rId4"/>
  </p:notesMasterIdLst>
  <p:sldIdLst>
    <p:sldId id="257" r:id="rId2"/>
    <p:sldId id="256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" roundtripDataSignature="AMtx7mggNUkR8DZTFxWybMXqm5c8Pkby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 autoAdjust="0"/>
    <p:restoredTop sz="93333" autoAdjust="0"/>
  </p:normalViewPr>
  <p:slideViewPr>
    <p:cSldViewPr snapToGrid="0">
      <p:cViewPr varScale="1">
        <p:scale>
          <a:sx n="111" d="100"/>
          <a:sy n="111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0173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2652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92159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8732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21785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0048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132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3501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1455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56818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2963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4235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9930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635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8073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12808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118"/>
            <a:ext cx="1767506" cy="5139822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13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E46E7F-1096-48FD-9E37-BEE8BF6C04D7}"/>
              </a:ext>
            </a:extLst>
          </p:cNvPr>
          <p:cNvSpPr txBox="1"/>
          <p:nvPr/>
        </p:nvSpPr>
        <p:spPr>
          <a:xfrm>
            <a:off x="962377" y="1363118"/>
            <a:ext cx="72192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0" i="0" dirty="0">
                <a:solidFill>
                  <a:schemeClr val="tx1"/>
                </a:solidFill>
                <a:effectLst/>
                <a:latin typeface="+mj-lt"/>
              </a:rPr>
              <a:t>Matheus Vinicius Silva de Sousa </a:t>
            </a:r>
          </a:p>
          <a:p>
            <a:r>
              <a:rPr lang="pt-BR" sz="2800" b="0" i="0" dirty="0">
                <a:solidFill>
                  <a:schemeClr val="tx1"/>
                </a:solidFill>
                <a:effectLst/>
                <a:latin typeface="+mj-lt"/>
              </a:rPr>
              <a:t>RA: 1904603</a:t>
            </a:r>
          </a:p>
          <a:p>
            <a:r>
              <a:rPr lang="pt-BR" sz="2800" b="0" i="0" dirty="0">
                <a:solidFill>
                  <a:schemeClr val="tx1"/>
                </a:solidFill>
                <a:effectLst/>
                <a:latin typeface="+mj-lt"/>
              </a:rPr>
              <a:t>Ruben de Castro Rocha </a:t>
            </a:r>
          </a:p>
          <a:p>
            <a:r>
              <a:rPr lang="pt-BR" sz="2800" b="0" i="0" dirty="0">
                <a:solidFill>
                  <a:schemeClr val="tx1"/>
                </a:solidFill>
                <a:effectLst/>
                <a:latin typeface="+mj-lt"/>
              </a:rPr>
              <a:t>RA: 1904887</a:t>
            </a:r>
          </a:p>
          <a:p>
            <a:r>
              <a:rPr lang="pt-BR" sz="2800" b="0" i="0" dirty="0">
                <a:solidFill>
                  <a:schemeClr val="tx1"/>
                </a:solidFill>
                <a:effectLst/>
                <a:latin typeface="+mj-lt"/>
              </a:rPr>
              <a:t>Yasmin Leandra Pereira da Silva </a:t>
            </a:r>
          </a:p>
          <a:p>
            <a:r>
              <a:rPr lang="pt-BR" sz="2800" b="0" i="0" dirty="0">
                <a:solidFill>
                  <a:schemeClr val="tx1"/>
                </a:solidFill>
                <a:effectLst/>
                <a:latin typeface="+mj-lt"/>
              </a:rPr>
              <a:t>RA: 1904614 </a:t>
            </a:r>
          </a:p>
          <a:p>
            <a:r>
              <a:rPr lang="pt-BR" sz="2800" b="0" i="0" dirty="0">
                <a:solidFill>
                  <a:schemeClr val="tx1"/>
                </a:solidFill>
                <a:effectLst/>
                <a:latin typeface="+mj-lt"/>
              </a:rPr>
              <a:t>Alfredo Ryan dos Santos Padilha </a:t>
            </a:r>
          </a:p>
          <a:p>
            <a:r>
              <a:rPr lang="pt-BR" sz="2800" b="0" i="0" dirty="0">
                <a:solidFill>
                  <a:schemeClr val="tx1"/>
                </a:solidFill>
                <a:effectLst/>
                <a:latin typeface="+mj-lt"/>
              </a:rPr>
              <a:t>RA: 1904879</a:t>
            </a:r>
            <a:endParaRPr lang="pt-BR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3B4F1E7-28CE-468E-BE13-BC1E00156D30}"/>
              </a:ext>
            </a:extLst>
          </p:cNvPr>
          <p:cNvSpPr txBox="1"/>
          <p:nvPr/>
        </p:nvSpPr>
        <p:spPr>
          <a:xfrm>
            <a:off x="1164431" y="471487"/>
            <a:ext cx="7700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C000"/>
                </a:solidFill>
              </a:rPr>
              <a:t>INTEGRANTES</a:t>
            </a:r>
          </a:p>
        </p:txBody>
      </p:sp>
    </p:spTree>
    <p:extLst>
      <p:ext uri="{BB962C8B-B14F-4D97-AF65-F5344CB8AC3E}">
        <p14:creationId xmlns:p14="http://schemas.microsoft.com/office/powerpoint/2010/main" val="230148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/>
        </p:nvSpPr>
        <p:spPr>
          <a:xfrm>
            <a:off x="130400" y="57098"/>
            <a:ext cx="8925006" cy="1247715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Cenário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130400" y="1308459"/>
            <a:ext cx="8925006" cy="12438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140410" y="2578893"/>
            <a:ext cx="8925007" cy="1188823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130399" y="3771362"/>
            <a:ext cx="8935019" cy="131504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1898650" y="349827"/>
            <a:ext cx="5346700" cy="662650"/>
          </a:xfrm>
          <a:prstGeom prst="flowChartPunchedTap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FFFF"/>
                </a:solidFill>
              </a:rPr>
              <a:t>SYNFER</a:t>
            </a:r>
            <a:endParaRPr sz="2400" b="1" i="0" u="none" strike="noStrike" cap="none" dirty="0">
              <a:solidFill>
                <a:srgbClr val="FFFFFF"/>
              </a:solidFill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3754482" y="1437508"/>
            <a:ext cx="1294336" cy="971898"/>
          </a:xfrm>
          <a:prstGeom prst="cube">
            <a:avLst>
              <a:gd name="adj" fmla="val 2500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RECEPÇÃO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5641487" y="2782017"/>
            <a:ext cx="1033110" cy="789792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ATENDIMENTO AO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 dirty="0"/>
              <a:t>CLIENTE</a:t>
            </a:r>
          </a:p>
        </p:txBody>
      </p:sp>
      <p:sp>
        <p:nvSpPr>
          <p:cNvPr id="63" name="Google Shape;63;p2"/>
          <p:cNvSpPr/>
          <p:nvPr/>
        </p:nvSpPr>
        <p:spPr>
          <a:xfrm>
            <a:off x="7452679" y="4064305"/>
            <a:ext cx="814736" cy="72386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600" dirty="0"/>
              <a:t>RECEBER</a:t>
            </a:r>
            <a:r>
              <a:rPr lang="pt-BR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CLIENTE</a:t>
            </a:r>
          </a:p>
        </p:txBody>
      </p:sp>
      <p:cxnSp>
        <p:nvCxnSpPr>
          <p:cNvPr id="67" name="Google Shape;67;p2"/>
          <p:cNvCxnSpPr>
            <a:cxnSpLocks/>
            <a:stCxn id="58" idx="2"/>
            <a:endCxn id="59" idx="0"/>
          </p:cNvCxnSpPr>
          <p:nvPr/>
        </p:nvCxnSpPr>
        <p:spPr>
          <a:xfrm rot="5400000">
            <a:off x="4301921" y="1167429"/>
            <a:ext cx="491296" cy="48863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60;p2">
            <a:extLst>
              <a:ext uri="{FF2B5EF4-FFF2-40B4-BE49-F238E27FC236}">
                <a16:creationId xmlns:a16="http://schemas.microsoft.com/office/drawing/2014/main" id="{7AE218E0-E343-4AE4-AA4C-37C42FE1B837}"/>
              </a:ext>
            </a:extLst>
          </p:cNvPr>
          <p:cNvSpPr/>
          <p:nvPr/>
        </p:nvSpPr>
        <p:spPr>
          <a:xfrm>
            <a:off x="4055445" y="2782016"/>
            <a:ext cx="1033110" cy="789793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MANUTENÇÃO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60;p2">
            <a:extLst>
              <a:ext uri="{FF2B5EF4-FFF2-40B4-BE49-F238E27FC236}">
                <a16:creationId xmlns:a16="http://schemas.microsoft.com/office/drawing/2014/main" id="{50B49CDF-D64F-4AAA-9155-0EFAD01E4B16}"/>
              </a:ext>
            </a:extLst>
          </p:cNvPr>
          <p:cNvSpPr/>
          <p:nvPr/>
        </p:nvSpPr>
        <p:spPr>
          <a:xfrm>
            <a:off x="2467691" y="2776509"/>
            <a:ext cx="1033110" cy="7953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ENTREGA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 dirty="0"/>
              <a:t>DE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PRODUTO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63;p2">
            <a:extLst>
              <a:ext uri="{FF2B5EF4-FFF2-40B4-BE49-F238E27FC236}">
                <a16:creationId xmlns:a16="http://schemas.microsoft.com/office/drawing/2014/main" id="{911A3D42-DDD7-4499-9743-2BE69805A2A8}"/>
              </a:ext>
            </a:extLst>
          </p:cNvPr>
          <p:cNvSpPr/>
          <p:nvPr/>
        </p:nvSpPr>
        <p:spPr>
          <a:xfrm>
            <a:off x="6494833" y="4071123"/>
            <a:ext cx="814737" cy="71865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ORÇAMENTO </a:t>
            </a:r>
          </a:p>
        </p:txBody>
      </p:sp>
      <p:sp>
        <p:nvSpPr>
          <p:cNvPr id="45" name="Google Shape;63;p2">
            <a:extLst>
              <a:ext uri="{FF2B5EF4-FFF2-40B4-BE49-F238E27FC236}">
                <a16:creationId xmlns:a16="http://schemas.microsoft.com/office/drawing/2014/main" id="{887CDEA2-1B42-4CB3-B769-D1B7D1D093F5}"/>
              </a:ext>
            </a:extLst>
          </p:cNvPr>
          <p:cNvSpPr/>
          <p:nvPr/>
        </p:nvSpPr>
        <p:spPr>
          <a:xfrm>
            <a:off x="5641487" y="4064306"/>
            <a:ext cx="814737" cy="729367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600" dirty="0"/>
              <a:t>CALCULAR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600" dirty="0"/>
              <a:t>PRAZO</a:t>
            </a:r>
            <a:endParaRPr lang="pt-BR" sz="900" dirty="0"/>
          </a:p>
        </p:txBody>
      </p:sp>
      <p:sp>
        <p:nvSpPr>
          <p:cNvPr id="16" name="Google Shape;63;p2">
            <a:extLst>
              <a:ext uri="{FF2B5EF4-FFF2-40B4-BE49-F238E27FC236}">
                <a16:creationId xmlns:a16="http://schemas.microsoft.com/office/drawing/2014/main" id="{E52857D8-EC87-47C8-9EDB-3D67ECD24D32}"/>
              </a:ext>
            </a:extLst>
          </p:cNvPr>
          <p:cNvSpPr/>
          <p:nvPr/>
        </p:nvSpPr>
        <p:spPr>
          <a:xfrm>
            <a:off x="4792828" y="4078594"/>
            <a:ext cx="814738" cy="711187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600" dirty="0"/>
              <a:t>REALIZAR MANUTENÇÃO </a:t>
            </a:r>
          </a:p>
        </p:txBody>
      </p:sp>
      <p:sp>
        <p:nvSpPr>
          <p:cNvPr id="17" name="Google Shape;63;p2">
            <a:extLst>
              <a:ext uri="{FF2B5EF4-FFF2-40B4-BE49-F238E27FC236}">
                <a16:creationId xmlns:a16="http://schemas.microsoft.com/office/drawing/2014/main" id="{A7DA5DEF-2B2C-4228-AAE8-37F03AB4F29A}"/>
              </a:ext>
            </a:extLst>
          </p:cNvPr>
          <p:cNvSpPr/>
          <p:nvPr/>
        </p:nvSpPr>
        <p:spPr>
          <a:xfrm>
            <a:off x="3944170" y="4078594"/>
            <a:ext cx="814737" cy="711187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600" dirty="0"/>
              <a:t>TESTAR PRODUTO </a:t>
            </a:r>
          </a:p>
        </p:txBody>
      </p:sp>
      <p:sp>
        <p:nvSpPr>
          <p:cNvPr id="18" name="Google Shape;63;p2">
            <a:extLst>
              <a:ext uri="{FF2B5EF4-FFF2-40B4-BE49-F238E27FC236}">
                <a16:creationId xmlns:a16="http://schemas.microsoft.com/office/drawing/2014/main" id="{17175B1F-3F0F-446B-9DA7-38416232F75D}"/>
              </a:ext>
            </a:extLst>
          </p:cNvPr>
          <p:cNvSpPr/>
          <p:nvPr/>
        </p:nvSpPr>
        <p:spPr>
          <a:xfrm>
            <a:off x="3097823" y="4078593"/>
            <a:ext cx="814738" cy="71118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600" dirty="0"/>
              <a:t>CONTATAR CLIENTE </a:t>
            </a:r>
          </a:p>
        </p:txBody>
      </p:sp>
      <p:sp>
        <p:nvSpPr>
          <p:cNvPr id="19" name="Google Shape;63;p2">
            <a:extLst>
              <a:ext uri="{FF2B5EF4-FFF2-40B4-BE49-F238E27FC236}">
                <a16:creationId xmlns:a16="http://schemas.microsoft.com/office/drawing/2014/main" id="{FB04685F-385E-4BF1-8654-292964CF752D}"/>
              </a:ext>
            </a:extLst>
          </p:cNvPr>
          <p:cNvSpPr/>
          <p:nvPr/>
        </p:nvSpPr>
        <p:spPr>
          <a:xfrm>
            <a:off x="1404021" y="4161062"/>
            <a:ext cx="814738" cy="729367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600" dirty="0"/>
              <a:t>ENTREGAR PRODUTO</a:t>
            </a:r>
          </a:p>
        </p:txBody>
      </p:sp>
      <p:sp>
        <p:nvSpPr>
          <p:cNvPr id="20" name="Google Shape;63;p2">
            <a:extLst>
              <a:ext uri="{FF2B5EF4-FFF2-40B4-BE49-F238E27FC236}">
                <a16:creationId xmlns:a16="http://schemas.microsoft.com/office/drawing/2014/main" id="{4FD50AA4-8168-448D-94D1-8D6DDBD8F517}"/>
              </a:ext>
            </a:extLst>
          </p:cNvPr>
          <p:cNvSpPr/>
          <p:nvPr/>
        </p:nvSpPr>
        <p:spPr>
          <a:xfrm>
            <a:off x="2262666" y="4064305"/>
            <a:ext cx="814736" cy="72386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600" dirty="0"/>
              <a:t>RECEBER PAGAMENTO </a:t>
            </a:r>
          </a:p>
        </p:txBody>
      </p:sp>
      <p:sp>
        <p:nvSpPr>
          <p:cNvPr id="21" name="Google Shape;63;p2">
            <a:extLst>
              <a:ext uri="{FF2B5EF4-FFF2-40B4-BE49-F238E27FC236}">
                <a16:creationId xmlns:a16="http://schemas.microsoft.com/office/drawing/2014/main" id="{BABDBD4D-05FC-43C0-9991-419BBB818EA7}"/>
              </a:ext>
            </a:extLst>
          </p:cNvPr>
          <p:cNvSpPr/>
          <p:nvPr/>
        </p:nvSpPr>
        <p:spPr>
          <a:xfrm>
            <a:off x="537200" y="4095814"/>
            <a:ext cx="814736" cy="707123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600" dirty="0"/>
              <a:t>FINALIZAR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600" dirty="0"/>
              <a:t>NEGÓCIO</a:t>
            </a:r>
          </a:p>
        </p:txBody>
      </p:sp>
      <p:cxnSp>
        <p:nvCxnSpPr>
          <p:cNvPr id="22" name="Google Shape;67;p2">
            <a:extLst>
              <a:ext uri="{FF2B5EF4-FFF2-40B4-BE49-F238E27FC236}">
                <a16:creationId xmlns:a16="http://schemas.microsoft.com/office/drawing/2014/main" id="{B8F5FB84-1191-4E59-8B3B-AA151A124753}"/>
              </a:ext>
            </a:extLst>
          </p:cNvPr>
          <p:cNvCxnSpPr>
            <a:cxnSpLocks/>
            <a:stCxn id="63" idx="0"/>
            <a:endCxn id="60" idx="3"/>
          </p:cNvCxnSpPr>
          <p:nvPr/>
        </p:nvCxnSpPr>
        <p:spPr>
          <a:xfrm rot="16200000" flipV="1">
            <a:off x="6823626" y="3027884"/>
            <a:ext cx="887392" cy="1185450"/>
          </a:xfrm>
          <a:prstGeom prst="curvedConnector2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67;p2">
            <a:extLst>
              <a:ext uri="{FF2B5EF4-FFF2-40B4-BE49-F238E27FC236}">
                <a16:creationId xmlns:a16="http://schemas.microsoft.com/office/drawing/2014/main" id="{4079E63E-ADB3-4B24-A188-9A1F5135E62B}"/>
              </a:ext>
            </a:extLst>
          </p:cNvPr>
          <p:cNvCxnSpPr>
            <a:cxnSpLocks/>
            <a:stCxn id="60" idx="2"/>
            <a:endCxn id="44" idx="0"/>
          </p:cNvCxnSpPr>
          <p:nvPr/>
        </p:nvCxnSpPr>
        <p:spPr>
          <a:xfrm rot="16200000" flipH="1">
            <a:off x="6280465" y="3449386"/>
            <a:ext cx="499314" cy="74416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67;p2">
            <a:extLst>
              <a:ext uri="{FF2B5EF4-FFF2-40B4-BE49-F238E27FC236}">
                <a16:creationId xmlns:a16="http://schemas.microsoft.com/office/drawing/2014/main" id="{D3705812-4796-4878-902E-A2E920A2D852}"/>
              </a:ext>
            </a:extLst>
          </p:cNvPr>
          <p:cNvCxnSpPr>
            <a:cxnSpLocks/>
            <a:stCxn id="60" idx="1"/>
            <a:endCxn id="45" idx="0"/>
          </p:cNvCxnSpPr>
          <p:nvPr/>
        </p:nvCxnSpPr>
        <p:spPr>
          <a:xfrm rot="10800000" flipH="1" flipV="1">
            <a:off x="5641486" y="3176912"/>
            <a:ext cx="407369" cy="887393"/>
          </a:xfrm>
          <a:prstGeom prst="curvedConnector4">
            <a:avLst>
              <a:gd name="adj1" fmla="val -56116"/>
              <a:gd name="adj2" fmla="val 7225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67;p2">
            <a:extLst>
              <a:ext uri="{FF2B5EF4-FFF2-40B4-BE49-F238E27FC236}">
                <a16:creationId xmlns:a16="http://schemas.microsoft.com/office/drawing/2014/main" id="{E7801BEF-C0A4-4911-9A53-3B506E1AD259}"/>
              </a:ext>
            </a:extLst>
          </p:cNvPr>
          <p:cNvCxnSpPr>
            <a:cxnSpLocks/>
            <a:endCxn id="16" idx="0"/>
          </p:cNvCxnSpPr>
          <p:nvPr/>
        </p:nvCxnSpPr>
        <p:spPr>
          <a:xfrm rot="16200000" flipH="1">
            <a:off x="4741963" y="3620360"/>
            <a:ext cx="506786" cy="409681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67;p2">
            <a:extLst>
              <a:ext uri="{FF2B5EF4-FFF2-40B4-BE49-F238E27FC236}">
                <a16:creationId xmlns:a16="http://schemas.microsoft.com/office/drawing/2014/main" id="{56724DE7-E48B-427F-8DD2-3BD5676FE159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4132788" y="3790559"/>
            <a:ext cx="506787" cy="69283"/>
          </a:xfrm>
          <a:prstGeom prst="curvedConnector3">
            <a:avLst>
              <a:gd name="adj1" fmla="val 51702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67;p2">
            <a:extLst>
              <a:ext uri="{FF2B5EF4-FFF2-40B4-BE49-F238E27FC236}">
                <a16:creationId xmlns:a16="http://schemas.microsoft.com/office/drawing/2014/main" id="{37F7630B-53AA-449A-9FFA-2C735A3423FC}"/>
              </a:ext>
            </a:extLst>
          </p:cNvPr>
          <p:cNvCxnSpPr>
            <a:cxnSpLocks/>
            <a:stCxn id="28" idx="1"/>
            <a:endCxn id="21" idx="0"/>
          </p:cNvCxnSpPr>
          <p:nvPr/>
        </p:nvCxnSpPr>
        <p:spPr>
          <a:xfrm rot="10800000" flipV="1">
            <a:off x="944569" y="3174158"/>
            <a:ext cx="1523123" cy="921655"/>
          </a:xfrm>
          <a:prstGeom prst="curvedConnector2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67;p2">
            <a:extLst>
              <a:ext uri="{FF2B5EF4-FFF2-40B4-BE49-F238E27FC236}">
                <a16:creationId xmlns:a16="http://schemas.microsoft.com/office/drawing/2014/main" id="{0F460736-C9FA-47CB-82A9-7D337A40A347}"/>
              </a:ext>
            </a:extLst>
          </p:cNvPr>
          <p:cNvCxnSpPr>
            <a:cxnSpLocks/>
            <a:stCxn id="28" idx="3"/>
            <a:endCxn id="18" idx="7"/>
          </p:cNvCxnSpPr>
          <p:nvPr/>
        </p:nvCxnSpPr>
        <p:spPr>
          <a:xfrm>
            <a:off x="3500801" y="3174159"/>
            <a:ext cx="292444" cy="1008585"/>
          </a:xfrm>
          <a:prstGeom prst="curvedConnector2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7;p2">
            <a:extLst>
              <a:ext uri="{FF2B5EF4-FFF2-40B4-BE49-F238E27FC236}">
                <a16:creationId xmlns:a16="http://schemas.microsoft.com/office/drawing/2014/main" id="{9E139636-888B-4067-ADD5-D02A2D321BC0}"/>
              </a:ext>
            </a:extLst>
          </p:cNvPr>
          <p:cNvCxnSpPr>
            <a:cxnSpLocks/>
            <a:stCxn id="28" idx="2"/>
            <a:endCxn id="20" idx="0"/>
          </p:cNvCxnSpPr>
          <p:nvPr/>
        </p:nvCxnSpPr>
        <p:spPr>
          <a:xfrm rot="5400000">
            <a:off x="2580892" y="3660951"/>
            <a:ext cx="492496" cy="314212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7;p2">
            <a:extLst>
              <a:ext uri="{FF2B5EF4-FFF2-40B4-BE49-F238E27FC236}">
                <a16:creationId xmlns:a16="http://schemas.microsoft.com/office/drawing/2014/main" id="{1BEFDC07-EB85-4E08-A93F-708442A3A37F}"/>
              </a:ext>
            </a:extLst>
          </p:cNvPr>
          <p:cNvCxnSpPr>
            <a:cxnSpLocks/>
            <a:endCxn id="19" idx="0"/>
          </p:cNvCxnSpPr>
          <p:nvPr/>
        </p:nvCxnSpPr>
        <p:spPr>
          <a:xfrm rot="10800000" flipV="1">
            <a:off x="1811391" y="3513054"/>
            <a:ext cx="684201" cy="648008"/>
          </a:xfrm>
          <a:prstGeom prst="curvedConnector2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7;p2">
            <a:extLst>
              <a:ext uri="{FF2B5EF4-FFF2-40B4-BE49-F238E27FC236}">
                <a16:creationId xmlns:a16="http://schemas.microsoft.com/office/drawing/2014/main" id="{90DD08C3-05B7-4D7F-BA93-407DAB581A3D}"/>
              </a:ext>
            </a:extLst>
          </p:cNvPr>
          <p:cNvCxnSpPr>
            <a:cxnSpLocks/>
            <a:stCxn id="59" idx="2"/>
            <a:endCxn id="28" idx="0"/>
          </p:cNvCxnSpPr>
          <p:nvPr/>
        </p:nvCxnSpPr>
        <p:spPr>
          <a:xfrm rot="10800000" flipV="1">
            <a:off x="2984246" y="2044943"/>
            <a:ext cx="770236" cy="731565"/>
          </a:xfrm>
          <a:prstGeom prst="curvedConnector2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7;p2">
            <a:extLst>
              <a:ext uri="{FF2B5EF4-FFF2-40B4-BE49-F238E27FC236}">
                <a16:creationId xmlns:a16="http://schemas.microsoft.com/office/drawing/2014/main" id="{CEA16D80-0375-47AF-940B-39EA23C7D377}"/>
              </a:ext>
            </a:extLst>
          </p:cNvPr>
          <p:cNvCxnSpPr>
            <a:cxnSpLocks/>
            <a:stCxn id="59" idx="5"/>
            <a:endCxn id="60" idx="0"/>
          </p:cNvCxnSpPr>
          <p:nvPr/>
        </p:nvCxnSpPr>
        <p:spPr>
          <a:xfrm>
            <a:off x="5048818" y="1801970"/>
            <a:ext cx="1109224" cy="980047"/>
          </a:xfrm>
          <a:prstGeom prst="curvedConnector2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7;p2">
            <a:extLst>
              <a:ext uri="{FF2B5EF4-FFF2-40B4-BE49-F238E27FC236}">
                <a16:creationId xmlns:a16="http://schemas.microsoft.com/office/drawing/2014/main" id="{E3817726-2CE0-4B87-A481-D9CBD6C71368}"/>
              </a:ext>
            </a:extLst>
          </p:cNvPr>
          <p:cNvCxnSpPr>
            <a:cxnSpLocks/>
            <a:stCxn id="59" idx="3"/>
            <a:endCxn id="27" idx="0"/>
          </p:cNvCxnSpPr>
          <p:nvPr/>
        </p:nvCxnSpPr>
        <p:spPr>
          <a:xfrm rot="16200000" flipH="1">
            <a:off x="4239776" y="2449792"/>
            <a:ext cx="372610" cy="291837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</TotalTime>
  <Words>65</Words>
  <Application>Microsoft Office PowerPoint</Application>
  <PresentationFormat>Apresentação na tela (16:9)</PresentationFormat>
  <Paragraphs>32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Cacho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Yasmin Leandra</cp:lastModifiedBy>
  <cp:revision>9</cp:revision>
  <dcterms:modified xsi:type="dcterms:W3CDTF">2021-10-27T18:39:56Z</dcterms:modified>
</cp:coreProperties>
</file>