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</p:sldIdLst>
  <p:sldSz cx="18288000" cy="10287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Open Sans" panose="020B0606030504020204" pitchFamily="34" charset="0"/>
      <p:regular r:id="rId8"/>
    </p:embeddedFont>
    <p:embeddedFont>
      <p:font typeface="TT Firs Neue" panose="020B0604020202020204" charset="0"/>
      <p:regular r:id="rId9"/>
    </p:embeddedFont>
    <p:embeddedFont>
      <p:font typeface="TT Firs Neue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8" d="100"/>
          <a:sy n="58" d="100"/>
        </p:scale>
        <p:origin x="51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C5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652937" y="786171"/>
            <a:ext cx="423887" cy="42388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2700000">
            <a:off x="15016338" y="786171"/>
            <a:ext cx="423887" cy="42388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2700000">
            <a:off x="2252403" y="786171"/>
            <a:ext cx="423887" cy="42388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2700000">
            <a:off x="15615804" y="786171"/>
            <a:ext cx="423887" cy="42388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2700000">
            <a:off x="2851869" y="786171"/>
            <a:ext cx="423887" cy="423887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2700000">
            <a:off x="16215271" y="786171"/>
            <a:ext cx="423887" cy="423887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5177061" y="750929"/>
            <a:ext cx="7933879" cy="1247716"/>
            <a:chOff x="0" y="0"/>
            <a:chExt cx="1421662" cy="22357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421661" cy="223577"/>
            </a:xfrm>
            <a:custGeom>
              <a:avLst/>
              <a:gdLst/>
              <a:ahLst/>
              <a:cxnLst/>
              <a:rect l="l" t="t" r="r" b="b"/>
              <a:pathLst>
                <a:path w="1421661" h="223577">
                  <a:moveTo>
                    <a:pt x="58548" y="0"/>
                  </a:moveTo>
                  <a:lnTo>
                    <a:pt x="1363113" y="0"/>
                  </a:lnTo>
                  <a:cubicBezTo>
                    <a:pt x="1395449" y="0"/>
                    <a:pt x="1421661" y="26213"/>
                    <a:pt x="1421661" y="58548"/>
                  </a:cubicBezTo>
                  <a:lnTo>
                    <a:pt x="1421661" y="165028"/>
                  </a:lnTo>
                  <a:cubicBezTo>
                    <a:pt x="1421661" y="197364"/>
                    <a:pt x="1395449" y="223577"/>
                    <a:pt x="1363113" y="223577"/>
                  </a:cubicBezTo>
                  <a:lnTo>
                    <a:pt x="58548" y="223577"/>
                  </a:lnTo>
                  <a:cubicBezTo>
                    <a:pt x="26213" y="223577"/>
                    <a:pt x="0" y="197364"/>
                    <a:pt x="0" y="165028"/>
                  </a:cubicBezTo>
                  <a:lnTo>
                    <a:pt x="0" y="58548"/>
                  </a:lnTo>
                  <a:cubicBezTo>
                    <a:pt x="0" y="26213"/>
                    <a:pt x="26213" y="0"/>
                    <a:pt x="58548" y="0"/>
                  </a:cubicBezTo>
                  <a:close/>
                </a:path>
              </a:pathLst>
            </a:custGeom>
            <a:solidFill>
              <a:srgbClr val="2B6599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-76200"/>
              <a:ext cx="1421662" cy="2997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9100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784810" y="2526632"/>
            <a:ext cx="14642404" cy="6566891"/>
            <a:chOff x="0" y="0"/>
            <a:chExt cx="2623754" cy="1176713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2623754" cy="1176713"/>
            </a:xfrm>
            <a:custGeom>
              <a:avLst/>
              <a:gdLst/>
              <a:ahLst/>
              <a:cxnLst/>
              <a:rect l="l" t="t" r="r" b="b"/>
              <a:pathLst>
                <a:path w="2623754" h="1176713">
                  <a:moveTo>
                    <a:pt x="10575" y="0"/>
                  </a:moveTo>
                  <a:lnTo>
                    <a:pt x="2613179" y="0"/>
                  </a:lnTo>
                  <a:cubicBezTo>
                    <a:pt x="2615984" y="0"/>
                    <a:pt x="2618673" y="1114"/>
                    <a:pt x="2620656" y="3097"/>
                  </a:cubicBezTo>
                  <a:cubicBezTo>
                    <a:pt x="2622640" y="5080"/>
                    <a:pt x="2623754" y="7770"/>
                    <a:pt x="2623754" y="10575"/>
                  </a:cubicBezTo>
                  <a:lnTo>
                    <a:pt x="2623754" y="1166138"/>
                  </a:lnTo>
                  <a:cubicBezTo>
                    <a:pt x="2623754" y="1168943"/>
                    <a:pt x="2622640" y="1171632"/>
                    <a:pt x="2620656" y="1173615"/>
                  </a:cubicBezTo>
                  <a:cubicBezTo>
                    <a:pt x="2618673" y="1175599"/>
                    <a:pt x="2615984" y="1176713"/>
                    <a:pt x="2613179" y="1176713"/>
                  </a:cubicBezTo>
                  <a:lnTo>
                    <a:pt x="10575" y="1176713"/>
                  </a:lnTo>
                  <a:cubicBezTo>
                    <a:pt x="7770" y="1176713"/>
                    <a:pt x="5080" y="1175599"/>
                    <a:pt x="3097" y="1173615"/>
                  </a:cubicBezTo>
                  <a:cubicBezTo>
                    <a:pt x="1114" y="1171632"/>
                    <a:pt x="0" y="1168943"/>
                    <a:pt x="0" y="1166138"/>
                  </a:cubicBezTo>
                  <a:lnTo>
                    <a:pt x="0" y="10575"/>
                  </a:lnTo>
                  <a:cubicBezTo>
                    <a:pt x="0" y="7770"/>
                    <a:pt x="1114" y="5080"/>
                    <a:pt x="3097" y="3097"/>
                  </a:cubicBezTo>
                  <a:cubicBezTo>
                    <a:pt x="5080" y="1114"/>
                    <a:pt x="7770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-76200"/>
              <a:ext cx="2623754" cy="12529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9100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5176906" y="5461181"/>
            <a:ext cx="7933879" cy="964853"/>
            <a:chOff x="0" y="0"/>
            <a:chExt cx="1421662" cy="172891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421661" cy="172891"/>
            </a:xfrm>
            <a:custGeom>
              <a:avLst/>
              <a:gdLst/>
              <a:ahLst/>
              <a:cxnLst/>
              <a:rect l="l" t="t" r="r" b="b"/>
              <a:pathLst>
                <a:path w="1421661" h="172891">
                  <a:moveTo>
                    <a:pt x="19516" y="0"/>
                  </a:moveTo>
                  <a:lnTo>
                    <a:pt x="1402145" y="0"/>
                  </a:lnTo>
                  <a:cubicBezTo>
                    <a:pt x="1412924" y="0"/>
                    <a:pt x="1421661" y="8738"/>
                    <a:pt x="1421661" y="19516"/>
                  </a:cubicBezTo>
                  <a:lnTo>
                    <a:pt x="1421661" y="153375"/>
                  </a:lnTo>
                  <a:cubicBezTo>
                    <a:pt x="1421661" y="164153"/>
                    <a:pt x="1412924" y="172891"/>
                    <a:pt x="1402145" y="172891"/>
                  </a:cubicBezTo>
                  <a:lnTo>
                    <a:pt x="19516" y="172891"/>
                  </a:lnTo>
                  <a:cubicBezTo>
                    <a:pt x="14340" y="172891"/>
                    <a:pt x="9376" y="170835"/>
                    <a:pt x="5716" y="167175"/>
                  </a:cubicBezTo>
                  <a:cubicBezTo>
                    <a:pt x="2056" y="163515"/>
                    <a:pt x="0" y="158551"/>
                    <a:pt x="0" y="153375"/>
                  </a:cubicBezTo>
                  <a:lnTo>
                    <a:pt x="0" y="19516"/>
                  </a:lnTo>
                  <a:cubicBezTo>
                    <a:pt x="0" y="8738"/>
                    <a:pt x="8738" y="0"/>
                    <a:pt x="19516" y="0"/>
                  </a:cubicBezTo>
                  <a:close/>
                </a:path>
              </a:pathLst>
            </a:custGeom>
            <a:solidFill>
              <a:srgbClr val="91C5EB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-76200"/>
              <a:ext cx="1421662" cy="2490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9100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822644" y="1646618"/>
            <a:ext cx="14642404" cy="527589"/>
            <a:chOff x="0" y="0"/>
            <a:chExt cx="19523205" cy="703453"/>
          </a:xfrm>
        </p:grpSpPr>
        <p:grpSp>
          <p:nvGrpSpPr>
            <p:cNvPr id="32" name="Group 32"/>
            <p:cNvGrpSpPr/>
            <p:nvPr/>
          </p:nvGrpSpPr>
          <p:grpSpPr>
            <a:xfrm>
              <a:off x="0" y="0"/>
              <a:ext cx="19523205" cy="703453"/>
              <a:chOff x="0" y="0"/>
              <a:chExt cx="2623754" cy="94538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2623754" cy="94538"/>
              </a:xfrm>
              <a:custGeom>
                <a:avLst/>
                <a:gdLst/>
                <a:ahLst/>
                <a:cxnLst/>
                <a:rect l="l" t="t" r="r" b="b"/>
                <a:pathLst>
                  <a:path w="2623754" h="94538">
                    <a:moveTo>
                      <a:pt x="10575" y="0"/>
                    </a:moveTo>
                    <a:lnTo>
                      <a:pt x="2613179" y="0"/>
                    </a:lnTo>
                    <a:cubicBezTo>
                      <a:pt x="2615984" y="0"/>
                      <a:pt x="2618673" y="1114"/>
                      <a:pt x="2620656" y="3097"/>
                    </a:cubicBezTo>
                    <a:cubicBezTo>
                      <a:pt x="2622640" y="5080"/>
                      <a:pt x="2623754" y="7770"/>
                      <a:pt x="2623754" y="10575"/>
                    </a:cubicBezTo>
                    <a:lnTo>
                      <a:pt x="2623754" y="83963"/>
                    </a:lnTo>
                    <a:cubicBezTo>
                      <a:pt x="2623754" y="89804"/>
                      <a:pt x="2619019" y="94538"/>
                      <a:pt x="2613179" y="94538"/>
                    </a:cubicBezTo>
                    <a:lnTo>
                      <a:pt x="10575" y="94538"/>
                    </a:lnTo>
                    <a:cubicBezTo>
                      <a:pt x="7770" y="94538"/>
                      <a:pt x="5080" y="93424"/>
                      <a:pt x="3097" y="91441"/>
                    </a:cubicBezTo>
                    <a:cubicBezTo>
                      <a:pt x="1114" y="89458"/>
                      <a:pt x="0" y="86768"/>
                      <a:pt x="0" y="83963"/>
                    </a:cubicBezTo>
                    <a:lnTo>
                      <a:pt x="0" y="10575"/>
                    </a:lnTo>
                    <a:cubicBezTo>
                      <a:pt x="0" y="7770"/>
                      <a:pt x="1114" y="5080"/>
                      <a:pt x="3097" y="3097"/>
                    </a:cubicBezTo>
                    <a:cubicBezTo>
                      <a:pt x="5080" y="1114"/>
                      <a:pt x="7770" y="0"/>
                      <a:pt x="105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-76200"/>
                <a:ext cx="2623754" cy="17073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9100"/>
                  </a:lnSpc>
                </a:pPr>
                <a:endParaRPr/>
              </a:p>
            </p:txBody>
          </p:sp>
        </p:grpSp>
        <p:grpSp>
          <p:nvGrpSpPr>
            <p:cNvPr id="35" name="Group 35"/>
            <p:cNvGrpSpPr/>
            <p:nvPr/>
          </p:nvGrpSpPr>
          <p:grpSpPr>
            <a:xfrm>
              <a:off x="193529" y="230923"/>
              <a:ext cx="283762" cy="283762"/>
              <a:chOff x="0" y="0"/>
              <a:chExt cx="812800" cy="8128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B6599"/>
              </a:solidFill>
            </p:spPr>
          </p:sp>
          <p:sp>
            <p:nvSpPr>
              <p:cNvPr id="37" name="TextBox 37"/>
              <p:cNvSpPr txBox="1"/>
              <p:nvPr/>
            </p:nvSpPr>
            <p:spPr>
              <a:xfrm>
                <a:off x="76200" y="104775"/>
                <a:ext cx="660400" cy="6318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38" name="Group 38"/>
            <p:cNvGrpSpPr/>
            <p:nvPr/>
          </p:nvGrpSpPr>
          <p:grpSpPr>
            <a:xfrm>
              <a:off x="4906625" y="230923"/>
              <a:ext cx="283762" cy="283762"/>
              <a:chOff x="0" y="0"/>
              <a:chExt cx="812800" cy="812800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B6599"/>
              </a:solidFill>
            </p:spPr>
          </p:sp>
          <p:sp>
            <p:nvSpPr>
              <p:cNvPr id="40" name="TextBox 40"/>
              <p:cNvSpPr txBox="1"/>
              <p:nvPr/>
            </p:nvSpPr>
            <p:spPr>
              <a:xfrm>
                <a:off x="76200" y="104775"/>
                <a:ext cx="660400" cy="6318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41" name="Group 41"/>
            <p:cNvGrpSpPr/>
            <p:nvPr/>
          </p:nvGrpSpPr>
          <p:grpSpPr>
            <a:xfrm>
              <a:off x="9619722" y="230923"/>
              <a:ext cx="283762" cy="283762"/>
              <a:chOff x="0" y="0"/>
              <a:chExt cx="812800" cy="8128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B6599"/>
              </a:solidFill>
            </p:spPr>
          </p:sp>
          <p:sp>
            <p:nvSpPr>
              <p:cNvPr id="43" name="TextBox 43"/>
              <p:cNvSpPr txBox="1"/>
              <p:nvPr/>
            </p:nvSpPr>
            <p:spPr>
              <a:xfrm>
                <a:off x="76200" y="104775"/>
                <a:ext cx="660400" cy="6318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44" name="Group 44"/>
            <p:cNvGrpSpPr/>
            <p:nvPr/>
          </p:nvGrpSpPr>
          <p:grpSpPr>
            <a:xfrm>
              <a:off x="14332818" y="230923"/>
              <a:ext cx="283762" cy="283762"/>
              <a:chOff x="0" y="0"/>
              <a:chExt cx="812800" cy="8128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B6599"/>
              </a:solidFill>
            </p:spPr>
          </p:sp>
          <p:sp>
            <p:nvSpPr>
              <p:cNvPr id="46" name="TextBox 46"/>
              <p:cNvSpPr txBox="1"/>
              <p:nvPr/>
            </p:nvSpPr>
            <p:spPr>
              <a:xfrm>
                <a:off x="76200" y="104775"/>
                <a:ext cx="660400" cy="6318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grpSp>
          <p:nvGrpSpPr>
            <p:cNvPr id="47" name="Group 47"/>
            <p:cNvGrpSpPr/>
            <p:nvPr/>
          </p:nvGrpSpPr>
          <p:grpSpPr>
            <a:xfrm>
              <a:off x="19045914" y="230923"/>
              <a:ext cx="283762" cy="283762"/>
              <a:chOff x="0" y="0"/>
              <a:chExt cx="812800" cy="812800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B6599"/>
              </a:solidFill>
            </p:spPr>
          </p:sp>
          <p:sp>
            <p:nvSpPr>
              <p:cNvPr id="49" name="TextBox 49"/>
              <p:cNvSpPr txBox="1"/>
              <p:nvPr/>
            </p:nvSpPr>
            <p:spPr>
              <a:xfrm>
                <a:off x="76200" y="104775"/>
                <a:ext cx="660400" cy="6318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4"/>
                  </a:lnSpc>
                </a:pPr>
                <a:endParaRPr/>
              </a:p>
            </p:txBody>
          </p:sp>
        </p:grpSp>
        <p:sp>
          <p:nvSpPr>
            <p:cNvPr id="50" name="AutoShape 50"/>
            <p:cNvSpPr/>
            <p:nvPr/>
          </p:nvSpPr>
          <p:spPr>
            <a:xfrm>
              <a:off x="477291" y="372804"/>
              <a:ext cx="4429334" cy="0"/>
            </a:xfrm>
            <a:prstGeom prst="line">
              <a:avLst/>
            </a:prstGeom>
            <a:ln w="38100" cap="flat">
              <a:solidFill>
                <a:srgbClr val="2B6599"/>
              </a:solidFill>
              <a:prstDash val="sysDash"/>
              <a:headEnd type="none" w="sm" len="sm"/>
              <a:tailEnd type="none" w="sm" len="sm"/>
            </a:ln>
          </p:spPr>
        </p:sp>
        <p:sp>
          <p:nvSpPr>
            <p:cNvPr id="51" name="AutoShape 51"/>
            <p:cNvSpPr/>
            <p:nvPr/>
          </p:nvSpPr>
          <p:spPr>
            <a:xfrm>
              <a:off x="5190387" y="372804"/>
              <a:ext cx="4429334" cy="0"/>
            </a:xfrm>
            <a:prstGeom prst="line">
              <a:avLst/>
            </a:prstGeom>
            <a:ln w="38100" cap="flat">
              <a:solidFill>
                <a:srgbClr val="2B6599"/>
              </a:solidFill>
              <a:prstDash val="sysDash"/>
              <a:headEnd type="none" w="sm" len="sm"/>
              <a:tailEnd type="none" w="sm" len="sm"/>
            </a:ln>
          </p:spPr>
        </p:sp>
        <p:sp>
          <p:nvSpPr>
            <p:cNvPr id="52" name="AutoShape 52"/>
            <p:cNvSpPr/>
            <p:nvPr/>
          </p:nvSpPr>
          <p:spPr>
            <a:xfrm>
              <a:off x="9903484" y="372804"/>
              <a:ext cx="4429334" cy="0"/>
            </a:xfrm>
            <a:prstGeom prst="line">
              <a:avLst/>
            </a:prstGeom>
            <a:ln w="38100" cap="flat">
              <a:solidFill>
                <a:srgbClr val="2B6599"/>
              </a:solidFill>
              <a:prstDash val="sysDash"/>
              <a:headEnd type="none" w="sm" len="sm"/>
              <a:tailEnd type="none" w="sm" len="sm"/>
            </a:ln>
          </p:spPr>
        </p:sp>
        <p:sp>
          <p:nvSpPr>
            <p:cNvPr id="53" name="AutoShape 53"/>
            <p:cNvSpPr/>
            <p:nvPr/>
          </p:nvSpPr>
          <p:spPr>
            <a:xfrm>
              <a:off x="14616580" y="372804"/>
              <a:ext cx="4429334" cy="0"/>
            </a:xfrm>
            <a:prstGeom prst="line">
              <a:avLst/>
            </a:prstGeom>
            <a:ln w="38100" cap="flat">
              <a:solidFill>
                <a:srgbClr val="2B6599"/>
              </a:solidFill>
              <a:prstDash val="sysDash"/>
              <a:headEnd type="none" w="sm" len="sm"/>
              <a:tailEnd type="none" w="sm" len="sm"/>
            </a:ln>
          </p:spPr>
        </p:sp>
      </p:grpSp>
      <p:sp>
        <p:nvSpPr>
          <p:cNvPr id="54" name="Freeform 54"/>
          <p:cNvSpPr/>
          <p:nvPr/>
        </p:nvSpPr>
        <p:spPr>
          <a:xfrm>
            <a:off x="1028700" y="5753398"/>
            <a:ext cx="5145162" cy="4114800"/>
          </a:xfrm>
          <a:custGeom>
            <a:avLst/>
            <a:gdLst/>
            <a:ahLst/>
            <a:cxnLst/>
            <a:rect l="l" t="t" r="r" b="b"/>
            <a:pathLst>
              <a:path w="5145162" h="4114800">
                <a:moveTo>
                  <a:pt x="0" y="0"/>
                </a:moveTo>
                <a:lnTo>
                  <a:pt x="5145162" y="0"/>
                </a:lnTo>
                <a:lnTo>
                  <a:pt x="514516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5" name="TextBox 55"/>
          <p:cNvSpPr txBox="1"/>
          <p:nvPr/>
        </p:nvSpPr>
        <p:spPr>
          <a:xfrm>
            <a:off x="3325557" y="3911609"/>
            <a:ext cx="11560909" cy="1471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2"/>
              </a:lnSpc>
            </a:pPr>
            <a:r>
              <a:rPr lang="en-US" sz="8402" dirty="0" err="1">
                <a:solidFill>
                  <a:srgbClr val="000000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Projeto</a:t>
            </a:r>
            <a:r>
              <a:rPr lang="en-US" sz="8402" dirty="0">
                <a:solidFill>
                  <a:srgbClr val="000000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 2 </a:t>
            </a:r>
          </a:p>
          <a:p>
            <a:pPr algn="l">
              <a:lnSpc>
                <a:spcPts val="1737"/>
              </a:lnSpc>
            </a:pPr>
            <a:endParaRPr lang="en-US" sz="8402" dirty="0">
              <a:solidFill>
                <a:srgbClr val="000000"/>
              </a:solidFill>
              <a:latin typeface="TT Firs Neue Bold"/>
              <a:ea typeface="TT Firs Neue Bold"/>
              <a:cs typeface="TT Firs Neue Bold"/>
              <a:sym typeface="TT Firs Neue Bold"/>
            </a:endParaRPr>
          </a:p>
        </p:txBody>
      </p:sp>
      <p:sp>
        <p:nvSpPr>
          <p:cNvPr id="56" name="TextBox 56"/>
          <p:cNvSpPr txBox="1"/>
          <p:nvPr/>
        </p:nvSpPr>
        <p:spPr>
          <a:xfrm>
            <a:off x="5325862" y="5597452"/>
            <a:ext cx="7322990" cy="647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65"/>
              </a:lnSpc>
            </a:pPr>
            <a:r>
              <a:rPr lang="en-US" sz="4050" dirty="0" err="1">
                <a:solidFill>
                  <a:srgbClr val="000000"/>
                </a:solidFill>
                <a:latin typeface="TT Firs Neue"/>
                <a:ea typeface="TT Firs Neue"/>
                <a:cs typeface="TT Firs Neue"/>
                <a:sym typeface="TT Firs Neue"/>
              </a:rPr>
              <a:t>Locadora</a:t>
            </a:r>
            <a:r>
              <a:rPr lang="en-US" sz="4050" dirty="0">
                <a:solidFill>
                  <a:srgbClr val="000000"/>
                </a:solidFill>
                <a:latin typeface="TT Firs Neue"/>
                <a:ea typeface="TT Firs Neue"/>
                <a:cs typeface="TT Firs Neue"/>
                <a:sym typeface="TT Firs Neue"/>
              </a:rPr>
              <a:t> de Karts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5482505" y="988589"/>
            <a:ext cx="7322990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500" spc="87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CONCEITOS DE ALGORITMOS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3491119" y="7312664"/>
            <a:ext cx="2336629" cy="1441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66"/>
              </a:lnSpc>
            </a:pPr>
            <a:r>
              <a:rPr lang="en-US" sz="204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Leandra Emanuelle</a:t>
            </a:r>
          </a:p>
          <a:p>
            <a:pPr algn="r">
              <a:lnSpc>
                <a:spcPts val="2866"/>
              </a:lnSpc>
            </a:pPr>
            <a:r>
              <a:rPr lang="en-US" sz="204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Lucas Alves</a:t>
            </a:r>
          </a:p>
          <a:p>
            <a:pPr algn="r">
              <a:lnSpc>
                <a:spcPts val="2866"/>
              </a:lnSpc>
            </a:pPr>
            <a:r>
              <a:rPr lang="en-US" sz="204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Marcos Antônio</a:t>
            </a:r>
          </a:p>
          <a:p>
            <a:pPr algn="ctr">
              <a:lnSpc>
                <a:spcPts val="2866"/>
              </a:lnSpc>
            </a:pPr>
            <a:endParaRPr lang="en-US" sz="2047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C5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 rot="2700000">
            <a:off x="447265" y="332596"/>
            <a:ext cx="882269" cy="88226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2700000">
            <a:off x="500155" y="8982575"/>
            <a:ext cx="882269" cy="882269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2700000">
            <a:off x="16962419" y="332596"/>
            <a:ext cx="882269" cy="882269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2700000">
            <a:off x="16905269" y="8982575"/>
            <a:ext cx="882269" cy="882269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1502319" y="1520963"/>
            <a:ext cx="7155513" cy="7155513"/>
          </a:xfrm>
          <a:custGeom>
            <a:avLst/>
            <a:gdLst/>
            <a:ahLst/>
            <a:cxnLst/>
            <a:rect l="l" t="t" r="r" b="b"/>
            <a:pathLst>
              <a:path w="7155513" h="7155513">
                <a:moveTo>
                  <a:pt x="0" y="0"/>
                </a:moveTo>
                <a:lnTo>
                  <a:pt x="7155514" y="0"/>
                </a:lnTo>
                <a:lnTo>
                  <a:pt x="7155514" y="7155513"/>
                </a:lnTo>
                <a:lnTo>
                  <a:pt x="0" y="71555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17" name="Freeform 17"/>
          <p:cNvSpPr/>
          <p:nvPr/>
        </p:nvSpPr>
        <p:spPr>
          <a:xfrm>
            <a:off x="9372600" y="1520962"/>
            <a:ext cx="7155513" cy="7155513"/>
          </a:xfrm>
          <a:custGeom>
            <a:avLst/>
            <a:gdLst/>
            <a:ahLst/>
            <a:cxnLst/>
            <a:rect l="l" t="t" r="r" b="b"/>
            <a:pathLst>
              <a:path w="7155513" h="7155513">
                <a:moveTo>
                  <a:pt x="0" y="0"/>
                </a:moveTo>
                <a:lnTo>
                  <a:pt x="7155513" y="0"/>
                </a:lnTo>
                <a:lnTo>
                  <a:pt x="7155513" y="7155513"/>
                </a:lnTo>
                <a:lnTo>
                  <a:pt x="0" y="71555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</Words>
  <Application>Microsoft Office PowerPoint</Application>
  <PresentationFormat>Personalizar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TT Firs Neue Bold</vt:lpstr>
      <vt:lpstr>Open Sans</vt:lpstr>
      <vt:lpstr>Calibri</vt:lpstr>
      <vt:lpstr>TT Firs Neue</vt:lpstr>
      <vt:lpstr>Arial</vt:lpstr>
      <vt:lpstr>Office Theme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Educacional Dominando a Escrita Argumentativa Linhas Simples em Azul e Branco</dc:title>
  <cp:lastModifiedBy>Leandra Emanuelle</cp:lastModifiedBy>
  <cp:revision>2</cp:revision>
  <dcterms:created xsi:type="dcterms:W3CDTF">2006-08-16T00:00:00Z</dcterms:created>
  <dcterms:modified xsi:type="dcterms:W3CDTF">2024-08-21T22:02:35Z</dcterms:modified>
  <dc:identifier>DAGOgK6Nrek</dc:identifier>
</cp:coreProperties>
</file>