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</p:sldIdLst>
  <p:sldSz cx="18288000" cy="10287000"/>
  <p:notesSz cx="6858000" cy="9144000"/>
  <p:embeddedFontLst>
    <p:embeddedFont>
      <p:font typeface="Antic Bold" panose="020B0604020202020204" charset="0"/>
      <p:regular r:id="rId4"/>
    </p:embeddedFon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TAN Headline" panose="020B060402020202020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8" d="100"/>
          <a:sy n="58" d="100"/>
        </p:scale>
        <p:origin x="514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D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08957" y="-4037684"/>
            <a:ext cx="18905913" cy="18362368"/>
          </a:xfrm>
          <a:custGeom>
            <a:avLst/>
            <a:gdLst/>
            <a:ahLst/>
            <a:cxnLst/>
            <a:rect l="l" t="t" r="r" b="b"/>
            <a:pathLst>
              <a:path w="18905913" h="18362368">
                <a:moveTo>
                  <a:pt x="0" y="0"/>
                </a:moveTo>
                <a:lnTo>
                  <a:pt x="18905914" y="0"/>
                </a:lnTo>
                <a:lnTo>
                  <a:pt x="18905914" y="18362368"/>
                </a:lnTo>
                <a:lnTo>
                  <a:pt x="0" y="18362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721411" y="2074187"/>
            <a:ext cx="13607527" cy="5944585"/>
            <a:chOff x="0" y="0"/>
            <a:chExt cx="3583875" cy="156565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583875" cy="1565652"/>
            </a:xfrm>
            <a:custGeom>
              <a:avLst/>
              <a:gdLst/>
              <a:ahLst/>
              <a:cxnLst/>
              <a:rect l="l" t="t" r="r" b="b"/>
              <a:pathLst>
                <a:path w="3583875" h="1565652">
                  <a:moveTo>
                    <a:pt x="0" y="0"/>
                  </a:moveTo>
                  <a:lnTo>
                    <a:pt x="3583875" y="0"/>
                  </a:lnTo>
                  <a:lnTo>
                    <a:pt x="3583875" y="1565652"/>
                  </a:lnTo>
                  <a:lnTo>
                    <a:pt x="0" y="156565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3583875" cy="15942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 rot="1079160">
            <a:off x="7115086" y="7039215"/>
            <a:ext cx="3760839" cy="4114800"/>
          </a:xfrm>
          <a:custGeom>
            <a:avLst/>
            <a:gdLst/>
            <a:ahLst/>
            <a:cxnLst/>
            <a:rect l="l" t="t" r="r" b="b"/>
            <a:pathLst>
              <a:path w="3760839" h="4114800">
                <a:moveTo>
                  <a:pt x="0" y="0"/>
                </a:moveTo>
                <a:lnTo>
                  <a:pt x="3760838" y="0"/>
                </a:lnTo>
                <a:lnTo>
                  <a:pt x="376083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670560" y="2759641"/>
            <a:ext cx="10557711" cy="2389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00"/>
              </a:lnSpc>
            </a:pPr>
            <a:r>
              <a:rPr lang="en-US" sz="7012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PROJETO 1 </a:t>
            </a:r>
          </a:p>
          <a:p>
            <a:pPr algn="ctr">
              <a:lnSpc>
                <a:spcPts val="6100"/>
              </a:lnSpc>
            </a:pPr>
            <a:endParaRPr lang="en-US" sz="7012">
              <a:solidFill>
                <a:srgbClr val="000000"/>
              </a:solidFill>
              <a:latin typeface="TAN Headline"/>
              <a:ea typeface="TAN Headline"/>
              <a:cs typeface="TAN Headline"/>
              <a:sym typeface="TAN Headline"/>
            </a:endParaRPr>
          </a:p>
          <a:p>
            <a:pPr algn="ctr">
              <a:lnSpc>
                <a:spcPts val="6100"/>
              </a:lnSpc>
            </a:pPr>
            <a:r>
              <a:rPr lang="en-US" sz="7012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 Jogo de Tabuleiro</a:t>
            </a:r>
          </a:p>
        </p:txBody>
      </p:sp>
      <p:sp>
        <p:nvSpPr>
          <p:cNvPr id="8" name="Freeform 8"/>
          <p:cNvSpPr/>
          <p:nvPr/>
        </p:nvSpPr>
        <p:spPr>
          <a:xfrm>
            <a:off x="-308957" y="-222363"/>
            <a:ext cx="5746837" cy="4816894"/>
          </a:xfrm>
          <a:custGeom>
            <a:avLst/>
            <a:gdLst/>
            <a:ahLst/>
            <a:cxnLst/>
            <a:rect l="l" t="t" r="r" b="b"/>
            <a:pathLst>
              <a:path w="5746837" h="4816894">
                <a:moveTo>
                  <a:pt x="0" y="0"/>
                </a:moveTo>
                <a:lnTo>
                  <a:pt x="5746837" y="0"/>
                </a:lnTo>
                <a:lnTo>
                  <a:pt x="5746837" y="4816894"/>
                </a:lnTo>
                <a:lnTo>
                  <a:pt x="0" y="48168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4863375" y="5943901"/>
            <a:ext cx="4177060" cy="4669478"/>
          </a:xfrm>
          <a:custGeom>
            <a:avLst/>
            <a:gdLst/>
            <a:ahLst/>
            <a:cxnLst/>
            <a:rect l="l" t="t" r="r" b="b"/>
            <a:pathLst>
              <a:path w="4177060" h="4669478">
                <a:moveTo>
                  <a:pt x="0" y="0"/>
                </a:moveTo>
                <a:lnTo>
                  <a:pt x="4177060" y="0"/>
                </a:lnTo>
                <a:lnTo>
                  <a:pt x="4177060" y="4669478"/>
                </a:lnTo>
                <a:lnTo>
                  <a:pt x="0" y="46694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7237710" y="-740780"/>
            <a:ext cx="3515591" cy="2486481"/>
          </a:xfrm>
          <a:custGeom>
            <a:avLst/>
            <a:gdLst/>
            <a:ahLst/>
            <a:cxnLst/>
            <a:rect l="l" t="t" r="r" b="b"/>
            <a:pathLst>
              <a:path w="3515591" h="2486481">
                <a:moveTo>
                  <a:pt x="0" y="0"/>
                </a:moveTo>
                <a:lnTo>
                  <a:pt x="3515590" y="0"/>
                </a:lnTo>
                <a:lnTo>
                  <a:pt x="3515590" y="2486482"/>
                </a:lnTo>
                <a:lnTo>
                  <a:pt x="0" y="248648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466536" y="6796520"/>
            <a:ext cx="4743285" cy="4114800"/>
          </a:xfrm>
          <a:custGeom>
            <a:avLst/>
            <a:gdLst/>
            <a:ahLst/>
            <a:cxnLst/>
            <a:rect l="l" t="t" r="r" b="b"/>
            <a:pathLst>
              <a:path w="4743285" h="4114800">
                <a:moveTo>
                  <a:pt x="0" y="0"/>
                </a:moveTo>
                <a:lnTo>
                  <a:pt x="4743285" y="0"/>
                </a:lnTo>
                <a:lnTo>
                  <a:pt x="474328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4863375" y="-740780"/>
            <a:ext cx="4063365" cy="4114800"/>
          </a:xfrm>
          <a:custGeom>
            <a:avLst/>
            <a:gdLst/>
            <a:ahLst/>
            <a:cxnLst/>
            <a:rect l="l" t="t" r="r" b="b"/>
            <a:pathLst>
              <a:path w="4063365" h="4114800">
                <a:moveTo>
                  <a:pt x="0" y="0"/>
                </a:moveTo>
                <a:lnTo>
                  <a:pt x="4063365" y="0"/>
                </a:lnTo>
                <a:lnTo>
                  <a:pt x="406336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3470043" y="5709526"/>
            <a:ext cx="11347914" cy="21168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615"/>
              </a:lnSpc>
            </a:pPr>
            <a:r>
              <a:rPr lang="en-US" sz="4319">
                <a:solidFill>
                  <a:srgbClr val="000000"/>
                </a:solidFill>
                <a:latin typeface="Antic Bold"/>
                <a:ea typeface="Antic Bold"/>
                <a:cs typeface="Antic Bold"/>
                <a:sym typeface="Antic Bold"/>
              </a:rPr>
              <a:t>Leandra Emanuelle</a:t>
            </a:r>
          </a:p>
          <a:p>
            <a:pPr algn="r">
              <a:lnSpc>
                <a:spcPts val="5615"/>
              </a:lnSpc>
            </a:pPr>
            <a:r>
              <a:rPr lang="en-US" sz="4319">
                <a:solidFill>
                  <a:srgbClr val="000000"/>
                </a:solidFill>
                <a:latin typeface="Antic Bold"/>
                <a:ea typeface="Antic Bold"/>
                <a:cs typeface="Antic Bold"/>
                <a:sym typeface="Antic Bold"/>
              </a:rPr>
              <a:t>Lucas Alves</a:t>
            </a:r>
          </a:p>
          <a:p>
            <a:pPr algn="r">
              <a:lnSpc>
                <a:spcPts val="5615"/>
              </a:lnSpc>
            </a:pPr>
            <a:r>
              <a:rPr lang="en-US" sz="4319">
                <a:solidFill>
                  <a:srgbClr val="000000"/>
                </a:solidFill>
                <a:latin typeface="Antic Bold"/>
                <a:ea typeface="Antic Bold"/>
                <a:cs typeface="Antic Bold"/>
                <a:sym typeface="Antic Bold"/>
              </a:rPr>
              <a:t>Marcos Antonio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EE171F-C734-421A-8E7B-93143E8B8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0372EF-5A89-40BC-B9DB-53037D72B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33FE6AA-28A6-4A13-AA09-4E11A475C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2838" y="1"/>
            <a:ext cx="19673675" cy="1045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756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Office PowerPoint</Application>
  <PresentationFormat>Personalizar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TAN Headline</vt:lpstr>
      <vt:lpstr>Calibri</vt:lpstr>
      <vt:lpstr>Antic Bold</vt:lpstr>
      <vt:lpstr>Office Theme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 Leandra Lucas Marcos</dc:title>
  <dc:creator>Leandra Emanuelle</dc:creator>
  <cp:lastModifiedBy>Leandra Emanuelle</cp:lastModifiedBy>
  <cp:revision>2</cp:revision>
  <dcterms:created xsi:type="dcterms:W3CDTF">2006-08-16T00:00:00Z</dcterms:created>
  <dcterms:modified xsi:type="dcterms:W3CDTF">2024-08-10T23:00:49Z</dcterms:modified>
  <dc:identifier>DAGNfk0N80U</dc:identifier>
</cp:coreProperties>
</file>