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61" r:id="rId5"/>
    <p:sldId id="260" r:id="rId6"/>
    <p:sldId id="263" r:id="rId7"/>
    <p:sldId id="264" r:id="rId8"/>
    <p:sldId id="265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48C2BD3-A42B-4898-90B5-6CB634640144}" type="datetimeFigureOut">
              <a:rPr lang="en-US" smtClean="0"/>
              <a:pPr/>
              <a:t>09-Feb-12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E3353C0-4E19-43BA-80D9-8B11F69A0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8C2BD3-A42B-4898-90B5-6CB634640144}" type="datetimeFigureOut">
              <a:rPr lang="en-US" smtClean="0"/>
              <a:pPr/>
              <a:t>09-Feb-12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3353C0-4E19-43BA-80D9-8B11F69A0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48C2BD3-A42B-4898-90B5-6CB634640144}" type="datetimeFigureOut">
              <a:rPr lang="en-US" smtClean="0"/>
              <a:pPr/>
              <a:t>09-Feb-12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E3353C0-4E19-43BA-80D9-8B11F69A0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8C2BD3-A42B-4898-90B5-6CB634640144}" type="datetimeFigureOut">
              <a:rPr lang="en-US" smtClean="0"/>
              <a:pPr/>
              <a:t>09-Feb-12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3353C0-4E19-43BA-80D9-8B11F69A0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48C2BD3-A42B-4898-90B5-6CB634640144}" type="datetimeFigureOut">
              <a:rPr lang="en-US" smtClean="0"/>
              <a:pPr/>
              <a:t>09-Feb-12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E3353C0-4E19-43BA-80D9-8B11F69A0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8C2BD3-A42B-4898-90B5-6CB634640144}" type="datetimeFigureOut">
              <a:rPr lang="en-US" smtClean="0"/>
              <a:pPr/>
              <a:t>09-Feb-12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3353C0-4E19-43BA-80D9-8B11F69A0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8C2BD3-A42B-4898-90B5-6CB634640144}" type="datetimeFigureOut">
              <a:rPr lang="en-US" smtClean="0"/>
              <a:pPr/>
              <a:t>09-Feb-12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3353C0-4E19-43BA-80D9-8B11F69A0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8C2BD3-A42B-4898-90B5-6CB634640144}" type="datetimeFigureOut">
              <a:rPr lang="en-US" smtClean="0"/>
              <a:pPr/>
              <a:t>09-Feb-12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3353C0-4E19-43BA-80D9-8B11F69A0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48C2BD3-A42B-4898-90B5-6CB634640144}" type="datetimeFigureOut">
              <a:rPr lang="en-US" smtClean="0"/>
              <a:pPr/>
              <a:t>09-Feb-12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3353C0-4E19-43BA-80D9-8B11F69A0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8C2BD3-A42B-4898-90B5-6CB634640144}" type="datetimeFigureOut">
              <a:rPr lang="en-US" smtClean="0"/>
              <a:pPr/>
              <a:t>09-Feb-12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3353C0-4E19-43BA-80D9-8B11F69A0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8C2BD3-A42B-4898-90B5-6CB634640144}" type="datetimeFigureOut">
              <a:rPr lang="en-US" smtClean="0"/>
              <a:pPr/>
              <a:t>09-Feb-12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3353C0-4E19-43BA-80D9-8B11F69A08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48C2BD3-A42B-4898-90B5-6CB634640144}" type="datetimeFigureOut">
              <a:rPr lang="en-US" smtClean="0"/>
              <a:pPr/>
              <a:t>09-Feb-12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E3353C0-4E19-43BA-80D9-8B11F69A0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1371600"/>
            <a:ext cx="5105400" cy="2029968"/>
          </a:xfrm>
        </p:spPr>
        <p:txBody>
          <a:bodyPr/>
          <a:lstStyle/>
          <a:p>
            <a:pPr algn="ctr"/>
            <a:r>
              <a:rPr lang="en-US" dirty="0" smtClean="0"/>
              <a:t>Python Regular expressions assignment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5334000"/>
            <a:ext cx="5114778" cy="1101248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Leandri</a:t>
            </a:r>
            <a:r>
              <a:rPr lang="en-US" dirty="0" smtClean="0"/>
              <a:t> </a:t>
            </a:r>
            <a:r>
              <a:rPr lang="en-US" dirty="0" err="1" smtClean="0"/>
              <a:t>Kleyn</a:t>
            </a:r>
            <a:endParaRPr lang="en-US" dirty="0" smtClean="0"/>
          </a:p>
          <a:p>
            <a:r>
              <a:rPr lang="en-US" dirty="0" smtClean="0"/>
              <a:t>9 February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Pasted all books into 1 file</a:t>
            </a:r>
            <a:r>
              <a:rPr lang="en-US" dirty="0" smtClean="0">
                <a:solidFill>
                  <a:srgbClr val="FF0000"/>
                </a:solidFill>
              </a:rPr>
              <a:t> (ALL.txt)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Ensure no punctuation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Convert to lowercase </a:t>
            </a:r>
            <a:r>
              <a:rPr lang="en-US" dirty="0" smtClean="0"/>
              <a:t>and </a:t>
            </a:r>
            <a:r>
              <a:rPr lang="en-US" dirty="0" smtClean="0"/>
              <a:t>normalize whitespace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SMS </a:t>
            </a:r>
            <a:r>
              <a:rPr lang="en-US" dirty="0" smtClean="0"/>
              <a:t>book</a:t>
            </a:r>
            <a:r>
              <a:rPr lang="en-US" dirty="0" smtClean="0">
                <a:solidFill>
                  <a:srgbClr val="FF0000"/>
                </a:solidFill>
              </a:rPr>
              <a:t> (sms.txt)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dictionary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Convert back to </a:t>
            </a:r>
            <a:r>
              <a:rPr lang="en-US" dirty="0" smtClean="0"/>
              <a:t>original </a:t>
            </a:r>
            <a:r>
              <a:rPr lang="en-US" dirty="0" smtClean="0">
                <a:solidFill>
                  <a:srgbClr val="FF0000"/>
                </a:solidFill>
              </a:rPr>
              <a:t>(convert.txt)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Count number of words in each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words &amp; calculate recovery rate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Time </a:t>
            </a:r>
            <a:r>
              <a:rPr lang="en-US" dirty="0" smtClean="0"/>
              <a:t>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*REMEMBER TO CLOSE ALL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Punctuation, lowercase, whitespace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for line in file:                                           # Iterates over each line in </a:t>
            </a:r>
            <a:r>
              <a:rPr lang="en-US" dirty="0" smtClean="0"/>
              <a:t>ALL.txt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line = </a:t>
            </a:r>
            <a:r>
              <a:rPr lang="en-US" dirty="0" err="1" smtClean="0"/>
              <a:t>line.lower</a:t>
            </a:r>
            <a:r>
              <a:rPr lang="en-US" dirty="0" smtClean="0"/>
              <a:t>().split()                        </a:t>
            </a:r>
            <a:r>
              <a:rPr lang="en-US" dirty="0" smtClean="0"/>
              <a:t> </a:t>
            </a:r>
            <a:r>
              <a:rPr lang="en-US" dirty="0" smtClean="0"/>
              <a:t># </a:t>
            </a:r>
            <a:r>
              <a:rPr lang="en-US" dirty="0" smtClean="0"/>
              <a:t>Lowercase &amp; list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for word in line:                                      </a:t>
            </a:r>
            <a:r>
              <a:rPr lang="en-US" dirty="0" smtClean="0"/>
              <a:t># </a:t>
            </a:r>
            <a:r>
              <a:rPr lang="en-US" dirty="0" smtClean="0"/>
              <a:t>Every word </a:t>
            </a:r>
            <a:r>
              <a:rPr lang="en-US" dirty="0" smtClean="0"/>
              <a:t>in list.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punctuation = re.sub(r'([^A-Za-z0-9])','', </a:t>
            </a:r>
            <a:r>
              <a:rPr lang="en-US" dirty="0" smtClean="0"/>
              <a:t>word)	# punctuation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smtClean="0"/>
              <a:t>  </a:t>
            </a:r>
            <a:r>
              <a:rPr lang="en-US" dirty="0" err="1" smtClean="0"/>
              <a:t>wordpunc</a:t>
            </a:r>
            <a:r>
              <a:rPr lang="en-US" dirty="0" smtClean="0"/>
              <a:t> += punctuation </a:t>
            </a:r>
            <a:r>
              <a:rPr lang="en-US" dirty="0" smtClean="0"/>
              <a:t>+ ' '          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 smtClean="0">
                <a:solidFill>
                  <a:srgbClr val="FF0000"/>
                </a:solidFill>
              </a:rPr>
              <a:t>STRING OF WORDS WITHOUT PUNCTUATION TO USE FOR COMPARISON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       vowels = re.sub(r'\B[</a:t>
            </a:r>
            <a:r>
              <a:rPr lang="en-US" dirty="0" err="1" smtClean="0"/>
              <a:t>aeiou</a:t>
            </a:r>
            <a:r>
              <a:rPr lang="en-US" dirty="0" smtClean="0"/>
              <a:t>]\B', '', punctuation)    </a:t>
            </a:r>
            <a:r>
              <a:rPr lang="en-US" dirty="0" smtClean="0"/>
              <a:t>	# </a:t>
            </a:r>
            <a:r>
              <a:rPr lang="en-US" dirty="0" smtClean="0"/>
              <a:t>vowels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    repeat = re.sub(r'([a-z])\1+', r'\1', vowels)    </a:t>
            </a:r>
            <a:r>
              <a:rPr lang="en-US" dirty="0" smtClean="0"/>
              <a:t># </a:t>
            </a:r>
            <a:r>
              <a:rPr lang="en-US" dirty="0" smtClean="0"/>
              <a:t>removes repeating letters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output += repeat + ' '                              # </a:t>
            </a:r>
            <a:r>
              <a:rPr lang="en-US" dirty="0" smtClean="0"/>
              <a:t>Output added to sms.txt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sms</a:t>
            </a:r>
            <a:r>
              <a:rPr lang="en-US" dirty="0" smtClean="0"/>
              <a:t> book (SMS.TXT)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7239000" cy="4398336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sms</a:t>
            </a:r>
            <a:r>
              <a:rPr lang="en-US" dirty="0" smtClean="0"/>
              <a:t> = open('sms.txt', 'w')</a:t>
            </a:r>
          </a:p>
          <a:p>
            <a:pPr>
              <a:buNone/>
            </a:pPr>
            <a:r>
              <a:rPr lang="en-US" dirty="0" err="1" smtClean="0"/>
              <a:t>sms.write</a:t>
            </a:r>
            <a:r>
              <a:rPr lang="en-US" dirty="0" smtClean="0"/>
              <a:t>(output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sms.close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DICTIONARY &amp; look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dict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err="1" smtClean="0">
                <a:solidFill>
                  <a:srgbClr val="FF0000"/>
                </a:solidFill>
              </a:rPr>
              <a:t>smsword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err="1" smtClean="0">
                <a:solidFill>
                  <a:srgbClr val="FF0000"/>
                </a:solidFill>
              </a:rPr>
              <a:t>englishword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# Using ALL.txt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200" dirty="0" smtClean="0"/>
              <a:t>search = ''     </a:t>
            </a:r>
          </a:p>
          <a:p>
            <a:pPr>
              <a:buNone/>
            </a:pPr>
            <a:r>
              <a:rPr lang="en-US" sz="2200" dirty="0" err="1" smtClean="0"/>
              <a:t>sms</a:t>
            </a:r>
            <a:r>
              <a:rPr lang="en-US" sz="2200" dirty="0" smtClean="0"/>
              <a:t> = open('sms.txt')</a:t>
            </a:r>
          </a:p>
          <a:p>
            <a:pPr>
              <a:buNone/>
            </a:pPr>
            <a:r>
              <a:rPr lang="en-US" sz="2200" dirty="0" smtClean="0"/>
              <a:t>for line in </a:t>
            </a:r>
            <a:r>
              <a:rPr lang="en-US" sz="2200" dirty="0" err="1" smtClean="0"/>
              <a:t>sms</a:t>
            </a:r>
            <a:r>
              <a:rPr lang="en-US" sz="2200" dirty="0" smtClean="0"/>
              <a:t>:</a:t>
            </a:r>
          </a:p>
          <a:p>
            <a:pPr>
              <a:buNone/>
            </a:pPr>
            <a:r>
              <a:rPr lang="en-US" sz="2200" dirty="0" smtClean="0"/>
              <a:t>    line = </a:t>
            </a:r>
            <a:r>
              <a:rPr lang="en-US" sz="2200" dirty="0" err="1" smtClean="0"/>
              <a:t>line.lower</a:t>
            </a:r>
            <a:r>
              <a:rPr lang="en-US" sz="2200" dirty="0" smtClean="0"/>
              <a:t>()</a:t>
            </a:r>
          </a:p>
          <a:p>
            <a:pPr>
              <a:buNone/>
            </a:pPr>
            <a:r>
              <a:rPr lang="en-US" sz="2200" dirty="0" smtClean="0"/>
              <a:t>    line = </a:t>
            </a:r>
            <a:r>
              <a:rPr lang="en-US" sz="2200" dirty="0" err="1" smtClean="0"/>
              <a:t>line.split</a:t>
            </a:r>
            <a:r>
              <a:rPr lang="en-US" sz="2200" dirty="0" smtClean="0"/>
              <a:t>()</a:t>
            </a:r>
          </a:p>
          <a:p>
            <a:pPr>
              <a:buNone/>
            </a:pPr>
            <a:r>
              <a:rPr lang="en-US" dirty="0" smtClean="0"/>
              <a:t>    for word in </a:t>
            </a:r>
            <a:r>
              <a:rPr lang="en-US" dirty="0" smtClean="0"/>
              <a:t>line:			# in sms.txt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search += 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dict.get</a:t>
            </a:r>
            <a:r>
              <a:rPr lang="en-US" dirty="0" smtClean="0"/>
              <a:t>(</a:t>
            </a:r>
            <a:r>
              <a:rPr lang="en-US" dirty="0" err="1" smtClean="0"/>
              <a:t>smsword</a:t>
            </a:r>
            <a:r>
              <a:rPr lang="en-US" dirty="0" smtClean="0"/>
              <a:t>)) + ' '                 </a:t>
            </a:r>
            <a:r>
              <a:rPr lang="en-US" sz="2200" dirty="0" smtClean="0">
                <a:solidFill>
                  <a:srgbClr val="FF0000"/>
                </a:solidFill>
              </a:rPr>
              <a:t># </a:t>
            </a:r>
            <a:r>
              <a:rPr lang="en-US" sz="2200" dirty="0" smtClean="0">
                <a:solidFill>
                  <a:srgbClr val="FF0000"/>
                </a:solidFill>
              </a:rPr>
              <a:t>Search for </a:t>
            </a:r>
            <a:r>
              <a:rPr lang="en-US" sz="2200" dirty="0" err="1" smtClean="0">
                <a:solidFill>
                  <a:srgbClr val="FF0000"/>
                </a:solidFill>
              </a:rPr>
              <a:t>smsword</a:t>
            </a:r>
            <a:r>
              <a:rPr lang="en-US" sz="2200" dirty="0" smtClean="0">
                <a:solidFill>
                  <a:srgbClr val="FF0000"/>
                </a:solidFill>
              </a:rPr>
              <a:t> in dictionary previously created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	</a:t>
            </a:r>
            <a:r>
              <a:rPr lang="en-US" sz="2200" dirty="0" smtClean="0">
                <a:solidFill>
                  <a:srgbClr val="FF0000"/>
                </a:solidFill>
              </a:rPr>
              <a:t># Adds </a:t>
            </a:r>
            <a:r>
              <a:rPr lang="en-US" sz="2200" dirty="0" err="1" smtClean="0">
                <a:solidFill>
                  <a:srgbClr val="FF0000"/>
                </a:solidFill>
              </a:rPr>
              <a:t>englishword</a:t>
            </a:r>
            <a:r>
              <a:rPr lang="en-US" sz="2200" dirty="0" smtClean="0">
                <a:solidFill>
                  <a:srgbClr val="FF0000"/>
                </a:solidFill>
              </a:rPr>
              <a:t> if matched</a:t>
            </a:r>
          </a:p>
          <a:p>
            <a:pPr>
              <a:buNone/>
            </a:pPr>
            <a:r>
              <a:rPr lang="en-US" dirty="0" err="1" smtClean="0"/>
              <a:t>sms.close</a:t>
            </a:r>
            <a:r>
              <a:rPr lang="en-US" dirty="0" smtClean="0"/>
              <a:t>()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recovered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converted </a:t>
            </a:r>
            <a:r>
              <a:rPr lang="en-US" dirty="0" smtClean="0"/>
              <a:t>= open('</a:t>
            </a:r>
            <a:r>
              <a:rPr lang="en-US" dirty="0" err="1" smtClean="0"/>
              <a:t>converted.txt','w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 err="1" smtClean="0"/>
              <a:t>converted.write</a:t>
            </a:r>
            <a:r>
              <a:rPr lang="en-US" dirty="0" smtClean="0"/>
              <a:t>(search)  </a:t>
            </a:r>
            <a:r>
              <a:rPr lang="en-US" sz="2400" dirty="0" smtClean="0"/>
              <a:t># Adds matching words</a:t>
            </a:r>
            <a:endParaRPr lang="en-US" sz="2400" dirty="0" smtClean="0"/>
          </a:p>
          <a:p>
            <a:pPr>
              <a:buNone/>
            </a:pPr>
            <a:r>
              <a:rPr lang="en-US" dirty="0" err="1" smtClean="0"/>
              <a:t>converted.close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and 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sz="4200" dirty="0" smtClean="0"/>
          </a:p>
          <a:p>
            <a:r>
              <a:rPr lang="en-US" sz="4200" dirty="0" smtClean="0"/>
              <a:t>Ensure that a list of words are created for ‘ALL.txt’ and ‘converted.txt’</a:t>
            </a:r>
          </a:p>
          <a:p>
            <a:r>
              <a:rPr lang="en-US" sz="4200" dirty="0" smtClean="0"/>
              <a:t>Words should have no punctuation</a:t>
            </a:r>
          </a:p>
          <a:p>
            <a:r>
              <a:rPr lang="en-US" sz="4200" dirty="0" smtClean="0"/>
              <a:t>Compare it according to indexes of words</a:t>
            </a:r>
          </a:p>
          <a:p>
            <a:r>
              <a:rPr lang="en-US" sz="4200" dirty="0" smtClean="0"/>
              <a:t>Count matches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convertlist2 += </a:t>
            </a:r>
            <a:r>
              <a:rPr lang="en-US" dirty="0" smtClean="0"/>
              <a:t>line		# Added when I counted the words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convertlist1 </a:t>
            </a:r>
            <a:r>
              <a:rPr lang="en-US" dirty="0" smtClean="0"/>
              <a:t>= </a:t>
            </a:r>
            <a:r>
              <a:rPr lang="en-US" dirty="0" err="1" smtClean="0"/>
              <a:t>wordpunc.split</a:t>
            </a:r>
            <a:r>
              <a:rPr lang="en-US" dirty="0" smtClean="0"/>
              <a:t>()              </a:t>
            </a:r>
            <a:r>
              <a:rPr lang="en-US" dirty="0" smtClean="0"/>
              <a:t># When </a:t>
            </a:r>
            <a:r>
              <a:rPr lang="en-US" dirty="0" smtClean="0"/>
              <a:t>string is split it changes into a list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200" dirty="0" smtClean="0"/>
              <a:t>for </a:t>
            </a:r>
            <a:r>
              <a:rPr lang="en-US" sz="4200" dirty="0" smtClean="0"/>
              <a:t>word in convertlist2:  </a:t>
            </a:r>
            <a:r>
              <a:rPr lang="en-US" sz="4200" dirty="0" smtClean="0"/>
              <a:t> #Checks </a:t>
            </a:r>
            <a:r>
              <a:rPr lang="en-US" sz="4200" dirty="0" smtClean="0"/>
              <a:t>every word in </a:t>
            </a:r>
            <a:r>
              <a:rPr lang="en-US" sz="4200" dirty="0" smtClean="0"/>
              <a:t>‘converted.txt’</a:t>
            </a:r>
          </a:p>
          <a:p>
            <a:pPr>
              <a:buNone/>
            </a:pPr>
            <a:r>
              <a:rPr lang="en-US" sz="4200" dirty="0" smtClean="0">
                <a:solidFill>
                  <a:srgbClr val="FF0000"/>
                </a:solidFill>
              </a:rPr>
              <a:t># </a:t>
            </a:r>
            <a:r>
              <a:rPr lang="en-US" sz="4200" dirty="0" smtClean="0">
                <a:solidFill>
                  <a:srgbClr val="FF0000"/>
                </a:solidFill>
              </a:rPr>
              <a:t>Words in ‘converted.txt’ </a:t>
            </a:r>
            <a:r>
              <a:rPr lang="en-US" sz="4200" dirty="0" smtClean="0">
                <a:solidFill>
                  <a:srgbClr val="FF0000"/>
                </a:solidFill>
              </a:rPr>
              <a:t>are compared </a:t>
            </a:r>
            <a:r>
              <a:rPr lang="en-US" sz="4200" dirty="0" smtClean="0">
                <a:solidFill>
                  <a:srgbClr val="FF0000"/>
                </a:solidFill>
              </a:rPr>
              <a:t>with words in ‘ALL.txt’</a:t>
            </a:r>
          </a:p>
          <a:p>
            <a:pPr>
              <a:buNone/>
            </a:pPr>
            <a:r>
              <a:rPr lang="en-US" sz="4200" dirty="0" smtClean="0"/>
              <a:t>    if convertlist2[n] == convertlist1[n</a:t>
            </a:r>
            <a:r>
              <a:rPr lang="en-US" sz="4200" dirty="0" smtClean="0"/>
              <a:t>]:	   # According to index</a:t>
            </a:r>
            <a:endParaRPr lang="en-US" sz="4200" dirty="0" smtClean="0"/>
          </a:p>
          <a:p>
            <a:pPr>
              <a:buNone/>
            </a:pPr>
            <a:r>
              <a:rPr lang="en-US" sz="4200" dirty="0" smtClean="0"/>
              <a:t>        </a:t>
            </a:r>
            <a:r>
              <a:rPr lang="en-US" sz="4200" dirty="0" smtClean="0"/>
              <a:t>	match </a:t>
            </a:r>
            <a:r>
              <a:rPr lang="en-US" sz="4200" dirty="0" smtClean="0"/>
              <a:t>+= </a:t>
            </a:r>
            <a:r>
              <a:rPr lang="en-US" sz="4200" dirty="0" smtClean="0"/>
              <a:t>1				# Add another match</a:t>
            </a:r>
            <a:endParaRPr lang="en-US" sz="4200" dirty="0" smtClean="0"/>
          </a:p>
          <a:p>
            <a:pPr>
              <a:buNone/>
            </a:pPr>
            <a:r>
              <a:rPr lang="en-US" sz="4200" dirty="0" smtClean="0"/>
              <a:t>    n += </a:t>
            </a:r>
            <a:r>
              <a:rPr lang="en-US" sz="4200" dirty="0" smtClean="0"/>
              <a:t>1					# Next index</a:t>
            </a:r>
            <a:endParaRPr lang="en-US" sz="4200" dirty="0" smtClean="0"/>
          </a:p>
          <a:p>
            <a:pPr>
              <a:buNone/>
            </a:pPr>
            <a:r>
              <a:rPr lang="en-US" sz="4200" dirty="0" smtClean="0"/>
              <a:t>print </a:t>
            </a:r>
            <a:r>
              <a:rPr lang="en-US" sz="4200" dirty="0" err="1" smtClean="0"/>
              <a:t>str</a:t>
            </a:r>
            <a:r>
              <a:rPr lang="en-US" sz="4200" dirty="0" smtClean="0"/>
              <a:t>(match) + ' </a:t>
            </a:r>
            <a:r>
              <a:rPr lang="en-US" sz="4200" dirty="0" smtClean="0"/>
              <a:t>words </a:t>
            </a:r>
            <a:r>
              <a:rPr lang="en-US" sz="4200" dirty="0" smtClean="0"/>
              <a:t>are exactly the same</a:t>
            </a:r>
            <a:r>
              <a:rPr lang="en-US" sz="4200" dirty="0" smtClean="0"/>
              <a:t>.'</a:t>
            </a:r>
            <a:endParaRPr lang="en-US" sz="4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time1 = </a:t>
            </a:r>
            <a:r>
              <a:rPr lang="en-US" dirty="0" err="1" smtClean="0"/>
              <a:t>time.clock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time2 </a:t>
            </a:r>
            <a:r>
              <a:rPr lang="en-US" dirty="0" smtClean="0"/>
              <a:t>= </a:t>
            </a:r>
            <a:r>
              <a:rPr lang="en-US" dirty="0" err="1" smtClean="0"/>
              <a:t>time.clock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# </a:t>
            </a:r>
            <a:r>
              <a:rPr lang="en-US" sz="2400" dirty="0" smtClean="0"/>
              <a:t>Calculates difference, </a:t>
            </a:r>
            <a:r>
              <a:rPr lang="en-US" sz="2400" dirty="0" smtClean="0">
                <a:solidFill>
                  <a:srgbClr val="FF0000"/>
                </a:solidFill>
              </a:rPr>
              <a:t>output in seconds</a:t>
            </a:r>
            <a:r>
              <a:rPr lang="en-US" sz="2400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diff </a:t>
            </a:r>
            <a:r>
              <a:rPr lang="en-US" dirty="0" smtClean="0"/>
              <a:t>= time2 - </a:t>
            </a:r>
            <a:r>
              <a:rPr lang="en-US" dirty="0" smtClean="0"/>
              <a:t>time1	</a:t>
            </a:r>
          </a:p>
          <a:p>
            <a:pPr>
              <a:buNone/>
            </a:pPr>
            <a:r>
              <a:rPr lang="en-US" dirty="0" smtClean="0"/>
              <a:t>print </a:t>
            </a:r>
            <a:r>
              <a:rPr lang="en-US" dirty="0" err="1" smtClean="0"/>
              <a:t>str</a:t>
            </a:r>
            <a:r>
              <a:rPr lang="en-US" dirty="0" smtClean="0"/>
              <a:t>(diff) + ' seconds'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REsms1 printing: crash</a:t>
            </a:r>
          </a:p>
          <a:p>
            <a:r>
              <a:rPr lang="en-US" dirty="0" smtClean="0"/>
              <a:t>REsms1 to file:  12 seconds</a:t>
            </a:r>
          </a:p>
          <a:p>
            <a:r>
              <a:rPr lang="en-US" dirty="0" smtClean="0"/>
              <a:t>REsms3:  19 seconds</a:t>
            </a:r>
          </a:p>
          <a:p>
            <a:endParaRPr lang="en-US" dirty="0" smtClean="0"/>
          </a:p>
          <a:p>
            <a:r>
              <a:rPr lang="en-US" dirty="0" err="1" smtClean="0"/>
              <a:t>Sms</a:t>
            </a:r>
            <a:r>
              <a:rPr lang="en-US" dirty="0" smtClean="0"/>
              <a:t> to English:  23 seconds</a:t>
            </a:r>
          </a:p>
          <a:p>
            <a:r>
              <a:rPr lang="en-US" dirty="0" err="1" smtClean="0"/>
              <a:t>Sms</a:t>
            </a:r>
            <a:r>
              <a:rPr lang="en-US" dirty="0" smtClean="0"/>
              <a:t> with </a:t>
            </a:r>
            <a:r>
              <a:rPr lang="en-US" dirty="0" smtClean="0"/>
              <a:t>counter and %:  29 seconds</a:t>
            </a:r>
          </a:p>
          <a:p>
            <a:pPr lvl="1"/>
            <a:r>
              <a:rPr lang="en-US" dirty="0" smtClean="0"/>
              <a:t>616 392 words in original book</a:t>
            </a:r>
          </a:p>
          <a:p>
            <a:pPr lvl="1"/>
            <a:r>
              <a:rPr lang="en-US" dirty="0" smtClean="0"/>
              <a:t>615 646 words in converted book</a:t>
            </a:r>
          </a:p>
          <a:p>
            <a:pPr lvl="1"/>
            <a:r>
              <a:rPr lang="en-US" dirty="0" smtClean="0"/>
              <a:t>518 601 words </a:t>
            </a:r>
            <a:r>
              <a:rPr lang="en-US" dirty="0" err="1" smtClean="0"/>
              <a:t>recoverd</a:t>
            </a:r>
            <a:r>
              <a:rPr lang="en-US" dirty="0" smtClean="0"/>
              <a:t> (84%)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397</TotalTime>
  <Words>269</Words>
  <Application>Microsoft Office PowerPoint</Application>
  <PresentationFormat>On-screen Show (4:3)</PresentationFormat>
  <Paragraphs>87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Python Regular expressions assignment 2</vt:lpstr>
      <vt:lpstr>STEPS TO SOLUTION</vt:lpstr>
      <vt:lpstr>Punctuation, lowercase, whitespace</vt:lpstr>
      <vt:lpstr>Create sms book (SMS.TXT)</vt:lpstr>
      <vt:lpstr>Create DICTIONARY &amp; look up</vt:lpstr>
      <vt:lpstr>Create recovered book</vt:lpstr>
      <vt:lpstr>Count and compare</vt:lpstr>
      <vt:lpstr>timing</vt:lpstr>
      <vt:lpstr>Statistics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Leandri</dc:creator>
  <cp:lastModifiedBy>Leandri</cp:lastModifiedBy>
  <cp:revision>134</cp:revision>
  <dcterms:created xsi:type="dcterms:W3CDTF">2012-02-08T16:47:49Z</dcterms:created>
  <dcterms:modified xsi:type="dcterms:W3CDTF">2012-02-09T08:41:43Z</dcterms:modified>
</cp:coreProperties>
</file>