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89E2B1E-9FEE-4171-86B6-41E7E7BF0708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41F81C4-4730-448D-B4FF-C95704DCC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2B1E-9FEE-4171-86B6-41E7E7BF0708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81C4-4730-448D-B4FF-C95704DCC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2B1E-9FEE-4171-86B6-41E7E7BF0708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81C4-4730-448D-B4FF-C95704DCC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2B1E-9FEE-4171-86B6-41E7E7BF0708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81C4-4730-448D-B4FF-C95704DCC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2B1E-9FEE-4171-86B6-41E7E7BF0708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81C4-4730-448D-B4FF-C95704DCC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2B1E-9FEE-4171-86B6-41E7E7BF0708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81C4-4730-448D-B4FF-C95704DCC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9E2B1E-9FEE-4171-86B6-41E7E7BF0708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41F81C4-4730-448D-B4FF-C95704DCCB2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89E2B1E-9FEE-4171-86B6-41E7E7BF0708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41F81C4-4730-448D-B4FF-C95704DCC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2B1E-9FEE-4171-86B6-41E7E7BF0708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81C4-4730-448D-B4FF-C95704DCC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2B1E-9FEE-4171-86B6-41E7E7BF0708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81C4-4730-448D-B4FF-C95704DCC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2B1E-9FEE-4171-86B6-41E7E7BF0708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81C4-4730-448D-B4FF-C95704DCC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89E2B1E-9FEE-4171-86B6-41E7E7BF0708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41F81C4-4730-448D-B4FF-C95704DCCB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458200" cy="1470025"/>
          </a:xfrm>
        </p:spPr>
        <p:txBody>
          <a:bodyPr/>
          <a:lstStyle/>
          <a:p>
            <a:r>
              <a:rPr lang="en-US" dirty="0" smtClean="0"/>
              <a:t>CODING WITH LIBRARIES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imaging </a:t>
            </a:r>
            <a:r>
              <a:rPr lang="en-US" sz="2800" dirty="0" smtClean="0"/>
              <a:t>(10 Feb)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Leandri</a:t>
            </a:r>
            <a:r>
              <a:rPr lang="en-US" dirty="0" smtClean="0"/>
              <a:t> </a:t>
            </a:r>
            <a:r>
              <a:rPr lang="en-US" dirty="0" err="1" smtClean="0"/>
              <a:t>Kleyn</a:t>
            </a:r>
            <a:endParaRPr lang="en-US" dirty="0" smtClean="0"/>
          </a:p>
          <a:p>
            <a:r>
              <a:rPr lang="en-US" dirty="0" err="1" smtClean="0"/>
              <a:t>Niel</a:t>
            </a:r>
            <a:r>
              <a:rPr lang="en-US" dirty="0" smtClean="0"/>
              <a:t> de Waal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with 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5181600" cy="15605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import </a:t>
            </a:r>
            <a:r>
              <a:rPr lang="en-US" dirty="0" smtClean="0"/>
              <a:t>Image</a:t>
            </a:r>
          </a:p>
          <a:p>
            <a:r>
              <a:rPr lang="de-DE" dirty="0" smtClean="0"/>
              <a:t>im = </a:t>
            </a:r>
            <a:r>
              <a:rPr lang="de-DE" dirty="0" err="1" smtClean="0"/>
              <a:t>Image.open</a:t>
            </a:r>
            <a:r>
              <a:rPr lang="de-DE" dirty="0" smtClean="0"/>
              <a:t>(</a:t>
            </a:r>
            <a:r>
              <a:rPr lang="de-DE" dirty="0" smtClean="0"/>
              <a:t>'weerlig.jpg</a:t>
            </a:r>
            <a:r>
              <a:rPr lang="de-DE" dirty="0" smtClean="0"/>
              <a:t>'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im.show</a:t>
            </a:r>
            <a:r>
              <a:rPr lang="de-DE" dirty="0" smtClean="0"/>
              <a:t>()</a:t>
            </a:r>
            <a:endParaRPr lang="de-DE" dirty="0" smtClean="0"/>
          </a:p>
        </p:txBody>
      </p:sp>
      <p:pic>
        <p:nvPicPr>
          <p:cNvPr id="1027" name="Picture 3" descr="C:\Python27\weerl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7960" y="3048001"/>
            <a:ext cx="573604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and White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</a:t>
            </a:r>
            <a:r>
              <a:rPr lang="en-US" dirty="0" smtClean="0"/>
              <a:t> = </a:t>
            </a:r>
            <a:r>
              <a:rPr lang="en-US" dirty="0" err="1" smtClean="0"/>
              <a:t>Image.open</a:t>
            </a:r>
            <a:r>
              <a:rPr lang="en-US" dirty="0" smtClean="0"/>
              <a:t>('weerlig.jpg</a:t>
            </a:r>
            <a:r>
              <a:rPr lang="en-US" dirty="0" smtClean="0"/>
              <a:t>').convert(“L”)</a:t>
            </a:r>
          </a:p>
          <a:p>
            <a:r>
              <a:rPr lang="en-US" dirty="0" smtClean="0"/>
              <a:t>To convert to color use “RGB” instead of “L”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416271"/>
            <a:ext cx="5181600" cy="34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im.rotate</a:t>
            </a:r>
            <a:r>
              <a:rPr lang="en-US" dirty="0" smtClean="0"/>
              <a:t>(-15)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1" y="2960750"/>
            <a:ext cx="5867400" cy="389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flip = </a:t>
            </a:r>
            <a:r>
              <a:rPr lang="en-US" dirty="0" err="1" smtClean="0"/>
              <a:t>im.transpose</a:t>
            </a:r>
            <a:r>
              <a:rPr lang="en-US" dirty="0" smtClean="0"/>
              <a:t>(</a:t>
            </a:r>
            <a:r>
              <a:rPr lang="en-US" dirty="0" err="1" smtClean="0"/>
              <a:t>Image.FLIP_LEFT_RIGHT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5570" y="3810000"/>
            <a:ext cx="4568429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C:\Python27\bi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810000"/>
            <a:ext cx="4568432" cy="304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Enhancing/Contrast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781425"/>
            <a:ext cx="461126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60841"/>
            <a:ext cx="4492229" cy="299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sz="2800" dirty="0"/>
              <a:t>enhancing = </a:t>
            </a:r>
            <a:r>
              <a:rPr lang="en-US" sz="2800" dirty="0" err="1"/>
              <a:t>ImageEnhance.Contrast</a:t>
            </a:r>
            <a:r>
              <a:rPr lang="en-US" sz="2800" dirty="0"/>
              <a:t>(flip)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sz="2800" dirty="0" err="1"/>
              <a:t>enhancing.enhance</a:t>
            </a:r>
            <a:r>
              <a:rPr lang="en-US" sz="2800" dirty="0"/>
              <a:t>(1.5).show()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</TotalTime>
  <Words>68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CODING WITH LIBRARIES   imaging (10 Feb)</vt:lpstr>
      <vt:lpstr>Starting with Imaging</vt:lpstr>
      <vt:lpstr>Black and White</vt:lpstr>
      <vt:lpstr>Rotation</vt:lpstr>
      <vt:lpstr>Transpose</vt:lpstr>
      <vt:lpstr>Enhancing/Contrast</vt:lpstr>
      <vt:lpstr>Slide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WITH LIBRARIES   imaging (10 Feb)</dc:title>
  <dc:creator>Leandri</dc:creator>
  <cp:lastModifiedBy>Leandri</cp:lastModifiedBy>
  <cp:revision>9</cp:revision>
  <dcterms:created xsi:type="dcterms:W3CDTF">2012-02-09T13:29:28Z</dcterms:created>
  <dcterms:modified xsi:type="dcterms:W3CDTF">2012-02-09T13:51:09Z</dcterms:modified>
</cp:coreProperties>
</file>