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Radio Canada Big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22" Type="http://schemas.openxmlformats.org/officeDocument/2006/relationships/font" Target="fonts/RadioCanadaBig-bold.fntdata"/><Relationship Id="rId21" Type="http://schemas.openxmlformats.org/officeDocument/2006/relationships/font" Target="fonts/RadioCanadaBig-regular.fntdata"/><Relationship Id="rId24" Type="http://schemas.openxmlformats.org/officeDocument/2006/relationships/font" Target="fonts/RadioCanadaBig-boldItalic.fntdata"/><Relationship Id="rId23" Type="http://schemas.openxmlformats.org/officeDocument/2006/relationships/font" Target="fonts/RadioCanadaBig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a180981f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a180981f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45624cad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45624cad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45624cad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45624cad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45624ca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45624ca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a19f3e1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a19f3e1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45624ca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45624ca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Este diagrama muestra cómo funciona la app: cada usuario puede registrar varios medicamentos, y cada medicamento tiene recordatorios que avisan cuándo tomarlo. Cuando aparece una alerta, el usuario puede tomar la dosis o posponer. Cada acción queda registrada, lo que permite llevar un control claro de las tomas y mantener actualizada la información.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a19f3e1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a19f3e1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a01f9e643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a01f9e64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diagrama muestra cómo funciona la app: cada usuario puede registrar varios medicamentos, y cada medicamento tiene recordatorios que avisan cuándo tomarlo. Cuando aparece una alerta, el usuario puede tomar la dosis o posponer. Cada acción queda registrada, lo que permite llevar un control claro de las tomas y mantener actualizada la información.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a18098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a18098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434100" y="1800950"/>
            <a:ext cx="2275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300"/>
              <a:t>Sonnar</a:t>
            </a:r>
            <a:endParaRPr sz="5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309000" y="3300725"/>
            <a:ext cx="2526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 Persistencia de Datos “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66174"/>
            <a:ext cx="2229000" cy="7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5529925" y="1942200"/>
            <a:ext cx="651100" cy="6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309000" y="4678575"/>
            <a:ext cx="2526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Leandro Diaz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09/10/2025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60350" y="2012400"/>
            <a:ext cx="2823300" cy="1118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/>
              <a:t>Demo</a:t>
            </a:r>
            <a:endParaRPr sz="64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66174"/>
            <a:ext cx="1211774" cy="4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19975" y="284750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dio Canada Big"/>
                <a:ea typeface="Radio Canada Big"/>
                <a:cs typeface="Radio Canada Big"/>
                <a:sym typeface="Radio Canada Big"/>
              </a:rPr>
              <a:t>Recordando que es Sonnar</a:t>
            </a:r>
            <a:endParaRPr>
              <a:latin typeface="Radio Canada Big"/>
              <a:ea typeface="Radio Canada Big"/>
              <a:cs typeface="Radio Canada Big"/>
              <a:sym typeface="Radio Canada Big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829750" y="1919075"/>
            <a:ext cx="2458500" cy="2939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Es una aplicación que ayuda a organizar la toma de medicamento</a:t>
            </a:r>
            <a:endParaRPr i="1">
              <a:solidFill>
                <a:schemeClr val="dk1"/>
              </a:solidFill>
              <a:latin typeface="Radio Canada Big"/>
              <a:ea typeface="Radio Canada Big"/>
              <a:cs typeface="Radio Canada Big"/>
              <a:sym typeface="Radio Canada Big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chemeClr val="dk2"/>
              </a:solidFill>
              <a:latin typeface="Radio Canada Big"/>
              <a:ea typeface="Radio Canada Big"/>
              <a:cs typeface="Radio Canada Big"/>
              <a:sym typeface="Radio Canada Big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232525" y="1825525"/>
            <a:ext cx="2205900" cy="443400"/>
          </a:xfrm>
          <a:prstGeom prst="rect">
            <a:avLst/>
          </a:prstGeom>
          <a:solidFill>
            <a:srgbClr val="76A5A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Funcionalidades</a:t>
            </a:r>
            <a:endParaRPr>
              <a:solidFill>
                <a:schemeClr val="dk1"/>
              </a:solidFill>
              <a:latin typeface="Radio Canada Big"/>
              <a:ea typeface="Radio Canada Big"/>
              <a:cs typeface="Radio Canada Big"/>
              <a:sym typeface="Radio Canada Big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397893" y="2610931"/>
            <a:ext cx="1821300" cy="2247600"/>
          </a:xfrm>
          <a:prstGeom prst="rect">
            <a:avLst/>
          </a:prstGeom>
          <a:solidFill>
            <a:srgbClr val="6FA8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 Agregar medicamentos</a:t>
            </a:r>
            <a:endParaRPr>
              <a:solidFill>
                <a:schemeClr val="dk1"/>
              </a:solidFill>
              <a:latin typeface="Radio Canada Big"/>
              <a:ea typeface="Radio Canada Big"/>
              <a:cs typeface="Radio Canada Big"/>
              <a:sym typeface="Radio Canada Big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366268" y="2610931"/>
            <a:ext cx="1821300" cy="2247600"/>
          </a:xfrm>
          <a:prstGeom prst="rect">
            <a:avLst/>
          </a:prstGeom>
          <a:solidFill>
            <a:srgbClr val="6FA8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Recordatorio con sistema de alertas</a:t>
            </a:r>
            <a:endParaRPr>
              <a:solidFill>
                <a:schemeClr val="dk1"/>
              </a:solidFill>
              <a:latin typeface="Radio Canada Big"/>
              <a:ea typeface="Radio Canada Big"/>
              <a:cs typeface="Radio Canada Big"/>
              <a:sym typeface="Radio Canada Big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 rot="10800000">
            <a:off x="5654568" y="2283931"/>
            <a:ext cx="15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7103243" y="2283931"/>
            <a:ext cx="15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66174"/>
            <a:ext cx="1211774" cy="4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469475" y="332800"/>
            <a:ext cx="43332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Persistencia de Datos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309125" y="1878350"/>
            <a:ext cx="4653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¿Cual es la idea de que los datos persistan?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761325" y="2644075"/>
            <a:ext cx="5749500" cy="1918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Que los datos se guarden </a:t>
            </a: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aunque</a:t>
            </a: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la aplicación se cierre, y </a:t>
            </a: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así</a:t>
            </a:r>
            <a:r>
              <a:rPr lang="es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los medicamentos se queden registrados hasta que se complete un tratamiento.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66174"/>
            <a:ext cx="1211774" cy="4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5650" y="556975"/>
            <a:ext cx="29127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Base de datos</a:t>
            </a:r>
            <a:endParaRPr sz="39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143200" y="1324675"/>
            <a:ext cx="4857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¿Que </a:t>
            </a:r>
            <a:r>
              <a:rPr lang="es"/>
              <a:t>deberíamos</a:t>
            </a:r>
            <a:r>
              <a:rPr lang="es"/>
              <a:t> guardar en la base de datos?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516700" y="2571750"/>
            <a:ext cx="2453700" cy="1541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Nombre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Hora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369475" y="2571750"/>
            <a:ext cx="2453700" cy="1541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Días</a:t>
            </a:r>
            <a:r>
              <a:rPr lang="es"/>
              <a:t> / horas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Total dosis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Dosis tomadas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Gramos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6173600" y="2571750"/>
            <a:ext cx="2453700" cy="15411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Hora de alerta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Fecha de inicio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6"/>
          <p:cNvCxnSpPr>
            <a:stCxn id="90" idx="3"/>
            <a:endCxn id="91" idx="1"/>
          </p:cNvCxnSpPr>
          <p:nvPr/>
        </p:nvCxnSpPr>
        <p:spPr>
          <a:xfrm>
            <a:off x="2970400" y="3342300"/>
            <a:ext cx="39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6"/>
          <p:cNvCxnSpPr>
            <a:stCxn id="91" idx="3"/>
            <a:endCxn id="92" idx="1"/>
          </p:cNvCxnSpPr>
          <p:nvPr/>
        </p:nvCxnSpPr>
        <p:spPr>
          <a:xfrm>
            <a:off x="5823175" y="3342300"/>
            <a:ext cx="35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66174"/>
            <a:ext cx="1211774" cy="4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650950" y="1797900"/>
            <a:ext cx="3842100" cy="15477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Diagrama Entidad-Relación</a:t>
            </a:r>
            <a:endParaRPr sz="4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66174"/>
            <a:ext cx="1211774" cy="4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5100" y="163950"/>
            <a:ext cx="7369375" cy="489855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650950" y="1797900"/>
            <a:ext cx="3842100" cy="1547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/>
              <a:t>Diagrama Relacional</a:t>
            </a:r>
            <a:endParaRPr sz="4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66174"/>
            <a:ext cx="1211774" cy="4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25" y="203025"/>
            <a:ext cx="7347925" cy="47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39900" y="2285400"/>
            <a:ext cx="1363500" cy="57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950" y="469100"/>
            <a:ext cx="6130350" cy="42053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1"/>
          <p:cNvSpPr/>
          <p:nvPr/>
        </p:nvSpPr>
        <p:spPr>
          <a:xfrm>
            <a:off x="1897175" y="2395500"/>
            <a:ext cx="711000" cy="35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0" y="66174"/>
            <a:ext cx="1211774" cy="4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