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9" r:id="rId7"/>
    <p:sldId id="275" r:id="rId8"/>
    <p:sldId id="270" r:id="rId9"/>
    <p:sldId id="271" r:id="rId10"/>
    <p:sldId id="272" r:id="rId11"/>
    <p:sldId id="273" r:id="rId12"/>
    <p:sldId id="274" r:id="rId13"/>
    <p:sldId id="276" r:id="rId14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>
        <p:scale>
          <a:sx n="87" d="100"/>
          <a:sy n="87" d="100"/>
        </p:scale>
        <p:origin x="1242" y="8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" TargetMode="External"/><Relationship Id="rId2" Type="http://schemas.openxmlformats.org/officeDocument/2006/relationships/hyperlink" Target="https://internetofthingsagenda.techtarget.com/definition/Internet-of-Things-Io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Internet das Coisas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Internet of things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692696"/>
            <a:ext cx="3528392" cy="30473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Bibliografia 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t-BR" dirty="0"/>
              <a:t>http://blogbrasil.comstor.com/6-tipos-de-sensores-para-aplicacao-na-internet-das-coisas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internetofthingsagenda.techtarget.com/definition/Internet-of-Things-IoT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>
                <a:hlinkClick r:id="rId3"/>
              </a:rPr>
              <a:t>www.google.com.br</a:t>
            </a:r>
            <a:r>
              <a:rPr lang="pt-BR" dirty="0" smtClean="0"/>
              <a:t> </a:t>
            </a:r>
            <a:r>
              <a:rPr lang="pt-BR" smtClean="0"/>
              <a:t>(imagens)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02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Internet – O que é ?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 internet é a comunicação entre diversas redes, possibilitando a interação de computadores e outros dispositivos eletrônicos, eles falam a mesma linguagem (protocolo) , com isso, sendo possível a troca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Coisas - Sensores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Sensores é a parte física o IoT, é a parte onde o hardware (equipamento) recebe os dados e envia para o broker ( o equipamento intermediário que irá receber os dados e mandar para algum banco de dados).</a:t>
            </a:r>
          </a:p>
          <a:p>
            <a:pPr rtl="0"/>
            <a:r>
              <a:rPr lang="pt-BR" dirty="0" smtClean="0"/>
              <a:t>Os Sensores captam dados desde temperatura até proximidade.</a:t>
            </a:r>
          </a:p>
          <a:p>
            <a:pPr rtl="0"/>
            <a:r>
              <a:rPr lang="pt-BR" dirty="0" smtClean="0"/>
              <a:t>Exemplo: Um quarto com sensor de temperatura, o equipamento faz a medição do local e envia os dados para o broker.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61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Coisas - Tipos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t-BR" dirty="0"/>
              <a:t>Sensores de </a:t>
            </a:r>
            <a:r>
              <a:rPr lang="pt-BR" dirty="0" smtClean="0"/>
              <a:t>proximidade</a:t>
            </a:r>
          </a:p>
          <a:p>
            <a:r>
              <a:rPr lang="pt-BR" dirty="0"/>
              <a:t>Acelerômetro e </a:t>
            </a:r>
            <a:r>
              <a:rPr lang="pt-BR" dirty="0" smtClean="0"/>
              <a:t>giroscópio</a:t>
            </a:r>
          </a:p>
          <a:p>
            <a:r>
              <a:rPr lang="pt-BR" dirty="0"/>
              <a:t>Sensores de </a:t>
            </a:r>
            <a:r>
              <a:rPr lang="pt-BR" dirty="0" smtClean="0"/>
              <a:t>temperatura</a:t>
            </a:r>
          </a:p>
          <a:p>
            <a:r>
              <a:rPr lang="pt-BR" dirty="0"/>
              <a:t>Sensor de </a:t>
            </a:r>
            <a:r>
              <a:rPr lang="pt-BR" dirty="0" smtClean="0"/>
              <a:t>umidade</a:t>
            </a:r>
          </a:p>
          <a:p>
            <a:r>
              <a:rPr lang="pt-BR" dirty="0"/>
              <a:t>Sensor de </a:t>
            </a:r>
            <a:r>
              <a:rPr lang="pt-BR" dirty="0" smtClean="0"/>
              <a:t>pressão</a:t>
            </a:r>
          </a:p>
          <a:p>
            <a:r>
              <a:rPr lang="pt-BR" dirty="0"/>
              <a:t>Sensor de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79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MCU – Unidade MicroControladora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MCU é o aparelho onde vai fazer a programação para o sensor gerar os dados e enviar para o broker, ou para o banco de dados diretamente.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3167117"/>
            <a:ext cx="2996952" cy="2996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2815022"/>
            <a:ext cx="3361556" cy="33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3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É o computador ou single board computer que recebe os dados da MCU, e gerencia eles para internet de uma forma segura.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3140968"/>
            <a:ext cx="3340596" cy="2582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3346387"/>
            <a:ext cx="3381375" cy="2171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118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Topologia Física</a:t>
            </a: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700808"/>
            <a:ext cx="10954650" cy="4896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299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Cenário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No cenário podemos ver a função do MCU em controlar o abajur e o ventilador (ligando e desligando), e também a parte de segurança que ao abrir a janela em algum horário incomum a sirene vai tocar.</a:t>
            </a:r>
          </a:p>
          <a:p>
            <a:pPr rtl="0"/>
            <a:r>
              <a:rPr lang="pt-BR" dirty="0" smtClean="0"/>
              <a:t>O celular como um “controle” podendo ligar ou desligar (parte de baixo da esquerda), ou visualizando se a sala foi invadida ou não (parte de cima da esquerda).</a:t>
            </a:r>
          </a:p>
          <a:p>
            <a:pPr rtl="0"/>
            <a:r>
              <a:rPr lang="pt-BR" dirty="0" smtClean="0"/>
              <a:t>O Broker intermediando o envio dos dados para o servidor, sendo assim os dados não irão sem alguma proteção.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318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O que é </a:t>
            </a:r>
            <a:r>
              <a:rPr lang="en-US" dirty="0" err="1" smtClean="0"/>
              <a:t>IoT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IoT é a inter-relação de dispositivos computacionais, objetos, ou pessoas que tenham algum identificador, e que possam enviar e receber dados, sem a necessidade de alguém ficar operando.</a:t>
            </a:r>
          </a:p>
          <a:p>
            <a:pPr rtl="0"/>
            <a:r>
              <a:rPr lang="pt-BR" dirty="0" smtClean="0"/>
              <a:t>Transformar objetos considerados burros em “inteligentes” com o envio e recebimento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788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207</TotalTime>
  <Words>369</Words>
  <Application>Microsoft Office PowerPoint</Application>
  <PresentationFormat>Personalizar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Tecnologia 16x9</vt:lpstr>
      <vt:lpstr>Internet das Coisas</vt:lpstr>
      <vt:lpstr>Internet – O que é ?</vt:lpstr>
      <vt:lpstr>Coisas - Sensores</vt:lpstr>
      <vt:lpstr>Coisas - Tipos</vt:lpstr>
      <vt:lpstr>MCU – Unidade MicroControladora</vt:lpstr>
      <vt:lpstr>Broker</vt:lpstr>
      <vt:lpstr>Topologia Física</vt:lpstr>
      <vt:lpstr>Cenário</vt:lpstr>
      <vt:lpstr>O que é IoT? </vt:lpstr>
      <vt:lpstr>Bibliografia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das Coisas</dc:title>
  <dc:creator>LEANDRO SOUZA ALVES</dc:creator>
  <cp:lastModifiedBy>LEANDRO SOUZA ALVES</cp:lastModifiedBy>
  <cp:revision>13</cp:revision>
  <dcterms:created xsi:type="dcterms:W3CDTF">2018-04-09T16:31:33Z</dcterms:created>
  <dcterms:modified xsi:type="dcterms:W3CDTF">2018-04-09T19:59:17Z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